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d787c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cd787c3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bf99b2f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dbf99b2f2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dbf99b2f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dbf99b2f2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bf99b2f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dbf99b2f2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bf99b2f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dbf99b2f2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cd787c3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cd787c3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dbf99b2f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2dbf99b2f2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dbf99b2f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dbf99b2f2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dbf99b2f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dbf99b2f2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bf99b2f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dbf99b2f2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dbf99b2f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dbf99b2f2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dbf99b2f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dbf99b2f2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dbf99b2f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dbf99b2f2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dbf99b2f2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dbf99b2f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bf99b2f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dbf99b2f2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dbf99b2f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dbf99b2f2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bf99b2f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2dbf99b2f2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bf99b2f2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bf99b2f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bf99b2f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2dbf99b2f2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u1nVPSXXmOyfgH0E_fYwtxlEqO_c_z5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wRooYjRpatJK05B_1WvsJpPloTtSJKEO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Ymfc_1yu9CwycUYeJNzwtIaSWMHzNIM9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CjY50ka9uMd9NRhtwU8isKIriU28PjiA/view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0YzyyLe0soqJjWbY5_5CWDhDMiWzQMn/view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w3AfgK713vlkonvXuqSwgiYwX420oQf6/view" TargetMode="External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_zm5fJ2JnH4cLOJvt8dvvFi7eWJ2nKrL/view" TargetMode="External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dVkj605ecxEJBEG8-1iwsbuEZgWGmcVy/view" TargetMode="External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fv03fn7H9d2WsOs4Wv6FQVNAvN6hr-KQ/view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aciy89DenDD9XGtDMk9Rvpj0lzznuptS/view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U2JHDauGPWblmcaWrEsHczGDhhBYZwke/view" TargetMode="External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orbes.com/sites/jackkelly/2021/07/12/the-great-jobs-mismatch-why-companies-arent-hiring-and-candidates-cant-find-jobs/?sh=1ccfacd6276c" TargetMode="External"/><Relationship Id="rId4" Type="http://schemas.openxmlformats.org/officeDocument/2006/relationships/hyperlink" Target="https://www.microsave.net/2021/05/28/how-did-covid-19-affect-the-incomes-of-migrants-and-low-wage-workers-in-india/" TargetMode="External"/><Relationship Id="rId5" Type="http://schemas.openxmlformats.org/officeDocument/2006/relationships/hyperlink" Target="https://scroll.in/article/989258/how-daily-wage-workers-in-india-suffered-in-the-lockdown-and-continue-to-struggle-months-later" TargetMode="External"/><Relationship Id="rId6" Type="http://schemas.openxmlformats.org/officeDocument/2006/relationships/hyperlink" Target="https://www.bbntimes.com/companies/understanding-the-communication-gap-between-recruiters-and-candidat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u5ItJ7hRD0lr_ooGKI2dvtQsoDHvUow/view" TargetMode="Externa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320933"/>
            <a:ext cx="120599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INSTITUTE OF ENGINEERING AND TECHNOLOGY, 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LUCKNOW (UTTAR PRADESH)</a:t>
            </a:r>
            <a:endParaRPr b="0" i="0" sz="800" u="none" cap="none" strike="noStrik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521" y="1611175"/>
            <a:ext cx="1506532" cy="15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085825" y="2933925"/>
            <a:ext cx="81339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PRESENTATION:</a:t>
            </a:r>
            <a:endParaRPr b="0" i="0" sz="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FULL STACK WEB JOB RECOMMENDATION SERVICE </a:t>
            </a:r>
            <a:br>
              <a:rPr b="0" i="0" lang="en-IN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BY-</a:t>
            </a:r>
            <a:endParaRPr b="0" i="0" sz="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ANSHIKA YADAV (ROLL NO. 1805213012)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SANDEEP YADAV (ROLL NO. 1805213048)                                                             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UTKARSH GOEL (ROLL NO. 1805213061)                                                               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B-TECH 4</a:t>
            </a:r>
            <a:r>
              <a:rPr b="0" baseline="3000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I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YEAR     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OTP Login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30" name="Google Shape;130;p23" title="otpLogin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7875"/>
            <a:ext cx="12192002" cy="5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0" y="-82975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One click Google login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36" name="Google Shape;136;p24" title="googleLogin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12192002" cy="6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Worker: Profile type selection and preferences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2" name="Google Shape;142;p25" title="workerApply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8500"/>
            <a:ext cx="12192002" cy="61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0" y="-99575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Worker: Job profile Dashboard with relevant jobs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8" name="Google Shape;148;p26" title="workerDashboard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9400"/>
            <a:ext cx="12192002" cy="63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0" y="-686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Worker: Filter Jobs as required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54" name="Google Shape;154;p27" title="workerDashboardFilter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50"/>
            <a:ext cx="12192002" cy="6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0" y="-1252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Worker: Refer other workers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0" name="Google Shape;160;p28" title="workerRefer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7150"/>
            <a:ext cx="12192002" cy="63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0" y="-996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Recruiter: Profile type selection and details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6" name="Google Shape;166;p29" title="recruiterProfile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12192002" cy="6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0" y="-122975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Recruiter: Worker Profiles Dashboard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72" name="Google Shape;172;p30" title="recruiterProfileDashboard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12192002" cy="6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0" y="-762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Recruiter: Filter profiles as required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78" name="Google Shape;178;p31" title="recruiterDashboardFilter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12192002" cy="6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0" y="-1252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As Recruiter: Job posting feature to post new jobs of different types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84" name="Google Shape;184;p32" title="createJob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5050"/>
            <a:ext cx="12192002" cy="63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77323" y="609600"/>
            <a:ext cx="10765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What do we have for the presentation today?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77323" y="2160600"/>
            <a:ext cx="10765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Introduction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Abstract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Implementation Details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Features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Future Scopes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40"/>
              <a:buChar char="●"/>
            </a:pPr>
            <a:r>
              <a:rPr lang="en-IN">
                <a:solidFill>
                  <a:srgbClr val="3F3F3F"/>
                </a:solidFill>
              </a:rPr>
              <a:t>References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0" y="-1222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About Us page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90" name="Google Shape;190;p33" title="about us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6254"/>
            <a:ext cx="12192002" cy="638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0" y="6096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What can we add in the future?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656900" y="2049500"/>
            <a:ext cx="108783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Push Notifications: 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 push notifications and messages to registered mobile number of the worker to make it 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easy for him to connect to recruiter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biometrics: 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Fingerprints or any kind of biometrics can be implemented to sign up with the website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more job profiles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Inclusion of a broad range of job profiles and fields of work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chat services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Incorporating a tool to communicate for the recruiters and candidates directly over the application.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payment services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Making subscription options available to both recruiters and job-seekers.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Have a KNN set up: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Calculate distance using google map APIs between the worker and jobs(recruiters) and then suggesting job and worker profiles relatively.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"/>
              <a:buFont typeface="Open Sans"/>
              <a:buChar char="●"/>
            </a:pPr>
            <a:r>
              <a:rPr b="1"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Filter entity:</a:t>
            </a:r>
            <a:r>
              <a:rPr lang="en-I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Showing job profiles and worker profiles based on recent filters.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0" y="6096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References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656900" y="2049500"/>
            <a:ext cx="108783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"/>
              <a:buFont typeface="Open Sans"/>
              <a:buChar char="●"/>
            </a:pPr>
            <a:r>
              <a:rPr lang="en-IN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https://www.forbes.com/sites/jackkelly/2021/07/12/the-great-jobs-mismatch-why-companies-arent-hiring-and-candidates-cant-find-jobs/?sh=1ccfacd6276c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40"/>
              <a:buFont typeface="Open Sans"/>
              <a:buChar char="●"/>
            </a:pPr>
            <a:r>
              <a:rPr lang="en-IN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https://www.microsave.net/2021/05/28/how-did-covid-19-affect-the-incomes-of-migrants-and-low-wage-workers-in-india/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40"/>
              <a:buFont typeface="Open Sans"/>
              <a:buChar char="●"/>
            </a:pPr>
            <a:r>
              <a:rPr lang="en-IN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https://scroll.in/article/989258/how-daily-wage-workers-in-india-suffered-in-the-lockdown-and-continue-to-struggle-months-later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40"/>
              <a:buFont typeface="Open Sans"/>
              <a:buChar char="●"/>
            </a:pPr>
            <a:r>
              <a:rPr lang="en-IN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https://www.bbntimes.com/companies/understanding-the-communication-gap-between-recruiters-and-candidates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3"/>
                </a:solidFill>
              </a:rPr>
              <a:t>Thank you!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0" y="622750"/>
            <a:ext cx="12192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What is RozGAAR: A brief Introduction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25" y="1589700"/>
            <a:ext cx="10792200" cy="4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IN" sz="1600"/>
              <a:t>There has been a high immigration rate since the global pandemic. This led to many of the  daily wage workers losing their jobs. Now, this increases unemployability and gives a fair  strong problem statement to use the growing era of technology in favour of these daily wage  workers to get more and easily accessible employment.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IN" sz="1600"/>
              <a:t>Objectives were to provide easy access to a certain app or tool that can be used by major two  section of society concerned with our problem statement, namely: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IN" sz="1600"/>
              <a:t>1. The daily wage workers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IN" sz="1600"/>
              <a:t> 2. The recruiters/general public who seek to employ these workers 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IN" sz="1600"/>
              <a:t>We have given them a single platform to connect and manage their needs. Whether it is  getting a job or getting the job done. It has single OTP sign up and </a:t>
            </a:r>
            <a:r>
              <a:rPr lang="en-IN" sz="1600"/>
              <a:t>referral</a:t>
            </a:r>
            <a:r>
              <a:rPr lang="en-IN" sz="1600"/>
              <a:t> feature to appeal to users that have very limited access to the internet.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5" y="472975"/>
            <a:ext cx="12192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Abstract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2975" y="1649350"/>
            <a:ext cx="112197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RozGAAR is a common platform for daily-wage workers (like painters, gardeners etc) and their recruiters to connect in order to increase their employability during global pandemic crises.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It has an easy to understand one click login system where the daily wage workers need not to remember their username or password. Be a worker or a recruiter, we got you covered.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As Worker, You can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Create your profile with your job preferences.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Find the perfect job that you require from the job posted by our registered recruiters.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Filter your jobs according to your preferences and contact the recruiter.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Refer other workers </a:t>
            </a:r>
            <a:r>
              <a:rPr lang="en-IN" sz="1600"/>
              <a:t>who do not have proper internet connection.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As Recruiter, You can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Look for the worker you need from your dashboard.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Create job openings on which a worker can contact you.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Filter worker profiles according to your needs.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4125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Implementation Details: High level Flows [Initial Draft]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300" y="1163800"/>
            <a:ext cx="6227400" cy="55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6096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Implementation Details: Class Diagram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7161" l="0" r="0" t="7485"/>
          <a:stretch/>
        </p:blipFill>
        <p:spPr>
          <a:xfrm>
            <a:off x="1169400" y="2276425"/>
            <a:ext cx="9853200" cy="25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655375" y="4606175"/>
            <a:ext cx="87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Class Diagram of Entities used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4125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Implementation Details: Data Flow Diagram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740750" y="6327250"/>
            <a:ext cx="87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Level 2 Data Flow</a:t>
            </a: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 Diagram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739"/>
          <a:stretch/>
        </p:blipFill>
        <p:spPr>
          <a:xfrm>
            <a:off x="1221825" y="1339575"/>
            <a:ext cx="9748351" cy="489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600">
                <a:solidFill>
                  <a:schemeClr val="accent3"/>
                </a:solidFill>
              </a:rPr>
              <a:t>Let’s look at our features in action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25525" y="3573525"/>
            <a:ext cx="11428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Included features are: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Easy to understand interface and home page with a video for workers to understand how to use the website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Login using Mobile number with simple OTP verification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Google authorization login system for both workers and recruiters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Job posting service for recruiters who can contact a worker to hire him/ her directly as well,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Choice-based dashboard to display jobs and profiles with dynamic data update,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Filter options according to preferences etc.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Workers can refer other worker profiles, so that even if the other worker is unable to get the internet access, they can get the updates via push messages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0" y="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>
                <a:solidFill>
                  <a:schemeClr val="accent3"/>
                </a:solidFill>
              </a:rPr>
              <a:t>Simple Interface and Home Page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4" name="Google Shape;124;p22" title="homePageN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95450"/>
            <a:ext cx="12192002" cy="6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