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Jacques Francois Shadow"/>
      <p:regular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JacquesFrancoisShad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2"/>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41" name="Google Shape;41;p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1"/>
          <p:cNvSpPr txBox="1"/>
          <p:nvPr>
            <p:ph type="title"/>
          </p:nvPr>
        </p:nvSpPr>
        <p:spPr>
          <a:xfrm>
            <a:off x="1941910" y="3600450"/>
            <a:ext cx="668655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p:nvPr>
            <p:ph idx="2" type="pic"/>
          </p:nvPr>
        </p:nvSpPr>
        <p:spPr>
          <a:xfrm>
            <a:off x="1941909" y="476224"/>
            <a:ext cx="6686550" cy="2891228"/>
          </a:xfrm>
          <a:prstGeom prst="rect">
            <a:avLst/>
          </a:prstGeom>
          <a:noFill/>
          <a:ln>
            <a:noFill/>
          </a:ln>
        </p:spPr>
      </p:sp>
      <p:sp>
        <p:nvSpPr>
          <p:cNvPr id="103" name="Google Shape;103;p11"/>
          <p:cNvSpPr txBox="1"/>
          <p:nvPr>
            <p:ph idx="1" type="body"/>
          </p:nvPr>
        </p:nvSpPr>
        <p:spPr>
          <a:xfrm>
            <a:off x="1941910" y="4025504"/>
            <a:ext cx="6686550" cy="37028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900"/>
              <a:buNone/>
              <a:defRPr sz="90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104" name="Google Shape;104;p1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2"/>
          <p:cNvSpPr txBox="1"/>
          <p:nvPr>
            <p:ph type="title"/>
          </p:nvPr>
        </p:nvSpPr>
        <p:spPr>
          <a:xfrm>
            <a:off x="1941910" y="457200"/>
            <a:ext cx="6686549" cy="23377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2"/>
          <p:cNvSpPr txBox="1"/>
          <p:nvPr>
            <p:ph idx="1" type="body"/>
          </p:nvPr>
        </p:nvSpPr>
        <p:spPr>
          <a:xfrm>
            <a:off x="1941910" y="3265535"/>
            <a:ext cx="6686549" cy="1166898"/>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11" name="Google Shape;111;p12"/>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3"/>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 type="body"/>
          </p:nvPr>
        </p:nvSpPr>
        <p:spPr>
          <a:xfrm>
            <a:off x="2456259" y="2628900"/>
            <a:ext cx="5652416"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1200"/>
              <a:buFont typeface="Century Gothic"/>
              <a:buNone/>
              <a:defRPr sz="1200">
                <a:solidFill>
                  <a:srgbClr val="7F7F7F"/>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18" name="Google Shape;118;p13"/>
          <p:cNvSpPr txBox="1"/>
          <p:nvPr>
            <p:ph idx="2" type="body"/>
          </p:nvPr>
        </p:nvSpPr>
        <p:spPr>
          <a:xfrm>
            <a:off x="1941910" y="3265535"/>
            <a:ext cx="6686549" cy="1166898"/>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350"/>
              <a:buNone/>
              <a:defRPr sz="135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119" name="Google Shape;119;p13"/>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3"/>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
        <p:nvSpPr>
          <p:cNvPr id="124" name="Google Shape;124;p13"/>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4"/>
          <p:cNvSpPr txBox="1"/>
          <p:nvPr>
            <p:ph type="title"/>
          </p:nvPr>
        </p:nvSpPr>
        <p:spPr>
          <a:xfrm>
            <a:off x="1941910" y="1828800"/>
            <a:ext cx="6686550" cy="20436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28" name="Google Shape;128;p1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5"/>
          <p:cNvSpPr txBox="1"/>
          <p:nvPr>
            <p:ph type="title"/>
          </p:nvPr>
        </p:nvSpPr>
        <p:spPr>
          <a:xfrm>
            <a:off x="2137462" y="457200"/>
            <a:ext cx="6295445" cy="2171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35" name="Google Shape;135;p15"/>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36" name="Google Shape;136;p15"/>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5"/>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5"/>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5"/>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
        <p:nvSpPr>
          <p:cNvPr id="141" name="Google Shape;141;p15"/>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6"/>
          <p:cNvSpPr txBox="1"/>
          <p:nvPr>
            <p:ph type="title"/>
          </p:nvPr>
        </p:nvSpPr>
        <p:spPr>
          <a:xfrm>
            <a:off x="1941910" y="470555"/>
            <a:ext cx="6686549" cy="216001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6"/>
          <p:cNvSpPr txBox="1"/>
          <p:nvPr>
            <p:ph idx="1" type="body"/>
          </p:nvPr>
        </p:nvSpPr>
        <p:spPr>
          <a:xfrm>
            <a:off x="1941909" y="3257550"/>
            <a:ext cx="6686550" cy="628650"/>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Font typeface="Century Gothic"/>
              <a:buNone/>
              <a:defRPr sz="1800">
                <a:solidFill>
                  <a:schemeClr val="accent1"/>
                </a:solidFill>
              </a:defRPr>
            </a:lvl1pPr>
            <a:lvl2pPr indent="-228600" lvl="1" marL="914400" algn="l">
              <a:spcBef>
                <a:spcPts val="750"/>
              </a:spcBef>
              <a:spcAft>
                <a:spcPts val="0"/>
              </a:spcAft>
              <a:buSzPts val="1200"/>
              <a:buFont typeface="Century Gothic"/>
              <a:buNone/>
              <a:defRPr/>
            </a:lvl2pPr>
            <a:lvl3pPr indent="-228600" lvl="2" marL="1371600" algn="l">
              <a:spcBef>
                <a:spcPts val="750"/>
              </a:spcBef>
              <a:spcAft>
                <a:spcPts val="0"/>
              </a:spcAft>
              <a:buSzPts val="1050"/>
              <a:buFont typeface="Century Gothic"/>
              <a:buNone/>
              <a:defRPr/>
            </a:lvl3pPr>
            <a:lvl4pPr indent="-228600" lvl="3" marL="1828800" algn="l">
              <a:spcBef>
                <a:spcPts val="750"/>
              </a:spcBef>
              <a:spcAft>
                <a:spcPts val="0"/>
              </a:spcAft>
              <a:buSzPts val="900"/>
              <a:buFont typeface="Century Gothic"/>
              <a:buNone/>
              <a:defRPr/>
            </a:lvl4pPr>
            <a:lvl5pPr indent="-228600" lvl="4" marL="2286000" algn="l">
              <a:spcBef>
                <a:spcPts val="750"/>
              </a:spcBef>
              <a:spcAft>
                <a:spcPts val="0"/>
              </a:spcAft>
              <a:buSzPts val="900"/>
              <a:buFont typeface="Century Gothic"/>
              <a:buNone/>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5" name="Google Shape;145;p16"/>
          <p:cNvSpPr txBox="1"/>
          <p:nvPr>
            <p:ph idx="2" type="body"/>
          </p:nvPr>
        </p:nvSpPr>
        <p:spPr>
          <a:xfrm>
            <a:off x="1941910" y="3886200"/>
            <a:ext cx="6686550" cy="54721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350"/>
              <a:buNone/>
              <a:defRPr>
                <a:solidFill>
                  <a:srgbClr val="595959"/>
                </a:solidFill>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46" name="Google Shape;146;p16"/>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p:nvPr/>
        </p:nvSpPr>
        <p:spPr>
          <a:xfrm flipH="1" rot="10800000">
            <a:off x="-3141"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ph idx="12" type="sldNum"/>
          </p:nvPr>
        </p:nvSpPr>
        <p:spPr>
          <a:xfrm>
            <a:off x="398860" y="3737316"/>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7"/>
          <p:cNvSpPr txBox="1"/>
          <p:nvPr>
            <p:ph idx="1" type="body"/>
          </p:nvPr>
        </p:nvSpPr>
        <p:spPr>
          <a:xfrm rot="5400000">
            <a:off x="3827859" y="-285750"/>
            <a:ext cx="2914650" cy="6686550"/>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53" name="Google Shape;153;p1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8"/>
          <p:cNvSpPr txBox="1"/>
          <p:nvPr>
            <p:ph type="title"/>
          </p:nvPr>
        </p:nvSpPr>
        <p:spPr>
          <a:xfrm rot="5400000">
            <a:off x="5817528" y="1624135"/>
            <a:ext cx="3962863" cy="16557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 type="body"/>
          </p:nvPr>
        </p:nvSpPr>
        <p:spPr>
          <a:xfrm rot="5400000">
            <a:off x="2389352" y="23110"/>
            <a:ext cx="3962863" cy="4857750"/>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160" name="Google Shape;160;p1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8"/>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5" name="Shape 45"/>
        <p:cNvGrpSpPr/>
        <p:nvPr/>
      </p:nvGrpSpPr>
      <p:grpSpPr>
        <a:xfrm>
          <a:off x="0" y="0"/>
          <a:ext cx="0" cy="0"/>
          <a:chOff x="0" y="0"/>
          <a:chExt cx="0" cy="0"/>
        </a:xfrm>
      </p:grpSpPr>
      <p:sp>
        <p:nvSpPr>
          <p:cNvPr id="46" name="Google Shape;46;p3"/>
          <p:cNvSpPr txBox="1"/>
          <p:nvPr>
            <p:ph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Clr>
                <a:srgbClr val="262626"/>
              </a:buClr>
              <a:buSzPts val="14000"/>
              <a:buFont typeface="Century Gothic"/>
              <a:buNone/>
              <a:defRPr b="1" sz="14000"/>
            </a:lvl1pPr>
            <a:lvl2pPr lvl="1" algn="ctr">
              <a:spcBef>
                <a:spcPts val="0"/>
              </a:spcBef>
              <a:spcAft>
                <a:spcPts val="0"/>
              </a:spcAft>
              <a:buClr>
                <a:schemeClr val="dk2"/>
              </a:buClr>
              <a:buSzPts val="14000"/>
              <a:buNone/>
              <a:defRPr b="1" sz="14000"/>
            </a:lvl2pPr>
            <a:lvl3pPr lvl="2" algn="ctr">
              <a:spcBef>
                <a:spcPts val="0"/>
              </a:spcBef>
              <a:spcAft>
                <a:spcPts val="0"/>
              </a:spcAft>
              <a:buClr>
                <a:schemeClr val="dk2"/>
              </a:buClr>
              <a:buSzPts val="14000"/>
              <a:buNone/>
              <a:defRPr b="1" sz="14000"/>
            </a:lvl3pPr>
            <a:lvl4pPr lvl="3" algn="ctr">
              <a:spcBef>
                <a:spcPts val="0"/>
              </a:spcBef>
              <a:spcAft>
                <a:spcPts val="0"/>
              </a:spcAft>
              <a:buClr>
                <a:schemeClr val="dk2"/>
              </a:buClr>
              <a:buSzPts val="14000"/>
              <a:buNone/>
              <a:defRPr b="1" sz="14000"/>
            </a:lvl4pPr>
            <a:lvl5pPr lvl="4" algn="ctr">
              <a:spcBef>
                <a:spcPts val="0"/>
              </a:spcBef>
              <a:spcAft>
                <a:spcPts val="0"/>
              </a:spcAft>
              <a:buClr>
                <a:schemeClr val="dk2"/>
              </a:buClr>
              <a:buSzPts val="14000"/>
              <a:buNone/>
              <a:defRPr b="1" sz="14000"/>
            </a:lvl5pPr>
            <a:lvl6pPr lvl="5" algn="ctr">
              <a:spcBef>
                <a:spcPts val="0"/>
              </a:spcBef>
              <a:spcAft>
                <a:spcPts val="0"/>
              </a:spcAft>
              <a:buClr>
                <a:schemeClr val="dk2"/>
              </a:buClr>
              <a:buSzPts val="14000"/>
              <a:buNone/>
              <a:defRPr b="1" sz="14000"/>
            </a:lvl6pPr>
            <a:lvl7pPr lvl="6" algn="ctr">
              <a:spcBef>
                <a:spcPts val="0"/>
              </a:spcBef>
              <a:spcAft>
                <a:spcPts val="0"/>
              </a:spcAft>
              <a:buClr>
                <a:schemeClr val="dk2"/>
              </a:buClr>
              <a:buSzPts val="14000"/>
              <a:buNone/>
              <a:defRPr b="1" sz="14000"/>
            </a:lvl7pPr>
            <a:lvl8pPr lvl="7" algn="ctr">
              <a:spcBef>
                <a:spcPts val="0"/>
              </a:spcBef>
              <a:spcAft>
                <a:spcPts val="0"/>
              </a:spcAft>
              <a:buClr>
                <a:schemeClr val="dk2"/>
              </a:buClr>
              <a:buSzPts val="14000"/>
              <a:buNone/>
              <a:defRPr b="1" sz="14000"/>
            </a:lvl8pPr>
            <a:lvl9pPr lvl="8" algn="ctr">
              <a:spcBef>
                <a:spcPts val="0"/>
              </a:spcBef>
              <a:spcAft>
                <a:spcPts val="0"/>
              </a:spcAft>
              <a:buClr>
                <a:schemeClr val="dk2"/>
              </a:buClr>
              <a:buSzPts val="14000"/>
              <a:buNone/>
              <a:defRPr b="1" sz="14000"/>
            </a:lvl9pPr>
          </a:lstStyle>
          <a:p/>
        </p:txBody>
      </p:sp>
      <p:sp>
        <p:nvSpPr>
          <p:cNvPr id="47" name="Google Shape;47;p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1pPr>
            <a:lvl2pPr indent="0" lvl="1"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2pPr>
            <a:lvl3pPr indent="0" lvl="2"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3pPr>
            <a:lvl4pPr indent="0" lvl="3"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4pPr>
            <a:lvl5pPr indent="0" lvl="4"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5pPr>
            <a:lvl6pPr indent="0" lvl="5"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6pPr>
            <a:lvl7pPr indent="0" lvl="6"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7pPr>
            <a:lvl8pPr indent="0" lvl="7"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8pPr>
            <a:lvl9pPr indent="0" lvl="8" marL="0" marR="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4"/>
          <p:cNvSpPr txBox="1"/>
          <p:nvPr>
            <p:ph type="ctrTitle"/>
          </p:nvPr>
        </p:nvSpPr>
        <p:spPr>
          <a:xfrm>
            <a:off x="1941910" y="1885950"/>
            <a:ext cx="6686549" cy="169708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subTitle"/>
          </p:nvPr>
        </p:nvSpPr>
        <p:spPr>
          <a:xfrm>
            <a:off x="1941910" y="3583035"/>
            <a:ext cx="6686549" cy="844712"/>
          </a:xfrm>
          <a:prstGeom prst="rect">
            <a:avLst/>
          </a:prstGeom>
          <a:noFill/>
          <a:ln>
            <a:noFill/>
          </a:ln>
        </p:spPr>
        <p:txBody>
          <a:bodyPr anchorCtr="0" anchor="t" bIns="45700" lIns="91425" spcFirstLastPara="1" rIns="91425" wrap="square" tIns="45700">
            <a:normAutofit/>
          </a:bodyPr>
          <a:lstStyle>
            <a:lvl1pPr lvl="0" algn="l">
              <a:spcBef>
                <a:spcPts val="750"/>
              </a:spcBef>
              <a:spcAft>
                <a:spcPts val="0"/>
              </a:spcAft>
              <a:buSzPts val="1350"/>
              <a:buNone/>
              <a:defRPr>
                <a:solidFill>
                  <a:srgbClr val="595959"/>
                </a:solidFill>
              </a:defRPr>
            </a:lvl1pPr>
            <a:lvl2pPr lvl="1" algn="ctr">
              <a:spcBef>
                <a:spcPts val="750"/>
              </a:spcBef>
              <a:spcAft>
                <a:spcPts val="0"/>
              </a:spcAft>
              <a:buSzPts val="1200"/>
              <a:buNone/>
              <a:defRPr>
                <a:solidFill>
                  <a:srgbClr val="888888"/>
                </a:solidFill>
              </a:defRPr>
            </a:lvl2pPr>
            <a:lvl3pPr lvl="2" algn="ctr">
              <a:spcBef>
                <a:spcPts val="750"/>
              </a:spcBef>
              <a:spcAft>
                <a:spcPts val="0"/>
              </a:spcAft>
              <a:buSzPts val="1050"/>
              <a:buNone/>
              <a:defRPr>
                <a:solidFill>
                  <a:srgbClr val="888888"/>
                </a:solidFill>
              </a:defRPr>
            </a:lvl3pPr>
            <a:lvl4pPr lvl="3" algn="ctr">
              <a:spcBef>
                <a:spcPts val="750"/>
              </a:spcBef>
              <a:spcAft>
                <a:spcPts val="0"/>
              </a:spcAft>
              <a:buSzPts val="900"/>
              <a:buNone/>
              <a:defRPr>
                <a:solidFill>
                  <a:srgbClr val="888888"/>
                </a:solidFill>
              </a:defRPr>
            </a:lvl4pPr>
            <a:lvl5pPr lvl="4" algn="ctr">
              <a:spcBef>
                <a:spcPts val="750"/>
              </a:spcBef>
              <a:spcAft>
                <a:spcPts val="0"/>
              </a:spcAft>
              <a:buSzPts val="900"/>
              <a:buNone/>
              <a:defRPr>
                <a:solidFill>
                  <a:srgbClr val="888888"/>
                </a:solidFill>
              </a:defRPr>
            </a:lvl5pPr>
            <a:lvl6pPr lvl="5" algn="ctr">
              <a:spcBef>
                <a:spcPts val="750"/>
              </a:spcBef>
              <a:spcAft>
                <a:spcPts val="0"/>
              </a:spcAft>
              <a:buSzPts val="900"/>
              <a:buNone/>
              <a:defRPr>
                <a:solidFill>
                  <a:srgbClr val="888888"/>
                </a:solidFill>
              </a:defRPr>
            </a:lvl6pPr>
            <a:lvl7pPr lvl="6" algn="ctr">
              <a:spcBef>
                <a:spcPts val="750"/>
              </a:spcBef>
              <a:spcAft>
                <a:spcPts val="0"/>
              </a:spcAft>
              <a:buSzPts val="900"/>
              <a:buNone/>
              <a:defRPr>
                <a:solidFill>
                  <a:srgbClr val="888888"/>
                </a:solidFill>
              </a:defRPr>
            </a:lvl7pPr>
            <a:lvl8pPr lvl="7" algn="ctr">
              <a:spcBef>
                <a:spcPts val="750"/>
              </a:spcBef>
              <a:spcAft>
                <a:spcPts val="0"/>
              </a:spcAft>
              <a:buSzPts val="900"/>
              <a:buNone/>
              <a:defRPr>
                <a:solidFill>
                  <a:srgbClr val="888888"/>
                </a:solidFill>
              </a:defRPr>
            </a:lvl8pPr>
            <a:lvl9pPr lvl="8" algn="ctr">
              <a:spcBef>
                <a:spcPts val="750"/>
              </a:spcBef>
              <a:spcAft>
                <a:spcPts val="0"/>
              </a:spcAft>
              <a:buSzPts val="900"/>
              <a:buNone/>
              <a:defRPr>
                <a:solidFill>
                  <a:srgbClr val="888888"/>
                </a:solidFill>
              </a:defRPr>
            </a:lvl9pPr>
          </a:lstStyle>
          <a:p/>
        </p:txBody>
      </p:sp>
      <p:sp>
        <p:nvSpPr>
          <p:cNvPr id="52" name="Google Shape;52;p4"/>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idx="12" type="sldNum"/>
          </p:nvPr>
        </p:nvSpPr>
        <p:spPr>
          <a:xfrm>
            <a:off x="398860" y="339715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5"/>
          <p:cNvSpPr txBox="1"/>
          <p:nvPr>
            <p:ph type="title"/>
          </p:nvPr>
        </p:nvSpPr>
        <p:spPr>
          <a:xfrm>
            <a:off x="1941910" y="1544063"/>
            <a:ext cx="6686549"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 type="body"/>
          </p:nvPr>
        </p:nvSpPr>
        <p:spPr>
          <a:xfrm>
            <a:off x="1941910" y="2647597"/>
            <a:ext cx="6686549"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500"/>
              <a:buNone/>
              <a:defRPr sz="1500">
                <a:solidFill>
                  <a:srgbClr val="595959"/>
                </a:solidFill>
              </a:defRPr>
            </a:lvl1pPr>
            <a:lvl2pPr indent="-228600" lvl="1" marL="914400" algn="l">
              <a:spcBef>
                <a:spcPts val="750"/>
              </a:spcBef>
              <a:spcAft>
                <a:spcPts val="0"/>
              </a:spcAft>
              <a:buSzPts val="1350"/>
              <a:buNone/>
              <a:defRPr sz="1350">
                <a:solidFill>
                  <a:srgbClr val="888888"/>
                </a:solidFill>
              </a:defRPr>
            </a:lvl2pPr>
            <a:lvl3pPr indent="-228600" lvl="2" marL="1371600" algn="l">
              <a:spcBef>
                <a:spcPts val="750"/>
              </a:spcBef>
              <a:spcAft>
                <a:spcPts val="0"/>
              </a:spcAft>
              <a:buSzPts val="1200"/>
              <a:buNone/>
              <a:defRPr sz="1200">
                <a:solidFill>
                  <a:srgbClr val="888888"/>
                </a:solidFill>
              </a:defRPr>
            </a:lvl3pPr>
            <a:lvl4pPr indent="-228600" lvl="3" marL="1828800" algn="l">
              <a:spcBef>
                <a:spcPts val="750"/>
              </a:spcBef>
              <a:spcAft>
                <a:spcPts val="0"/>
              </a:spcAft>
              <a:buSzPts val="1050"/>
              <a:buNone/>
              <a:defRPr sz="1050">
                <a:solidFill>
                  <a:srgbClr val="888888"/>
                </a:solidFill>
              </a:defRPr>
            </a:lvl4pPr>
            <a:lvl5pPr indent="-228600" lvl="4" marL="2286000" algn="l">
              <a:spcBef>
                <a:spcPts val="750"/>
              </a:spcBef>
              <a:spcAft>
                <a:spcPts val="0"/>
              </a:spcAft>
              <a:buSzPts val="1050"/>
              <a:buNone/>
              <a:defRPr sz="1050">
                <a:solidFill>
                  <a:srgbClr val="888888"/>
                </a:solidFill>
              </a:defRPr>
            </a:lvl5pPr>
            <a:lvl6pPr indent="-228600" lvl="5" marL="2743200" algn="l">
              <a:spcBef>
                <a:spcPts val="750"/>
              </a:spcBef>
              <a:spcAft>
                <a:spcPts val="0"/>
              </a:spcAft>
              <a:buSzPts val="1050"/>
              <a:buNone/>
              <a:defRPr sz="1050">
                <a:solidFill>
                  <a:srgbClr val="888888"/>
                </a:solidFill>
              </a:defRPr>
            </a:lvl6pPr>
            <a:lvl7pPr indent="-228600" lvl="6" marL="3200400" algn="l">
              <a:spcBef>
                <a:spcPts val="750"/>
              </a:spcBef>
              <a:spcAft>
                <a:spcPts val="0"/>
              </a:spcAft>
              <a:buSzPts val="1050"/>
              <a:buNone/>
              <a:defRPr sz="1050">
                <a:solidFill>
                  <a:srgbClr val="888888"/>
                </a:solidFill>
              </a:defRPr>
            </a:lvl7pPr>
            <a:lvl8pPr indent="-228600" lvl="7" marL="3657600" algn="l">
              <a:spcBef>
                <a:spcPts val="750"/>
              </a:spcBef>
              <a:spcAft>
                <a:spcPts val="0"/>
              </a:spcAft>
              <a:buSzPts val="1050"/>
              <a:buNone/>
              <a:defRPr sz="1050">
                <a:solidFill>
                  <a:srgbClr val="888888"/>
                </a:solidFill>
              </a:defRPr>
            </a:lvl8pPr>
            <a:lvl9pPr indent="-228600" lvl="8" marL="4114800" algn="l">
              <a:spcBef>
                <a:spcPts val="750"/>
              </a:spcBef>
              <a:spcAft>
                <a:spcPts val="0"/>
              </a:spcAft>
              <a:buSzPts val="1050"/>
              <a:buNone/>
              <a:defRPr sz="1050">
                <a:solidFill>
                  <a:srgbClr val="888888"/>
                </a:solidFill>
              </a:defRPr>
            </a:lvl9pPr>
          </a:lstStyle>
          <a:p/>
        </p:txBody>
      </p:sp>
      <p:sp>
        <p:nvSpPr>
          <p:cNvPr id="59" name="Google Shape;59;p5"/>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p:nvPr/>
        </p:nvSpPr>
        <p:spPr>
          <a:xfrm flipH="1" rot="10800000">
            <a:off x="-3141" y="238363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ph idx="12" type="sldNum"/>
          </p:nvPr>
        </p:nvSpPr>
        <p:spPr>
          <a:xfrm>
            <a:off x="398860" y="2433105"/>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6"/>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1941909" y="1600200"/>
            <a:ext cx="3235398"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66" name="Google Shape;66;p6"/>
          <p:cNvSpPr txBox="1"/>
          <p:nvPr>
            <p:ph idx="2" type="body"/>
          </p:nvPr>
        </p:nvSpPr>
        <p:spPr>
          <a:xfrm>
            <a:off x="5393060" y="1594666"/>
            <a:ext cx="3235398" cy="2833217"/>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67" name="Google Shape;67;p6"/>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 type="body"/>
          </p:nvPr>
        </p:nvSpPr>
        <p:spPr>
          <a:xfrm>
            <a:off x="2204530" y="1479527"/>
            <a:ext cx="2994549"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74" name="Google Shape;74;p7"/>
          <p:cNvSpPr txBox="1"/>
          <p:nvPr>
            <p:ph idx="2" type="body"/>
          </p:nvPr>
        </p:nvSpPr>
        <p:spPr>
          <a:xfrm>
            <a:off x="1941909" y="1911725"/>
            <a:ext cx="3257170" cy="2515545"/>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75" name="Google Shape;75;p7"/>
          <p:cNvSpPr txBox="1"/>
          <p:nvPr>
            <p:ph idx="3" type="body"/>
          </p:nvPr>
        </p:nvSpPr>
        <p:spPr>
          <a:xfrm>
            <a:off x="5629972" y="1477106"/>
            <a:ext cx="2999251"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800"/>
              <a:buNone/>
              <a:defRPr b="0" sz="1800"/>
            </a:lvl1pPr>
            <a:lvl2pPr indent="-228600" lvl="1" marL="914400" algn="l">
              <a:spcBef>
                <a:spcPts val="750"/>
              </a:spcBef>
              <a:spcAft>
                <a:spcPts val="0"/>
              </a:spcAft>
              <a:buSzPts val="1500"/>
              <a:buNone/>
              <a:defRPr b="1" sz="1500"/>
            </a:lvl2pPr>
            <a:lvl3pPr indent="-228600" lvl="2" marL="1371600" algn="l">
              <a:spcBef>
                <a:spcPts val="750"/>
              </a:spcBef>
              <a:spcAft>
                <a:spcPts val="0"/>
              </a:spcAft>
              <a:buSzPts val="1350"/>
              <a:buNone/>
              <a:defRPr b="1" sz="1350"/>
            </a:lvl3pPr>
            <a:lvl4pPr indent="-228600" lvl="3" marL="1828800" algn="l">
              <a:spcBef>
                <a:spcPts val="750"/>
              </a:spcBef>
              <a:spcAft>
                <a:spcPts val="0"/>
              </a:spcAft>
              <a:buSzPts val="1200"/>
              <a:buNone/>
              <a:defRPr b="1" sz="1200"/>
            </a:lvl4pPr>
            <a:lvl5pPr indent="-228600" lvl="4" marL="2286000" algn="l">
              <a:spcBef>
                <a:spcPts val="750"/>
              </a:spcBef>
              <a:spcAft>
                <a:spcPts val="0"/>
              </a:spcAft>
              <a:buSzPts val="1200"/>
              <a:buNone/>
              <a:defRPr b="1" sz="1200"/>
            </a:lvl5pPr>
            <a:lvl6pPr indent="-228600" lvl="5" marL="2743200" algn="l">
              <a:spcBef>
                <a:spcPts val="750"/>
              </a:spcBef>
              <a:spcAft>
                <a:spcPts val="0"/>
              </a:spcAft>
              <a:buSzPts val="1200"/>
              <a:buNone/>
              <a:defRPr b="1" sz="1200"/>
            </a:lvl6pPr>
            <a:lvl7pPr indent="-228600" lvl="6" marL="3200400" algn="l">
              <a:spcBef>
                <a:spcPts val="750"/>
              </a:spcBef>
              <a:spcAft>
                <a:spcPts val="0"/>
              </a:spcAft>
              <a:buSzPts val="1200"/>
              <a:buNone/>
              <a:defRPr b="1" sz="1200"/>
            </a:lvl7pPr>
            <a:lvl8pPr indent="-228600" lvl="7" marL="3657600" algn="l">
              <a:spcBef>
                <a:spcPts val="750"/>
              </a:spcBef>
              <a:spcAft>
                <a:spcPts val="0"/>
              </a:spcAft>
              <a:buSzPts val="1200"/>
              <a:buNone/>
              <a:defRPr b="1" sz="1200"/>
            </a:lvl8pPr>
            <a:lvl9pPr indent="-228600" lvl="8" marL="4114800" algn="l">
              <a:spcBef>
                <a:spcPts val="750"/>
              </a:spcBef>
              <a:spcAft>
                <a:spcPts val="0"/>
              </a:spcAft>
              <a:buSzPts val="1200"/>
              <a:buNone/>
              <a:defRPr b="1" sz="1200"/>
            </a:lvl9pPr>
          </a:lstStyle>
          <a:p/>
        </p:txBody>
      </p:sp>
      <p:sp>
        <p:nvSpPr>
          <p:cNvPr id="76" name="Google Shape;76;p7"/>
          <p:cNvSpPr txBox="1"/>
          <p:nvPr>
            <p:ph idx="4" type="body"/>
          </p:nvPr>
        </p:nvSpPr>
        <p:spPr>
          <a:xfrm>
            <a:off x="5375218" y="1909304"/>
            <a:ext cx="3254006" cy="2515545"/>
          </a:xfrm>
          <a:prstGeom prst="rect">
            <a:avLst/>
          </a:prstGeom>
          <a:noFill/>
          <a:ln>
            <a:noFill/>
          </a:ln>
        </p:spPr>
        <p:txBody>
          <a:bodyPr anchorCtr="0" anchor="t"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77" name="Google Shape;77;p7"/>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8"/>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9"/>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0"/>
          <p:cNvSpPr txBox="1"/>
          <p:nvPr>
            <p:ph type="title"/>
          </p:nvPr>
        </p:nvSpPr>
        <p:spPr>
          <a:xfrm>
            <a:off x="1941910" y="334566"/>
            <a:ext cx="2628899" cy="73223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 type="body"/>
          </p:nvPr>
        </p:nvSpPr>
        <p:spPr>
          <a:xfrm>
            <a:off x="4742259" y="334567"/>
            <a:ext cx="3886200" cy="4061222"/>
          </a:xfrm>
          <a:prstGeom prst="rect">
            <a:avLst/>
          </a:prstGeom>
          <a:noFill/>
          <a:ln>
            <a:noFill/>
          </a:ln>
        </p:spPr>
        <p:txBody>
          <a:bodyPr anchorCtr="0" anchor="ctr" bIns="45700" lIns="91425" spcFirstLastPara="1" rIns="91425" wrap="square" tIns="45700">
            <a:normAutofit/>
          </a:bodyPr>
          <a:lstStyle>
            <a:lvl1pPr indent="-342900" lvl="0" marL="457200" algn="l">
              <a:spcBef>
                <a:spcPts val="750"/>
              </a:spcBef>
              <a:spcAft>
                <a:spcPts val="0"/>
              </a:spcAft>
              <a:buSzPts val="1800"/>
              <a:buChar char="🠶"/>
              <a:defRPr/>
            </a:lvl1pPr>
            <a:lvl2pPr indent="-342900" lvl="1" marL="914400" algn="l">
              <a:spcBef>
                <a:spcPts val="750"/>
              </a:spcBef>
              <a:spcAft>
                <a:spcPts val="0"/>
              </a:spcAft>
              <a:buSzPts val="1800"/>
              <a:buChar char="🠶"/>
              <a:defRPr/>
            </a:lvl2pPr>
            <a:lvl3pPr indent="-342900" lvl="2" marL="1371600" algn="l">
              <a:spcBef>
                <a:spcPts val="750"/>
              </a:spcBef>
              <a:spcAft>
                <a:spcPts val="0"/>
              </a:spcAft>
              <a:buSzPts val="1800"/>
              <a:buChar char="🠶"/>
              <a:defRPr/>
            </a:lvl3pPr>
            <a:lvl4pPr indent="-342900" lvl="3" marL="1828800" algn="l">
              <a:spcBef>
                <a:spcPts val="750"/>
              </a:spcBef>
              <a:spcAft>
                <a:spcPts val="0"/>
              </a:spcAft>
              <a:buSzPts val="1800"/>
              <a:buChar char="🠶"/>
              <a:defRPr/>
            </a:lvl4pPr>
            <a:lvl5pPr indent="-342900" lvl="4" marL="2286000" algn="l">
              <a:spcBef>
                <a:spcPts val="750"/>
              </a:spcBef>
              <a:spcAft>
                <a:spcPts val="0"/>
              </a:spcAft>
              <a:buSzPts val="1800"/>
              <a:buChar char="🠶"/>
              <a:defRPr/>
            </a:lvl5pPr>
            <a:lvl6pPr indent="-342900" lvl="5" marL="2743200" algn="l">
              <a:spcBef>
                <a:spcPts val="750"/>
              </a:spcBef>
              <a:spcAft>
                <a:spcPts val="0"/>
              </a:spcAft>
              <a:buSzPts val="1800"/>
              <a:buChar char="🠶"/>
              <a:defRPr/>
            </a:lvl6pPr>
            <a:lvl7pPr indent="-342900" lvl="6" marL="3200400" algn="l">
              <a:spcBef>
                <a:spcPts val="750"/>
              </a:spcBef>
              <a:spcAft>
                <a:spcPts val="0"/>
              </a:spcAft>
              <a:buSzPts val="1800"/>
              <a:buChar char="🠶"/>
              <a:defRPr/>
            </a:lvl7pPr>
            <a:lvl8pPr indent="-342900" lvl="7" marL="3657600" algn="l">
              <a:spcBef>
                <a:spcPts val="750"/>
              </a:spcBef>
              <a:spcAft>
                <a:spcPts val="0"/>
              </a:spcAft>
              <a:buSzPts val="1800"/>
              <a:buChar char="🠶"/>
              <a:defRPr/>
            </a:lvl8pPr>
            <a:lvl9pPr indent="-342900" lvl="8" marL="4114800" algn="l">
              <a:spcBef>
                <a:spcPts val="750"/>
              </a:spcBef>
              <a:spcAft>
                <a:spcPts val="0"/>
              </a:spcAft>
              <a:buSzPts val="1800"/>
              <a:buChar char="🠶"/>
              <a:defRPr/>
            </a:lvl9pPr>
          </a:lstStyle>
          <a:p/>
        </p:txBody>
      </p:sp>
      <p:sp>
        <p:nvSpPr>
          <p:cNvPr id="95" name="Google Shape;95;p10"/>
          <p:cNvSpPr txBox="1"/>
          <p:nvPr>
            <p:ph idx="2" type="body"/>
          </p:nvPr>
        </p:nvSpPr>
        <p:spPr>
          <a:xfrm>
            <a:off x="1941910" y="1198960"/>
            <a:ext cx="2628899" cy="319682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50"/>
              <a:buNone/>
              <a:defRPr sz="1050"/>
            </a:lvl1pPr>
            <a:lvl2pPr indent="-228600" lvl="1" marL="914400" algn="l">
              <a:spcBef>
                <a:spcPts val="750"/>
              </a:spcBef>
              <a:spcAft>
                <a:spcPts val="0"/>
              </a:spcAft>
              <a:buSzPts val="900"/>
              <a:buNone/>
              <a:defRPr sz="900"/>
            </a:lvl2pPr>
            <a:lvl3pPr indent="-228600" lvl="2" marL="1371600" algn="l">
              <a:spcBef>
                <a:spcPts val="750"/>
              </a:spcBef>
              <a:spcAft>
                <a:spcPts val="0"/>
              </a:spcAft>
              <a:buSzPts val="750"/>
              <a:buNone/>
              <a:defRPr sz="750"/>
            </a:lvl3pPr>
            <a:lvl4pPr indent="-228600" lvl="3" marL="1828800" algn="l">
              <a:spcBef>
                <a:spcPts val="750"/>
              </a:spcBef>
              <a:spcAft>
                <a:spcPts val="0"/>
              </a:spcAft>
              <a:buSzPts val="675"/>
              <a:buNone/>
              <a:defRPr sz="675"/>
            </a:lvl4pPr>
            <a:lvl5pPr indent="-228600" lvl="4" marL="2286000" algn="l">
              <a:spcBef>
                <a:spcPts val="750"/>
              </a:spcBef>
              <a:spcAft>
                <a:spcPts val="0"/>
              </a:spcAft>
              <a:buSzPts val="675"/>
              <a:buNone/>
              <a:defRPr sz="675"/>
            </a:lvl5pPr>
            <a:lvl6pPr indent="-228600" lvl="5" marL="2743200" algn="l">
              <a:spcBef>
                <a:spcPts val="750"/>
              </a:spcBef>
              <a:spcAft>
                <a:spcPts val="0"/>
              </a:spcAft>
              <a:buSzPts val="675"/>
              <a:buNone/>
              <a:defRPr sz="675"/>
            </a:lvl6pPr>
            <a:lvl7pPr indent="-228600" lvl="6" marL="3200400" algn="l">
              <a:spcBef>
                <a:spcPts val="750"/>
              </a:spcBef>
              <a:spcAft>
                <a:spcPts val="0"/>
              </a:spcAft>
              <a:buSzPts val="675"/>
              <a:buNone/>
              <a:defRPr sz="675"/>
            </a:lvl7pPr>
            <a:lvl8pPr indent="-228600" lvl="7" marL="3657600" algn="l">
              <a:spcBef>
                <a:spcPts val="750"/>
              </a:spcBef>
              <a:spcAft>
                <a:spcPts val="0"/>
              </a:spcAft>
              <a:buSzPts val="675"/>
              <a:buNone/>
              <a:defRPr sz="675"/>
            </a:lvl8pPr>
            <a:lvl9pPr indent="-228600" lvl="8" marL="4114800" algn="l">
              <a:spcBef>
                <a:spcPts val="750"/>
              </a:spcBef>
              <a:spcAft>
                <a:spcPts val="0"/>
              </a:spcAft>
              <a:buSzPts val="675"/>
              <a:buNone/>
              <a:defRPr sz="675"/>
            </a:lvl9pPr>
          </a:lstStyle>
          <a:p/>
        </p:txBody>
      </p:sp>
      <p:sp>
        <p:nvSpPr>
          <p:cNvPr id="96" name="Google Shape;96;p10"/>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nvSpPr>
        <p:spPr>
          <a:xfrm flipH="1" rot="10800000">
            <a:off x="-3141" y="53578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EFFFF"/>
              </a:buClr>
              <a:buSzPts val="1500"/>
              <a:buFont typeface="Century Gothic"/>
              <a:buNone/>
              <a:defRPr/>
            </a:lvl1pPr>
            <a:lvl2pPr indent="0" lvl="1" marL="0" algn="r">
              <a:spcBef>
                <a:spcPts val="0"/>
              </a:spcBef>
              <a:spcAft>
                <a:spcPts val="0"/>
              </a:spcAft>
              <a:buClr>
                <a:srgbClr val="FEFFFF"/>
              </a:buClr>
              <a:buSzPts val="1500"/>
              <a:buFont typeface="Century Gothic"/>
              <a:buNone/>
              <a:defRPr/>
            </a:lvl2pPr>
            <a:lvl3pPr indent="0" lvl="2" marL="0" algn="r">
              <a:spcBef>
                <a:spcPts val="0"/>
              </a:spcBef>
              <a:spcAft>
                <a:spcPts val="0"/>
              </a:spcAft>
              <a:buClr>
                <a:srgbClr val="FEFFFF"/>
              </a:buClr>
              <a:buSzPts val="1500"/>
              <a:buFont typeface="Century Gothic"/>
              <a:buNone/>
              <a:defRPr/>
            </a:lvl3pPr>
            <a:lvl4pPr indent="0" lvl="3" marL="0" algn="r">
              <a:spcBef>
                <a:spcPts val="0"/>
              </a:spcBef>
              <a:spcAft>
                <a:spcPts val="0"/>
              </a:spcAft>
              <a:buClr>
                <a:srgbClr val="FEFFFF"/>
              </a:buClr>
              <a:buSzPts val="1500"/>
              <a:buFont typeface="Century Gothic"/>
              <a:buNone/>
              <a:defRPr/>
            </a:lvl4pPr>
            <a:lvl5pPr indent="0" lvl="4" marL="0" algn="r">
              <a:spcBef>
                <a:spcPts val="0"/>
              </a:spcBef>
              <a:spcAft>
                <a:spcPts val="0"/>
              </a:spcAft>
              <a:buClr>
                <a:srgbClr val="FEFFFF"/>
              </a:buClr>
              <a:buSzPts val="1500"/>
              <a:buFont typeface="Century Gothic"/>
              <a:buNone/>
              <a:defRPr/>
            </a:lvl5pPr>
            <a:lvl6pPr indent="0" lvl="5" marL="0" algn="r">
              <a:spcBef>
                <a:spcPts val="0"/>
              </a:spcBef>
              <a:spcAft>
                <a:spcPts val="0"/>
              </a:spcAft>
              <a:buClr>
                <a:srgbClr val="FEFFFF"/>
              </a:buClr>
              <a:buSzPts val="1500"/>
              <a:buFont typeface="Century Gothic"/>
              <a:buNone/>
              <a:defRPr/>
            </a:lvl6pPr>
            <a:lvl7pPr indent="0" lvl="6" marL="0" algn="r">
              <a:spcBef>
                <a:spcPts val="0"/>
              </a:spcBef>
              <a:spcAft>
                <a:spcPts val="0"/>
              </a:spcAft>
              <a:buClr>
                <a:srgbClr val="FEFFFF"/>
              </a:buClr>
              <a:buSzPts val="1500"/>
              <a:buFont typeface="Century Gothic"/>
              <a:buNone/>
              <a:defRPr/>
            </a:lvl7pPr>
            <a:lvl8pPr indent="0" lvl="7" marL="0" algn="r">
              <a:spcBef>
                <a:spcPts val="0"/>
              </a:spcBef>
              <a:spcAft>
                <a:spcPts val="0"/>
              </a:spcAft>
              <a:buClr>
                <a:srgbClr val="FEFFFF"/>
              </a:buClr>
              <a:buSzPts val="1500"/>
              <a:buFont typeface="Century Gothic"/>
              <a:buNone/>
              <a:defRPr/>
            </a:lvl8pPr>
            <a:lvl9pPr indent="0" lvl="8" marL="0" algn="r">
              <a:spcBef>
                <a:spcPts val="0"/>
              </a:spcBef>
              <a:spcAft>
                <a:spcPts val="0"/>
              </a:spcAft>
              <a:buClr>
                <a:srgbClr val="FEFFFF"/>
              </a:buClr>
              <a:buSzPts val="15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171450"/>
            <a:ext cx="2138637" cy="4978971"/>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16" y="-589"/>
            <a:ext cx="1767506" cy="514052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6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1941909" y="1600200"/>
            <a:ext cx="6686550" cy="2914650"/>
          </a:xfrm>
          <a:prstGeom prst="rect">
            <a:avLst/>
          </a:prstGeom>
          <a:noFill/>
          <a:ln>
            <a:noFill/>
          </a:ln>
        </p:spPr>
        <p:txBody>
          <a:bodyPr anchorCtr="0" anchor="t" bIns="45700" lIns="91425" spcFirstLastPara="1" rIns="91425" wrap="square" tIns="45700">
            <a:normAutofit/>
          </a:bodyPr>
          <a:lstStyle>
            <a:lvl1pPr indent="-314325" lvl="0" marL="457200" marR="0" rtl="0" algn="l">
              <a:spcBef>
                <a:spcPts val="750"/>
              </a:spcBef>
              <a:spcAft>
                <a:spcPts val="0"/>
              </a:spcAft>
              <a:buClr>
                <a:schemeClr val="accent1"/>
              </a:buClr>
              <a:buSzPts val="1350"/>
              <a:buFont typeface="Noto Sans Symbols"/>
              <a:buChar char="🠶"/>
              <a:defRPr b="0" i="0" sz="1350" u="none" cap="none" strike="noStrike">
                <a:solidFill>
                  <a:srgbClr val="3F3F3F"/>
                </a:solidFill>
                <a:latin typeface="Century Gothic"/>
                <a:ea typeface="Century Gothic"/>
                <a:cs typeface="Century Gothic"/>
                <a:sym typeface="Century Gothic"/>
              </a:defRPr>
            </a:lvl1pPr>
            <a:lvl2pPr indent="-304800" lvl="1" marL="914400" marR="0" rtl="0" algn="l">
              <a:spcBef>
                <a:spcPts val="75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5275" lvl="2" marL="1371600" marR="0" rtl="0" algn="l">
              <a:spcBef>
                <a:spcPts val="750"/>
              </a:spcBef>
              <a:spcAft>
                <a:spcPts val="0"/>
              </a:spcAft>
              <a:buClr>
                <a:schemeClr val="accent1"/>
              </a:buClr>
              <a:buSzPts val="1050"/>
              <a:buFont typeface="Noto Sans Symbols"/>
              <a:buChar char="🠶"/>
              <a:defRPr b="0" i="0" sz="1050" u="none" cap="none" strike="noStrike">
                <a:solidFill>
                  <a:srgbClr val="3F3F3F"/>
                </a:solidFill>
                <a:latin typeface="Century Gothic"/>
                <a:ea typeface="Century Gothic"/>
                <a:cs typeface="Century Gothic"/>
                <a:sym typeface="Century Gothic"/>
              </a:defRPr>
            </a:lvl3pPr>
            <a:lvl4pPr indent="-285750" lvl="3" marL="1828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10" y="4597828"/>
            <a:ext cx="859712" cy="277797"/>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10" y="4601856"/>
            <a:ext cx="571499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60" y="590837"/>
            <a:ext cx="584825"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spcAft>
                <a:spcPts val="0"/>
              </a:spcAft>
              <a:buClr>
                <a:srgbClr val="FEFFFF"/>
              </a:buClr>
              <a:buSzPts val="1500"/>
              <a:buFont typeface="Century Gothic"/>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geeksforgeeks.org/" TargetMode="External"/><Relationship Id="rId4" Type="http://schemas.openxmlformats.org/officeDocument/2006/relationships/hyperlink" Target="https://www.researchgate.net/publication/283699248_Gift_cards_a_review_and_research_agenda" TargetMode="External"/><Relationship Id="rId5" Type="http://schemas.openxmlformats.org/officeDocument/2006/relationships/hyperlink" Target="https://stackoverflow.com/" TargetMode="External"/><Relationship Id="rId6" Type="http://schemas.openxmlformats.org/officeDocument/2006/relationships/hyperlink" Target="https://www.tutorialspoint.com/index.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rotWithShape="1">
          <a:blip r:embed="rId3">
            <a:alphaModFix/>
          </a:blip>
          <a:srcRect b="0" l="0" r="0" t="0"/>
          <a:stretch/>
        </p:blipFill>
        <p:spPr>
          <a:xfrm>
            <a:off x="3421698" y="1504950"/>
            <a:ext cx="2300605" cy="2133600"/>
          </a:xfrm>
          <a:prstGeom prst="rect">
            <a:avLst/>
          </a:prstGeom>
          <a:noFill/>
          <a:ln>
            <a:noFill/>
          </a:ln>
        </p:spPr>
      </p:pic>
      <p:sp>
        <p:nvSpPr>
          <p:cNvPr id="169" name="Google Shape;169;p19"/>
          <p:cNvSpPr txBox="1"/>
          <p:nvPr>
            <p:ph type="title"/>
          </p:nvPr>
        </p:nvSpPr>
        <p:spPr>
          <a:xfrm>
            <a:off x="308343" y="0"/>
            <a:ext cx="8474149" cy="10025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230B"/>
              </a:buClr>
              <a:buSzPts val="2800"/>
              <a:buFont typeface="Algerian"/>
              <a:buNone/>
            </a:pPr>
            <a:r>
              <a:rPr b="1" lang="en-US" sz="2800">
                <a:solidFill>
                  <a:srgbClr val="7B230B"/>
                </a:solidFill>
                <a:latin typeface="Algerian"/>
                <a:ea typeface="Algerian"/>
                <a:cs typeface="Algerian"/>
                <a:sym typeface="Algerian"/>
              </a:rPr>
              <a:t>     INSTITUTE OF ENGINEERING AND TECHNOLOGY</a:t>
            </a:r>
            <a:br>
              <a:rPr b="1" lang="en-US" sz="2800">
                <a:solidFill>
                  <a:srgbClr val="7B230B"/>
                </a:solidFill>
                <a:latin typeface="Algerian"/>
                <a:ea typeface="Algerian"/>
                <a:cs typeface="Algerian"/>
                <a:sym typeface="Algerian"/>
              </a:rPr>
            </a:br>
            <a:r>
              <a:rPr b="1" lang="en-US" sz="2800">
                <a:solidFill>
                  <a:srgbClr val="7B230B"/>
                </a:solidFill>
                <a:latin typeface="Algerian"/>
                <a:ea typeface="Algerian"/>
                <a:cs typeface="Algerian"/>
                <a:sym typeface="Algerian"/>
              </a:rPr>
              <a:t>                                    LUCKNOW</a:t>
            </a:r>
            <a:endParaRPr b="1" sz="2800">
              <a:solidFill>
                <a:srgbClr val="7B230B"/>
              </a:solidFill>
              <a:latin typeface="Algerian"/>
              <a:ea typeface="Algerian"/>
              <a:cs typeface="Algerian"/>
              <a:sym typeface="Algerian"/>
            </a:endParaRPr>
          </a:p>
        </p:txBody>
      </p:sp>
      <p:sp>
        <p:nvSpPr>
          <p:cNvPr id="170" name="Google Shape;170;p19"/>
          <p:cNvSpPr txBox="1"/>
          <p:nvPr>
            <p:ph idx="1" type="body"/>
          </p:nvPr>
        </p:nvSpPr>
        <p:spPr>
          <a:xfrm>
            <a:off x="0" y="914400"/>
            <a:ext cx="9144000" cy="4229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300"/>
              <a:buNone/>
            </a:pPr>
            <a:r>
              <a:rPr lang="en-US"/>
              <a:t>                                           </a:t>
            </a:r>
            <a:r>
              <a:rPr lang="en-US">
                <a:solidFill>
                  <a:srgbClr val="521707"/>
                </a:solidFill>
                <a:latin typeface="Jacques Francois Shadow"/>
                <a:ea typeface="Jacques Francois Shadow"/>
                <a:cs typeface="Jacques Francois Shadow"/>
                <a:sym typeface="Jacques Francois Shadow"/>
              </a:rPr>
              <a:t> </a:t>
            </a:r>
            <a:r>
              <a:rPr lang="en-US" sz="3500">
                <a:solidFill>
                  <a:srgbClr val="521707"/>
                </a:solidFill>
                <a:latin typeface="Jacques Francois Shadow"/>
                <a:ea typeface="Jacques Francois Shadow"/>
                <a:cs typeface="Jacques Francois Shadow"/>
                <a:sym typeface="Jacques Francois Shadow"/>
              </a:rPr>
              <a:t>HACK-VOUCHER  </a:t>
            </a:r>
            <a:r>
              <a:rPr lang="en-US">
                <a:solidFill>
                  <a:srgbClr val="521707"/>
                </a:solidFill>
                <a:latin typeface="Jacques Francois Shadow"/>
                <a:ea typeface="Jacques Francois Shadow"/>
                <a:cs typeface="Jacques Francois Shadow"/>
                <a:sym typeface="Jacques Francois Shadow"/>
              </a:rPr>
              <a:t>                                    </a:t>
            </a:r>
            <a:endParaRPr/>
          </a:p>
          <a:p>
            <a:pPr indent="0" lvl="0" marL="0" rtl="0" algn="l">
              <a:spcBef>
                <a:spcPts val="750"/>
              </a:spcBef>
              <a:spcAft>
                <a:spcPts val="0"/>
              </a:spcAft>
              <a:buSzPts val="1350"/>
              <a:buNone/>
            </a:pPr>
            <a:r>
              <a:t/>
            </a:r>
            <a:endParaRPr/>
          </a:p>
          <a:p>
            <a:pPr indent="0" lvl="0" marL="0" rtl="0" algn="l">
              <a:spcBef>
                <a:spcPts val="750"/>
              </a:spcBef>
              <a:spcAft>
                <a:spcPts val="0"/>
              </a:spcAft>
              <a:buSzPts val="1350"/>
              <a:buNone/>
            </a:pPr>
            <a:r>
              <a:t/>
            </a:r>
            <a:endParaRPr/>
          </a:p>
          <a:p>
            <a:pPr indent="0" lvl="0" marL="0" rtl="0" algn="l">
              <a:spcBef>
                <a:spcPts val="750"/>
              </a:spcBef>
              <a:spcAft>
                <a:spcPts val="0"/>
              </a:spcAft>
              <a:buSzPts val="1350"/>
              <a:buNone/>
            </a:pPr>
            <a:r>
              <a:t/>
            </a:r>
            <a:endParaRPr/>
          </a:p>
          <a:p>
            <a:pPr indent="0" lvl="0" marL="0" rtl="0" algn="l">
              <a:spcBef>
                <a:spcPts val="750"/>
              </a:spcBef>
              <a:spcAft>
                <a:spcPts val="0"/>
              </a:spcAft>
              <a:buSzPts val="1350"/>
              <a:buNone/>
            </a:pPr>
            <a:r>
              <a:t/>
            </a:r>
            <a:endParaRPr/>
          </a:p>
          <a:p>
            <a:pPr indent="0" lvl="0" marL="0" rtl="0" algn="l">
              <a:spcBef>
                <a:spcPts val="750"/>
              </a:spcBef>
              <a:spcAft>
                <a:spcPts val="0"/>
              </a:spcAft>
              <a:buSzPts val="1350"/>
              <a:buNone/>
            </a:pPr>
            <a:r>
              <a:t/>
            </a:r>
            <a:endParaRPr/>
          </a:p>
          <a:p>
            <a:pPr indent="0" lvl="0" marL="0" rtl="0" algn="l">
              <a:spcBef>
                <a:spcPts val="750"/>
              </a:spcBef>
              <a:spcAft>
                <a:spcPts val="0"/>
              </a:spcAft>
              <a:buSzPts val="1300"/>
              <a:buNone/>
            </a:pPr>
            <a:r>
              <a:rPr b="1" lang="en-US"/>
              <a:t>        </a:t>
            </a:r>
            <a:endParaRPr/>
          </a:p>
          <a:p>
            <a:pPr indent="0" lvl="0" marL="0" rtl="0" algn="l">
              <a:spcBef>
                <a:spcPts val="750"/>
              </a:spcBef>
              <a:spcAft>
                <a:spcPts val="0"/>
              </a:spcAft>
              <a:buSzPts val="1300"/>
              <a:buNone/>
            </a:pPr>
            <a:r>
              <a:rPr b="1" lang="en-US"/>
              <a:t>                   Supervised By:                                                                                                    Presented By:</a:t>
            </a:r>
            <a:endParaRPr b="1"/>
          </a:p>
          <a:p>
            <a:pPr indent="0" lvl="0" marL="0" rtl="0" algn="l">
              <a:spcBef>
                <a:spcPts val="750"/>
              </a:spcBef>
              <a:spcAft>
                <a:spcPts val="0"/>
              </a:spcAft>
              <a:buSzPts val="1300"/>
              <a:buNone/>
            </a:pPr>
            <a:r>
              <a:rPr b="1" lang="en-US"/>
              <a:t>                 Dr. Manik Chandra                                                                                           Nisar Ahmad(1805213033)    </a:t>
            </a:r>
            <a:endParaRPr/>
          </a:p>
          <a:p>
            <a:pPr indent="0" lvl="0" marL="0" rtl="0" algn="l">
              <a:spcBef>
                <a:spcPts val="750"/>
              </a:spcBef>
              <a:spcAft>
                <a:spcPts val="0"/>
              </a:spcAft>
              <a:buSzPts val="1300"/>
              <a:buNone/>
            </a:pPr>
            <a:r>
              <a:rPr b="1" lang="en-US"/>
              <a:t>                 Mr. Ajit Shukla                                                                                                   Pramod Arya(1805213040)</a:t>
            </a:r>
            <a:endParaRPr/>
          </a:p>
          <a:p>
            <a:pPr indent="0" lvl="0" marL="0" rtl="0" algn="l">
              <a:spcBef>
                <a:spcPts val="750"/>
              </a:spcBef>
              <a:spcAft>
                <a:spcPts val="0"/>
              </a:spcAft>
              <a:buSzPts val="1300"/>
              <a:buNone/>
            </a:pPr>
            <a:r>
              <a:rPr lang="en-US"/>
              <a:t>                                                                                                                                           </a:t>
            </a:r>
            <a:r>
              <a:rPr b="1" lang="en-US"/>
              <a:t>Shivam Shrivas(1805213053)</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944694" y="468082"/>
            <a:ext cx="6683765" cy="6774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700"/>
              <a:buFont typeface="Algerian"/>
              <a:buNone/>
            </a:pPr>
            <a:r>
              <a:rPr lang="en-US">
                <a:solidFill>
                  <a:srgbClr val="0070C0"/>
                </a:solidFill>
                <a:latin typeface="Algerian"/>
                <a:ea typeface="Algerian"/>
                <a:cs typeface="Algerian"/>
                <a:sym typeface="Algerian"/>
              </a:rPr>
              <a:t>                  User Schema</a:t>
            </a:r>
            <a:endParaRPr>
              <a:solidFill>
                <a:srgbClr val="0070C0"/>
              </a:solidFill>
              <a:latin typeface="Algerian"/>
              <a:ea typeface="Algerian"/>
              <a:cs typeface="Algerian"/>
              <a:sym typeface="Algerian"/>
            </a:endParaRPr>
          </a:p>
        </p:txBody>
      </p:sp>
      <p:pic>
        <p:nvPicPr>
          <p:cNvPr id="226" name="Google Shape;226;p28"/>
          <p:cNvPicPr preferRelativeResize="0"/>
          <p:nvPr>
            <p:ph idx="1" type="body"/>
          </p:nvPr>
        </p:nvPicPr>
        <p:blipFill rotWithShape="1">
          <a:blip r:embed="rId3">
            <a:alphaModFix/>
          </a:blip>
          <a:srcRect b="0" l="0" r="0" t="0"/>
          <a:stretch/>
        </p:blipFill>
        <p:spPr>
          <a:xfrm>
            <a:off x="1235946" y="1145512"/>
            <a:ext cx="6993653" cy="3697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190847" y="361507"/>
            <a:ext cx="5739128" cy="89836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7B230B"/>
              </a:buClr>
              <a:buSzPts val="990"/>
              <a:buFont typeface="Algerian"/>
              <a:buNone/>
            </a:pPr>
            <a:r>
              <a:rPr lang="en-US" sz="3600">
                <a:solidFill>
                  <a:srgbClr val="7B230B"/>
                </a:solidFill>
                <a:latin typeface="Algerian"/>
                <a:ea typeface="Algerian"/>
                <a:cs typeface="Algerian"/>
                <a:sym typeface="Algerian"/>
              </a:rPr>
              <a:t>           </a:t>
            </a:r>
            <a:r>
              <a:rPr b="0" lang="en-US" sz="3600">
                <a:solidFill>
                  <a:srgbClr val="7B230B"/>
                </a:solidFill>
                <a:latin typeface="Algerian"/>
                <a:ea typeface="Algerian"/>
                <a:cs typeface="Algerian"/>
                <a:sym typeface="Algerian"/>
              </a:rPr>
              <a:t>TECHNOLOGY USED</a:t>
            </a:r>
            <a:endParaRPr b="0" sz="3600">
              <a:solidFill>
                <a:srgbClr val="7B230B"/>
              </a:solidFill>
              <a:latin typeface="Algerian"/>
              <a:ea typeface="Algerian"/>
              <a:cs typeface="Algerian"/>
              <a:sym typeface="Algerian"/>
            </a:endParaRPr>
          </a:p>
        </p:txBody>
      </p:sp>
      <p:sp>
        <p:nvSpPr>
          <p:cNvPr id="232" name="Google Shape;232;p29"/>
          <p:cNvSpPr txBox="1"/>
          <p:nvPr>
            <p:ph idx="1" type="body"/>
          </p:nvPr>
        </p:nvSpPr>
        <p:spPr>
          <a:xfrm>
            <a:off x="902975" y="1424763"/>
            <a:ext cx="7061400" cy="3718737"/>
          </a:xfrm>
          <a:prstGeom prst="rect">
            <a:avLst/>
          </a:prstGeom>
          <a:noFill/>
          <a:ln>
            <a:noFill/>
          </a:ln>
        </p:spPr>
        <p:txBody>
          <a:bodyPr anchorCtr="0" anchor="t" bIns="91425" lIns="91425" spcFirstLastPara="1" rIns="91425" wrap="square" tIns="91425">
            <a:noAutofit/>
          </a:bodyPr>
          <a:lstStyle/>
          <a:p>
            <a:pPr indent="-342900" lvl="0" marL="457200" rtl="0" algn="just">
              <a:lnSpc>
                <a:spcPct val="105000"/>
              </a:lnSpc>
              <a:spcBef>
                <a:spcPts val="0"/>
              </a:spcBef>
              <a:spcAft>
                <a:spcPts val="0"/>
              </a:spcAft>
              <a:buSzPts val="1800"/>
              <a:buFont typeface="Arial"/>
              <a:buChar char="●"/>
            </a:pPr>
            <a:r>
              <a:rPr lang="en-US" sz="2400">
                <a:latin typeface="Times New Roman"/>
                <a:ea typeface="Times New Roman"/>
                <a:cs typeface="Times New Roman"/>
                <a:sym typeface="Times New Roman"/>
              </a:rPr>
              <a:t>GUI Frontend- HTML/CSS, Bootstrap, JavaScript</a:t>
            </a:r>
            <a:endParaRPr sz="2400">
              <a:latin typeface="Times New Roman"/>
              <a:ea typeface="Times New Roman"/>
              <a:cs typeface="Times New Roman"/>
              <a:sym typeface="Times New Roman"/>
            </a:endParaRPr>
          </a:p>
          <a:p>
            <a:pPr indent="-342900" lvl="0" marL="457200" rtl="0" algn="just">
              <a:lnSpc>
                <a:spcPct val="105000"/>
              </a:lnSpc>
              <a:spcBef>
                <a:spcPts val="0"/>
              </a:spcBef>
              <a:spcAft>
                <a:spcPts val="0"/>
              </a:spcAft>
              <a:buSzPts val="1800"/>
              <a:buFont typeface="Arial"/>
              <a:buChar char="●"/>
            </a:pPr>
            <a:r>
              <a:rPr lang="en-US" sz="2400">
                <a:latin typeface="Times New Roman"/>
                <a:ea typeface="Times New Roman"/>
                <a:cs typeface="Times New Roman"/>
                <a:sym typeface="Times New Roman"/>
              </a:rPr>
              <a:t>Backend- NodeJS, ExpressJS</a:t>
            </a:r>
            <a:endParaRPr sz="2400">
              <a:latin typeface="Times New Roman"/>
              <a:ea typeface="Times New Roman"/>
              <a:cs typeface="Times New Roman"/>
              <a:sym typeface="Times New Roman"/>
            </a:endParaRPr>
          </a:p>
          <a:p>
            <a:pPr indent="-342900" lvl="0" marL="457200" rtl="0" algn="just">
              <a:lnSpc>
                <a:spcPct val="105000"/>
              </a:lnSpc>
              <a:spcBef>
                <a:spcPts val="0"/>
              </a:spcBef>
              <a:spcAft>
                <a:spcPts val="0"/>
              </a:spcAft>
              <a:buSzPts val="1800"/>
              <a:buFont typeface="Arial"/>
              <a:buChar char="●"/>
            </a:pPr>
            <a:r>
              <a:rPr lang="en-US" sz="2400">
                <a:latin typeface="Times New Roman"/>
                <a:ea typeface="Times New Roman"/>
                <a:cs typeface="Times New Roman"/>
                <a:sym typeface="Times New Roman"/>
              </a:rPr>
              <a:t>IDE- Visual Studio Code</a:t>
            </a:r>
            <a:endParaRPr sz="2400">
              <a:latin typeface="Times New Roman"/>
              <a:ea typeface="Times New Roman"/>
              <a:cs typeface="Times New Roman"/>
              <a:sym typeface="Times New Roman"/>
            </a:endParaRPr>
          </a:p>
          <a:p>
            <a:pPr indent="-342900" lvl="0" marL="457200" rtl="0" algn="just">
              <a:lnSpc>
                <a:spcPct val="105000"/>
              </a:lnSpc>
              <a:spcBef>
                <a:spcPts val="0"/>
              </a:spcBef>
              <a:spcAft>
                <a:spcPts val="0"/>
              </a:spcAft>
              <a:buSzPts val="1800"/>
              <a:buFont typeface="Arial"/>
              <a:buChar char="●"/>
            </a:pPr>
            <a:r>
              <a:rPr lang="en-US" sz="2400">
                <a:latin typeface="Times New Roman"/>
                <a:ea typeface="Times New Roman"/>
                <a:cs typeface="Times New Roman"/>
                <a:sym typeface="Times New Roman"/>
              </a:rPr>
              <a:t>Database- MongoDB </a:t>
            </a:r>
            <a:endParaRPr sz="2400">
              <a:latin typeface="Times New Roman"/>
              <a:ea typeface="Times New Roman"/>
              <a:cs typeface="Times New Roman"/>
              <a:sym typeface="Times New Roman"/>
            </a:endParaRPr>
          </a:p>
          <a:p>
            <a:pPr indent="-342900" lvl="0" marL="457200" rtl="0" algn="just">
              <a:lnSpc>
                <a:spcPct val="105000"/>
              </a:lnSpc>
              <a:spcBef>
                <a:spcPts val="0"/>
              </a:spcBef>
              <a:spcAft>
                <a:spcPts val="0"/>
              </a:spcAft>
              <a:buSzPts val="1800"/>
              <a:buFont typeface="Arial"/>
              <a:buChar char="●"/>
            </a:pPr>
            <a:r>
              <a:rPr lang="en-US" sz="2400">
                <a:latin typeface="Times New Roman"/>
                <a:ea typeface="Times New Roman"/>
                <a:cs typeface="Times New Roman"/>
                <a:sym typeface="Times New Roman"/>
              </a:rPr>
              <a:t>Version Control System- Git ,Github</a:t>
            </a:r>
            <a:endParaRPr sz="2400">
              <a:latin typeface="Times New Roman"/>
              <a:ea typeface="Times New Roman"/>
              <a:cs typeface="Times New Roman"/>
              <a:sym typeface="Times New Roman"/>
            </a:endParaRPr>
          </a:p>
          <a:p>
            <a:pPr indent="-342900" lvl="0" marL="457200" rtl="0" algn="just">
              <a:lnSpc>
                <a:spcPct val="105000"/>
              </a:lnSpc>
              <a:spcBef>
                <a:spcPts val="0"/>
              </a:spcBef>
              <a:spcAft>
                <a:spcPts val="0"/>
              </a:spcAft>
              <a:buSzPts val="1800"/>
              <a:buFont typeface="Arial"/>
              <a:buChar char="●"/>
            </a:pPr>
            <a:r>
              <a:rPr lang="en-US" sz="2400">
                <a:latin typeface="Times New Roman"/>
                <a:ea typeface="Times New Roman"/>
                <a:cs typeface="Times New Roman"/>
                <a:sym typeface="Times New Roman"/>
              </a:rPr>
              <a:t>Deployment- Heroku</a:t>
            </a:r>
            <a:endParaRPr sz="2400">
              <a:latin typeface="Times New Roman"/>
              <a:ea typeface="Times New Roman"/>
              <a:cs typeface="Times New Roman"/>
              <a:sym typeface="Times New Roman"/>
            </a:endParaRPr>
          </a:p>
          <a:p>
            <a:pPr indent="-342900" lvl="0" marL="457200" rtl="0" algn="just">
              <a:lnSpc>
                <a:spcPct val="105000"/>
              </a:lnSpc>
              <a:spcBef>
                <a:spcPts val="0"/>
              </a:spcBef>
              <a:spcAft>
                <a:spcPts val="0"/>
              </a:spcAft>
              <a:buSzPts val="1800"/>
              <a:buFont typeface="Arial"/>
              <a:buChar char="●"/>
            </a:pPr>
            <a:r>
              <a:rPr lang="en-US" sz="2400">
                <a:latin typeface="Times New Roman"/>
                <a:ea typeface="Times New Roman"/>
                <a:cs typeface="Times New Roman"/>
                <a:sym typeface="Times New Roman"/>
              </a:rPr>
              <a:t>Other tools- Postman, Nodemailer, MongoDB Compass.</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628650" y="263212"/>
            <a:ext cx="7886700" cy="9941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230B"/>
              </a:buClr>
              <a:buSzPts val="3600"/>
              <a:buFont typeface="Algerian"/>
              <a:buNone/>
            </a:pPr>
            <a:r>
              <a:rPr lang="en-US" sz="3600">
                <a:solidFill>
                  <a:srgbClr val="7B230B"/>
                </a:solidFill>
                <a:latin typeface="Algerian"/>
                <a:ea typeface="Algerian"/>
                <a:cs typeface="Algerian"/>
                <a:sym typeface="Algerian"/>
              </a:rPr>
              <a:t>       SOME SNAPSHOT OF PROJECT</a:t>
            </a:r>
            <a:endParaRPr sz="3600">
              <a:solidFill>
                <a:srgbClr val="7B230B"/>
              </a:solidFill>
              <a:latin typeface="Algerian"/>
              <a:ea typeface="Algerian"/>
              <a:cs typeface="Algerian"/>
              <a:sym typeface="Algerian"/>
            </a:endParaRPr>
          </a:p>
        </p:txBody>
      </p:sp>
      <p:pic>
        <p:nvPicPr>
          <p:cNvPr id="238" name="Google Shape;238;p30"/>
          <p:cNvPicPr preferRelativeResize="0"/>
          <p:nvPr>
            <p:ph idx="1" type="body"/>
          </p:nvPr>
        </p:nvPicPr>
        <p:blipFill rotWithShape="1">
          <a:blip r:embed="rId3">
            <a:alphaModFix/>
          </a:blip>
          <a:srcRect b="0" l="0" r="0" t="0"/>
          <a:stretch/>
        </p:blipFill>
        <p:spPr>
          <a:xfrm>
            <a:off x="3017838" y="1600200"/>
            <a:ext cx="4533900" cy="2833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944694" y="468082"/>
            <a:ext cx="6683765" cy="960668"/>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Clr>
                <a:srgbClr val="262626"/>
              </a:buClr>
              <a:buSzPts val="3600"/>
              <a:buFont typeface="Arial"/>
              <a:buNone/>
            </a:pPr>
            <a:r>
              <a:rPr lang="en-US" sz="3600">
                <a:latin typeface="Arial"/>
                <a:ea typeface="Arial"/>
                <a:cs typeface="Arial"/>
                <a:sym typeface="Arial"/>
              </a:rPr>
              <a:t>          </a:t>
            </a:r>
            <a:r>
              <a:rPr lang="en-US" sz="3600">
                <a:solidFill>
                  <a:srgbClr val="7B230B"/>
                </a:solidFill>
                <a:latin typeface="Algerian"/>
                <a:ea typeface="Algerian"/>
                <a:cs typeface="Algerian"/>
                <a:sym typeface="Algerian"/>
              </a:rPr>
              <a:t>SIGN UP PAGE</a:t>
            </a:r>
            <a:endParaRPr sz="3600">
              <a:solidFill>
                <a:srgbClr val="7B230B"/>
              </a:solidFill>
              <a:latin typeface="Algerian"/>
              <a:ea typeface="Algerian"/>
              <a:cs typeface="Algerian"/>
              <a:sym typeface="Algerian"/>
            </a:endParaRPr>
          </a:p>
        </p:txBody>
      </p:sp>
      <p:pic>
        <p:nvPicPr>
          <p:cNvPr id="244" name="Google Shape;244;p31"/>
          <p:cNvPicPr preferRelativeResize="0"/>
          <p:nvPr>
            <p:ph idx="1" type="body"/>
          </p:nvPr>
        </p:nvPicPr>
        <p:blipFill rotWithShape="1">
          <a:blip r:embed="rId3">
            <a:alphaModFix/>
          </a:blip>
          <a:srcRect b="0" l="0" r="0" t="0"/>
          <a:stretch/>
        </p:blipFill>
        <p:spPr>
          <a:xfrm>
            <a:off x="2073349" y="1600200"/>
            <a:ext cx="6220046" cy="28336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7B230B"/>
              </a:buClr>
              <a:buSzPct val="100000"/>
              <a:buFont typeface="Algerian"/>
              <a:buNone/>
            </a:pPr>
            <a:r>
              <a:rPr lang="en-US" sz="3000">
                <a:solidFill>
                  <a:srgbClr val="7B230B"/>
                </a:solidFill>
                <a:latin typeface="Algerian"/>
                <a:ea typeface="Algerian"/>
                <a:cs typeface="Algerian"/>
                <a:sym typeface="Algerian"/>
              </a:rPr>
              <a:t>HOME PAGE SHOWING AVAILBLE VOUCHERS</a:t>
            </a:r>
            <a:endParaRPr sz="3000">
              <a:solidFill>
                <a:srgbClr val="7B230B"/>
              </a:solidFill>
              <a:latin typeface="Algerian"/>
              <a:ea typeface="Algerian"/>
              <a:cs typeface="Algerian"/>
              <a:sym typeface="Algerian"/>
            </a:endParaRPr>
          </a:p>
        </p:txBody>
      </p:sp>
      <p:pic>
        <p:nvPicPr>
          <p:cNvPr id="250" name="Google Shape;250;p32"/>
          <p:cNvPicPr preferRelativeResize="0"/>
          <p:nvPr>
            <p:ph idx="1" type="body"/>
          </p:nvPr>
        </p:nvPicPr>
        <p:blipFill rotWithShape="1">
          <a:blip r:embed="rId3">
            <a:alphaModFix/>
          </a:blip>
          <a:srcRect b="0" l="0" r="0" t="0"/>
          <a:stretch/>
        </p:blipFill>
        <p:spPr>
          <a:xfrm>
            <a:off x="2179674" y="1600200"/>
            <a:ext cx="5752214" cy="28336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230B"/>
              </a:buClr>
              <a:buSzPts val="3600"/>
              <a:buFont typeface="Algerian"/>
              <a:buNone/>
            </a:pPr>
            <a:r>
              <a:rPr lang="en-US" sz="3600">
                <a:solidFill>
                  <a:srgbClr val="7B230B"/>
                </a:solidFill>
                <a:latin typeface="Algerian"/>
                <a:ea typeface="Algerian"/>
                <a:cs typeface="Algerian"/>
                <a:sym typeface="Algerian"/>
              </a:rPr>
              <a:t>                 USER PROFILE </a:t>
            </a:r>
            <a:endParaRPr sz="3600">
              <a:solidFill>
                <a:srgbClr val="7B230B"/>
              </a:solidFill>
              <a:latin typeface="Algerian"/>
              <a:ea typeface="Algerian"/>
              <a:cs typeface="Algerian"/>
              <a:sym typeface="Algerian"/>
            </a:endParaRPr>
          </a:p>
        </p:txBody>
      </p:sp>
      <p:pic>
        <p:nvPicPr>
          <p:cNvPr id="256" name="Google Shape;256;p33"/>
          <p:cNvPicPr preferRelativeResize="0"/>
          <p:nvPr>
            <p:ph idx="1" type="body"/>
          </p:nvPr>
        </p:nvPicPr>
        <p:blipFill rotWithShape="1">
          <a:blip r:embed="rId3">
            <a:alphaModFix/>
          </a:blip>
          <a:srcRect b="0" l="0" r="0" t="0"/>
          <a:stretch/>
        </p:blipFill>
        <p:spPr>
          <a:xfrm>
            <a:off x="2115879" y="1600199"/>
            <a:ext cx="6124354" cy="31100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628650" y="178150"/>
            <a:ext cx="7886700" cy="110838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B230B"/>
              </a:buClr>
              <a:buSzPts val="3600"/>
              <a:buFont typeface="Algerian"/>
              <a:buNone/>
            </a:pPr>
            <a:r>
              <a:rPr lang="en-US" sz="3600">
                <a:solidFill>
                  <a:srgbClr val="7B230B"/>
                </a:solidFill>
                <a:latin typeface="Algerian"/>
                <a:ea typeface="Algerian"/>
                <a:cs typeface="Algerian"/>
                <a:sym typeface="Algerian"/>
              </a:rPr>
              <a:t>          Different stages of the      Software Cycle Action plan.</a:t>
            </a:r>
            <a:endParaRPr/>
          </a:p>
        </p:txBody>
      </p:sp>
      <p:pic>
        <p:nvPicPr>
          <p:cNvPr id="262" name="Google Shape;262;p34"/>
          <p:cNvPicPr preferRelativeResize="0"/>
          <p:nvPr>
            <p:ph idx="1" type="body"/>
          </p:nvPr>
        </p:nvPicPr>
        <p:blipFill rotWithShape="1">
          <a:blip r:embed="rId3">
            <a:alphaModFix/>
          </a:blip>
          <a:srcRect b="0" l="0" r="0" t="0"/>
          <a:stretch/>
        </p:blipFill>
        <p:spPr>
          <a:xfrm>
            <a:off x="2765954" y="1600200"/>
            <a:ext cx="5037667" cy="28336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628650" y="273844"/>
            <a:ext cx="7886700" cy="6830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230B"/>
              </a:buClr>
              <a:buSzPts val="3600"/>
              <a:buFont typeface="Algerian"/>
              <a:buNone/>
            </a:pPr>
            <a:r>
              <a:rPr lang="en-US" sz="3600">
                <a:solidFill>
                  <a:srgbClr val="7B230B"/>
                </a:solidFill>
                <a:latin typeface="Algerian"/>
                <a:ea typeface="Algerian"/>
                <a:cs typeface="Algerian"/>
                <a:sym typeface="Algerian"/>
              </a:rPr>
              <a:t>      PLAN OF ACTION TIME CHART</a:t>
            </a:r>
            <a:endParaRPr sz="3600">
              <a:solidFill>
                <a:srgbClr val="7B230B"/>
              </a:solidFill>
              <a:latin typeface="Algerian"/>
              <a:ea typeface="Algerian"/>
              <a:cs typeface="Algerian"/>
              <a:sym typeface="Algerian"/>
            </a:endParaRPr>
          </a:p>
        </p:txBody>
      </p:sp>
      <p:pic>
        <p:nvPicPr>
          <p:cNvPr id="268" name="Google Shape;268;p35"/>
          <p:cNvPicPr preferRelativeResize="0"/>
          <p:nvPr>
            <p:ph idx="1" type="body"/>
          </p:nvPr>
        </p:nvPicPr>
        <p:blipFill rotWithShape="1">
          <a:blip r:embed="rId3">
            <a:alphaModFix/>
          </a:blip>
          <a:srcRect b="0" l="0" r="0" t="0"/>
          <a:stretch/>
        </p:blipFill>
        <p:spPr>
          <a:xfrm>
            <a:off x="2519780" y="1600200"/>
            <a:ext cx="5530015" cy="28336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7B230B"/>
              </a:buClr>
              <a:buSzPct val="100000"/>
              <a:buFont typeface="Algerian"/>
              <a:buNone/>
            </a:pPr>
            <a:r>
              <a:rPr lang="en-US" sz="3600">
                <a:solidFill>
                  <a:srgbClr val="7B230B"/>
                </a:solidFill>
                <a:latin typeface="Algerian"/>
                <a:ea typeface="Algerian"/>
                <a:cs typeface="Algerian"/>
                <a:sym typeface="Algerian"/>
              </a:rPr>
              <a:t>  FUTURE WORK &amp; IMPROVEMENT</a:t>
            </a:r>
            <a:endParaRPr sz="3600">
              <a:solidFill>
                <a:srgbClr val="7B230B"/>
              </a:solidFill>
              <a:latin typeface="Algerian"/>
              <a:ea typeface="Algerian"/>
              <a:cs typeface="Algerian"/>
              <a:sym typeface="Algerian"/>
            </a:endParaRPr>
          </a:p>
        </p:txBody>
      </p:sp>
      <p:sp>
        <p:nvSpPr>
          <p:cNvPr id="274" name="Google Shape;274;p36"/>
          <p:cNvSpPr txBox="1"/>
          <p:nvPr>
            <p:ph idx="1" type="body"/>
          </p:nvPr>
        </p:nvSpPr>
        <p:spPr>
          <a:xfrm>
            <a:off x="628650" y="1369218"/>
            <a:ext cx="7886700" cy="3500493"/>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2000"/>
              <a:buChar char="🠶"/>
            </a:pPr>
            <a:r>
              <a:rPr lang="en-US" sz="2000">
                <a:latin typeface="Times New Roman"/>
                <a:ea typeface="Times New Roman"/>
                <a:cs typeface="Times New Roman"/>
                <a:sym typeface="Times New Roman"/>
              </a:rPr>
              <a:t>Hack -Voucher  is very useful in many aspects for the users because in pandemic time all the e-commerce companies gives gift cards and vouchers for purchasing their products and also we get cashbacks by payments apps like google pay, phone pay , paytm etc.  Now they found the base of customers so now they give gifts cards and vouchers that are  oftenly unusable for us .So here we provide a web application platform where users can sell their unused gift card and vouchers and purchase usable vouchers and gift cards.We can also include a section for negotiation where users can negotiate on purchasing and selling of vouchers and gift cards.This feature is available to only logged in users</a:t>
            </a:r>
            <a:endParaRPr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7B230B"/>
              </a:buClr>
              <a:buSzPct val="100000"/>
              <a:buFont typeface="Algerian"/>
              <a:buNone/>
            </a:pPr>
            <a:r>
              <a:rPr lang="en-US" sz="3600">
                <a:solidFill>
                  <a:srgbClr val="7B230B"/>
                </a:solidFill>
                <a:latin typeface="Algerian"/>
                <a:ea typeface="Algerian"/>
                <a:cs typeface="Algerian"/>
                <a:sym typeface="Algerian"/>
              </a:rPr>
              <a:t>   FUTURE WORK &amp; IMPROVEMENT</a:t>
            </a:r>
            <a:endParaRPr sz="3600">
              <a:solidFill>
                <a:srgbClr val="7B230B"/>
              </a:solidFill>
              <a:latin typeface="Algerian"/>
              <a:ea typeface="Algerian"/>
              <a:cs typeface="Algerian"/>
              <a:sym typeface="Algerian"/>
            </a:endParaRPr>
          </a:p>
        </p:txBody>
      </p:sp>
      <p:sp>
        <p:nvSpPr>
          <p:cNvPr id="280" name="Google Shape;280;p37"/>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2000"/>
              <a:buChar char="🠶"/>
            </a:pPr>
            <a:r>
              <a:rPr lang="en-US" sz="2000">
                <a:latin typeface="Times New Roman"/>
                <a:ea typeface="Times New Roman"/>
                <a:cs typeface="Times New Roman"/>
                <a:sym typeface="Times New Roman"/>
              </a:rPr>
              <a:t>We can also develop android apps and launch on play store .android app make more interactive UI and easy to use for users</a:t>
            </a:r>
            <a:endParaRPr/>
          </a:p>
          <a:p>
            <a:pPr indent="-257175" lvl="0" marL="257175" rtl="0" algn="l">
              <a:spcBef>
                <a:spcPts val="750"/>
              </a:spcBef>
              <a:spcAft>
                <a:spcPts val="0"/>
              </a:spcAft>
              <a:buSzPts val="2000"/>
              <a:buChar char="🠶"/>
            </a:pPr>
            <a:r>
              <a:rPr lang="en-US" sz="2000">
                <a:latin typeface="Times New Roman"/>
                <a:ea typeface="Times New Roman"/>
                <a:cs typeface="Times New Roman"/>
                <a:sym typeface="Times New Roman"/>
              </a:rPr>
              <a:t>We can also implement filter such a way that user view voucher  of their interest and also get a notification  on their profile  and email when someone added a voucher of their interest.</a:t>
            </a:r>
            <a:endParaRPr/>
          </a:p>
          <a:p>
            <a:pPr indent="-257175" lvl="0" marL="257175" rtl="0" algn="l">
              <a:spcBef>
                <a:spcPts val="750"/>
              </a:spcBef>
              <a:spcAft>
                <a:spcPts val="0"/>
              </a:spcAft>
              <a:buSzPts val="2000"/>
              <a:buChar char="🠶"/>
            </a:pPr>
            <a:r>
              <a:rPr lang="en-US" sz="2000">
                <a:latin typeface="Times New Roman"/>
                <a:ea typeface="Times New Roman"/>
                <a:cs typeface="Times New Roman"/>
                <a:sym typeface="Times New Roman"/>
              </a:rPr>
              <a:t>We will include automate verification of vouchers.</a:t>
            </a:r>
            <a:endParaRPr sz="2000">
              <a:latin typeface="Times New Roman"/>
              <a:ea typeface="Times New Roman"/>
              <a:cs typeface="Times New Roman"/>
              <a:sym typeface="Times New Roman"/>
            </a:endParaRPr>
          </a:p>
          <a:p>
            <a:pPr indent="-171450" lvl="0" marL="257175" rtl="0" algn="l">
              <a:spcBef>
                <a:spcPts val="750"/>
              </a:spcBef>
              <a:spcAft>
                <a:spcPts val="0"/>
              </a:spcAft>
              <a:buSzPts val="135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659218" y="0"/>
            <a:ext cx="7856131" cy="91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D7F39"/>
              </a:buClr>
              <a:buSzPts val="2700"/>
              <a:buFont typeface="Algerian"/>
              <a:buNone/>
            </a:pPr>
            <a:r>
              <a:rPr b="1" lang="en-US">
                <a:solidFill>
                  <a:srgbClr val="6D7F39"/>
                </a:solidFill>
                <a:latin typeface="Algerian"/>
                <a:ea typeface="Algerian"/>
                <a:cs typeface="Algerian"/>
                <a:sym typeface="Algerian"/>
              </a:rPr>
              <a:t>                      </a:t>
            </a:r>
            <a:r>
              <a:rPr lang="en-US" sz="3600">
                <a:solidFill>
                  <a:srgbClr val="6D7F39"/>
                </a:solidFill>
                <a:latin typeface="Algerian"/>
                <a:ea typeface="Algerian"/>
                <a:cs typeface="Algerian"/>
                <a:sym typeface="Algerian"/>
              </a:rPr>
              <a:t>CONTENTS</a:t>
            </a:r>
            <a:r>
              <a:rPr b="1" lang="en-US">
                <a:solidFill>
                  <a:srgbClr val="6D7F39"/>
                </a:solidFill>
                <a:latin typeface="Algerian"/>
                <a:ea typeface="Algerian"/>
                <a:cs typeface="Algerian"/>
                <a:sym typeface="Algerian"/>
              </a:rPr>
              <a:t> </a:t>
            </a:r>
            <a:endParaRPr b="1">
              <a:solidFill>
                <a:srgbClr val="6D7F39"/>
              </a:solidFill>
              <a:latin typeface="Algerian"/>
              <a:ea typeface="Algerian"/>
              <a:cs typeface="Algerian"/>
              <a:sym typeface="Algerian"/>
            </a:endParaRPr>
          </a:p>
        </p:txBody>
      </p:sp>
      <p:sp>
        <p:nvSpPr>
          <p:cNvPr id="176" name="Google Shape;176;p20"/>
          <p:cNvSpPr txBox="1"/>
          <p:nvPr>
            <p:ph idx="1" type="body"/>
          </p:nvPr>
        </p:nvSpPr>
        <p:spPr>
          <a:xfrm>
            <a:off x="628650" y="691116"/>
            <a:ext cx="7886700" cy="4112237"/>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300"/>
              <a:buChar char="🠶"/>
            </a:pPr>
            <a:r>
              <a:rPr b="1" lang="en-US">
                <a:latin typeface="Jacques Francois Shadow"/>
                <a:ea typeface="Jacques Francois Shadow"/>
                <a:cs typeface="Jacques Francois Shadow"/>
                <a:sym typeface="Jacques Francois Shadow"/>
              </a:rPr>
              <a:t>Introduction</a:t>
            </a:r>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NEED</a:t>
            </a:r>
            <a:endParaRPr b="1">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OBJECTIVE</a:t>
            </a:r>
            <a:endParaRPr b="1">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Motivation</a:t>
            </a:r>
            <a:endParaRPr b="1">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Methodology</a:t>
            </a:r>
            <a:endParaRPr>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TECHNOLOGY USED</a:t>
            </a:r>
            <a:endParaRPr>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SNAPSHOT OF PROJECT</a:t>
            </a:r>
            <a:endParaRPr b="1">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ACTION PLAN CHART</a:t>
            </a:r>
            <a:endParaRPr>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FUTURE WORK &amp; IMPROVEMENT</a:t>
            </a:r>
            <a:endParaRPr b="1">
              <a:latin typeface="Jacques Francois Shadow"/>
              <a:ea typeface="Jacques Francois Shadow"/>
              <a:cs typeface="Jacques Francois Shadow"/>
              <a:sym typeface="Jacques Francois Shadow"/>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Conclusion</a:t>
            </a:r>
            <a:endParaRPr/>
          </a:p>
          <a:p>
            <a:pPr indent="-257175" lvl="0" marL="257175" rtl="0" algn="l">
              <a:spcBef>
                <a:spcPts val="750"/>
              </a:spcBef>
              <a:spcAft>
                <a:spcPts val="0"/>
              </a:spcAft>
              <a:buSzPts val="1300"/>
              <a:buChar char="🠶"/>
            </a:pPr>
            <a:r>
              <a:rPr b="1" lang="en-US">
                <a:latin typeface="Jacques Francois Shadow"/>
                <a:ea typeface="Jacques Francois Shadow"/>
                <a:cs typeface="Jacques Francois Shadow"/>
                <a:sym typeface="Jacques Francois Shadow"/>
              </a:rPr>
              <a:t>REFRENCES</a:t>
            </a:r>
            <a:endParaRPr b="1">
              <a:latin typeface="Jacques Francois Shadow"/>
              <a:ea typeface="Jacques Francois Shadow"/>
              <a:cs typeface="Jacques Francois Shadow"/>
              <a:sym typeface="Jacques Francois Shadow"/>
            </a:endParaRPr>
          </a:p>
          <a:p>
            <a:pPr indent="-171450" lvl="0" marL="257175" rtl="0" algn="l">
              <a:spcBef>
                <a:spcPts val="750"/>
              </a:spcBef>
              <a:spcAft>
                <a:spcPts val="0"/>
              </a:spcAft>
              <a:buSzPts val="1350"/>
              <a:buNone/>
            </a:pPr>
            <a:r>
              <a:t/>
            </a:r>
            <a:endParaRPr>
              <a:latin typeface="Jacques Francois Shadow"/>
              <a:ea typeface="Jacques Francois Shadow"/>
              <a:cs typeface="Jacques Francois Shadow"/>
              <a:sym typeface="Jacques Francois Shadow"/>
            </a:endParaRPr>
          </a:p>
          <a:p>
            <a:pPr indent="-171450" lvl="0" marL="257175" rtl="0" algn="l">
              <a:spcBef>
                <a:spcPts val="750"/>
              </a:spcBef>
              <a:spcAft>
                <a:spcPts val="0"/>
              </a:spcAft>
              <a:buSzPts val="135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2700"/>
              <a:buFont typeface="Century Gothic"/>
              <a:buNone/>
            </a:pPr>
            <a:r>
              <a:rPr lang="en-US"/>
              <a:t>                      </a:t>
            </a:r>
            <a:r>
              <a:rPr lang="en-US" sz="3600">
                <a:solidFill>
                  <a:srgbClr val="7B230B"/>
                </a:solidFill>
                <a:latin typeface="Algerian"/>
                <a:ea typeface="Algerian"/>
                <a:cs typeface="Algerian"/>
                <a:sym typeface="Algerian"/>
              </a:rPr>
              <a:t>CONCLUSION</a:t>
            </a:r>
            <a:endParaRPr sz="3600">
              <a:solidFill>
                <a:srgbClr val="7B230B"/>
              </a:solidFill>
              <a:latin typeface="Algerian"/>
              <a:ea typeface="Algerian"/>
              <a:cs typeface="Algerian"/>
              <a:sym typeface="Algerian"/>
            </a:endParaRPr>
          </a:p>
        </p:txBody>
      </p:sp>
      <p:sp>
        <p:nvSpPr>
          <p:cNvPr id="286" name="Google Shape;286;p38"/>
          <p:cNvSpPr txBox="1"/>
          <p:nvPr>
            <p:ph idx="1" type="body"/>
          </p:nvPr>
        </p:nvSpPr>
        <p:spPr>
          <a:xfrm>
            <a:off x="1941909" y="1084522"/>
            <a:ext cx="6686550" cy="35725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latin typeface="Times New Roman"/>
                <a:ea typeface="Times New Roman"/>
                <a:cs typeface="Times New Roman"/>
                <a:sym typeface="Times New Roman"/>
              </a:rPr>
              <a:t>The end result of the mentioned methodology and planned action will be a highly interactive UI with working functionalities of a Hack -voucher, which will keep user data secure and will be able to handle customized coupon/gift card search for an user. This web application aims to eliminate the wastage of unused vouchers/gift cards. We also get some bank discounts, coupons from shopping websites like myntra, flipkart, amazon. Some trading account coupons that are of no use to us, but can be useful to others. Our Platform provide users coins in exchange of money that is our profit to earn money.</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67500"/>
              <a:buFont typeface="Century Gothic"/>
              <a:buNone/>
            </a:pPr>
            <a:r>
              <a:rPr lang="en-US"/>
              <a:t>    </a:t>
            </a:r>
            <a:r>
              <a:rPr lang="en-US" sz="4000">
                <a:solidFill>
                  <a:srgbClr val="7B230B"/>
                </a:solidFill>
                <a:latin typeface="Algerian"/>
                <a:ea typeface="Algerian"/>
                <a:cs typeface="Algerian"/>
                <a:sym typeface="Algerian"/>
              </a:rPr>
              <a:t>REFRENCES &amp;RESEARCH ARTICLE</a:t>
            </a:r>
            <a:endParaRPr sz="4000">
              <a:solidFill>
                <a:srgbClr val="7B230B"/>
              </a:solidFill>
              <a:latin typeface="Algerian"/>
              <a:ea typeface="Algerian"/>
              <a:cs typeface="Algerian"/>
              <a:sym typeface="Algerian"/>
            </a:endParaRPr>
          </a:p>
        </p:txBody>
      </p:sp>
      <p:sp>
        <p:nvSpPr>
          <p:cNvPr id="292" name="Google Shape;292;p39"/>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lnSpcReduction="10000"/>
          </a:bodyPr>
          <a:lstStyle/>
          <a:p>
            <a:pPr indent="-257175" lvl="0" marL="257175" rtl="0" algn="l">
              <a:spcBef>
                <a:spcPts val="0"/>
              </a:spcBef>
              <a:spcAft>
                <a:spcPts val="0"/>
              </a:spcAft>
              <a:buSzPts val="2000"/>
              <a:buChar char="🠶"/>
            </a:pPr>
            <a:r>
              <a:rPr lang="en-US" sz="2000" u="sng">
                <a:solidFill>
                  <a:schemeClr val="hlink"/>
                </a:solidFill>
                <a:latin typeface="Times New Roman"/>
                <a:ea typeface="Times New Roman"/>
                <a:cs typeface="Times New Roman"/>
                <a:sym typeface="Times New Roman"/>
                <a:hlinkClick r:id="rId3"/>
              </a:rPr>
              <a:t>https://www.geeksforgeeks.org/</a:t>
            </a:r>
            <a:endParaRPr sz="2000">
              <a:latin typeface="Times New Roman"/>
              <a:ea typeface="Times New Roman"/>
              <a:cs typeface="Times New Roman"/>
              <a:sym typeface="Times New Roman"/>
            </a:endParaRPr>
          </a:p>
          <a:p>
            <a:pPr indent="-257175" lvl="0" marL="257175" rtl="0" algn="l">
              <a:spcBef>
                <a:spcPts val="750"/>
              </a:spcBef>
              <a:spcAft>
                <a:spcPts val="0"/>
              </a:spcAft>
              <a:buSzPts val="2000"/>
              <a:buChar char="🠶"/>
            </a:pPr>
            <a:r>
              <a:rPr lang="en-US" sz="2000" u="sng">
                <a:solidFill>
                  <a:schemeClr val="hlink"/>
                </a:solidFill>
                <a:latin typeface="Times New Roman"/>
                <a:ea typeface="Times New Roman"/>
                <a:cs typeface="Times New Roman"/>
                <a:sym typeface="Times New Roman"/>
                <a:hlinkClick r:id="rId4"/>
              </a:rPr>
              <a:t>https://www.researchgate.net/publication/283699248_Gift_cards_a_review_and_research_agenda</a:t>
            </a:r>
            <a:endParaRPr sz="2000">
              <a:latin typeface="Times New Roman"/>
              <a:ea typeface="Times New Roman"/>
              <a:cs typeface="Times New Roman"/>
              <a:sym typeface="Times New Roman"/>
            </a:endParaRPr>
          </a:p>
          <a:p>
            <a:pPr indent="-257175" lvl="0" marL="257175" rtl="0" algn="l">
              <a:spcBef>
                <a:spcPts val="750"/>
              </a:spcBef>
              <a:spcAft>
                <a:spcPts val="0"/>
              </a:spcAft>
              <a:buSzPts val="2000"/>
              <a:buChar char="🠶"/>
            </a:pPr>
            <a:r>
              <a:rPr lang="en-US" sz="2000">
                <a:latin typeface="Times New Roman"/>
                <a:ea typeface="Times New Roman"/>
                <a:cs typeface="Times New Roman"/>
                <a:sym typeface="Times New Roman"/>
              </a:rPr>
              <a:t>https://www.persistencemarketresearch.com/market-research/gift-card-market.asp</a:t>
            </a:r>
            <a:endParaRPr sz="2000">
              <a:latin typeface="Times New Roman"/>
              <a:ea typeface="Times New Roman"/>
              <a:cs typeface="Times New Roman"/>
              <a:sym typeface="Times New Roman"/>
            </a:endParaRPr>
          </a:p>
          <a:p>
            <a:pPr indent="-257175" lvl="0" marL="257175" rtl="0" algn="l">
              <a:spcBef>
                <a:spcPts val="750"/>
              </a:spcBef>
              <a:spcAft>
                <a:spcPts val="0"/>
              </a:spcAft>
              <a:buSzPts val="2000"/>
              <a:buChar char="🠶"/>
            </a:pPr>
            <a:r>
              <a:rPr lang="en-US" sz="2000" u="sng">
                <a:solidFill>
                  <a:schemeClr val="hlink"/>
                </a:solidFill>
                <a:latin typeface="Times New Roman"/>
                <a:ea typeface="Times New Roman"/>
                <a:cs typeface="Times New Roman"/>
                <a:sym typeface="Times New Roman"/>
                <a:hlinkClick r:id="rId5"/>
              </a:rPr>
              <a:t>https://stackoverflow.com/</a:t>
            </a:r>
            <a:endParaRPr sz="2000">
              <a:latin typeface="Times New Roman"/>
              <a:ea typeface="Times New Roman"/>
              <a:cs typeface="Times New Roman"/>
              <a:sym typeface="Times New Roman"/>
            </a:endParaRPr>
          </a:p>
          <a:p>
            <a:pPr indent="-257175" lvl="0" marL="257175" rtl="0" algn="l">
              <a:spcBef>
                <a:spcPts val="750"/>
              </a:spcBef>
              <a:spcAft>
                <a:spcPts val="0"/>
              </a:spcAft>
              <a:buSzPts val="2000"/>
              <a:buChar char="🠶"/>
            </a:pPr>
            <a:r>
              <a:rPr lang="en-US" sz="2000" u="sng">
                <a:solidFill>
                  <a:schemeClr val="hlink"/>
                </a:solidFill>
                <a:latin typeface="Times New Roman"/>
                <a:ea typeface="Times New Roman"/>
                <a:cs typeface="Times New Roman"/>
                <a:sym typeface="Times New Roman"/>
                <a:hlinkClick r:id="rId6"/>
              </a:rPr>
              <a:t>https://www.tutorialspoint.com/index.htm</a:t>
            </a:r>
            <a:endParaRPr sz="2000">
              <a:latin typeface="Times New Roman"/>
              <a:ea typeface="Times New Roman"/>
              <a:cs typeface="Times New Roman"/>
              <a:sym typeface="Times New Roman"/>
            </a:endParaRPr>
          </a:p>
          <a:p>
            <a:pPr indent="-257175" lvl="0" marL="257175" rtl="0" algn="l">
              <a:spcBef>
                <a:spcPts val="750"/>
              </a:spcBef>
              <a:spcAft>
                <a:spcPts val="0"/>
              </a:spcAft>
              <a:buSzPts val="2000"/>
              <a:buChar char="🠶"/>
            </a:pPr>
            <a:r>
              <a:rPr lang="en-US" sz="2000">
                <a:latin typeface="Times New Roman"/>
                <a:ea typeface="Times New Roman"/>
                <a:cs typeface="Times New Roman"/>
                <a:sym typeface="Times New Roman"/>
              </a:rPr>
              <a:t>https://w3schools.com/</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2700"/>
              <a:buFont typeface="Century Gothic"/>
              <a:buNone/>
            </a:pPr>
            <a:r>
              <a:t/>
            </a:r>
            <a:endParaRPr/>
          </a:p>
        </p:txBody>
      </p:sp>
      <p:sp>
        <p:nvSpPr>
          <p:cNvPr id="298" name="Google Shape;298;p40"/>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300"/>
              <a:buNone/>
            </a:pPr>
            <a:r>
              <a:rPr lang="en-US"/>
              <a:t>                                                                    </a:t>
            </a:r>
            <a:endParaRPr/>
          </a:p>
          <a:p>
            <a:pPr indent="0" lvl="0" marL="0" rtl="0" algn="l">
              <a:spcBef>
                <a:spcPts val="750"/>
              </a:spcBef>
              <a:spcAft>
                <a:spcPts val="0"/>
              </a:spcAft>
              <a:buSzPts val="4800"/>
              <a:buNone/>
            </a:pPr>
            <a:r>
              <a:rPr lang="en-US" sz="4800">
                <a:latin typeface="Algerian"/>
                <a:ea typeface="Algerian"/>
                <a:cs typeface="Algerian"/>
                <a:sym typeface="Algerian"/>
              </a:rPr>
              <a:t>       </a:t>
            </a:r>
            <a:r>
              <a:rPr lang="en-US" sz="4800">
                <a:solidFill>
                  <a:srgbClr val="7B230B"/>
                </a:solidFill>
                <a:latin typeface="Algerian"/>
                <a:ea typeface="Algerian"/>
                <a:cs typeface="Algerian"/>
                <a:sym typeface="Algeri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628650" y="263212"/>
            <a:ext cx="7886700" cy="9941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Arial"/>
              <a:buNone/>
            </a:pPr>
            <a:r>
              <a:rPr b="1" lang="en-US" sz="3600">
                <a:latin typeface="Arial"/>
                <a:ea typeface="Arial"/>
                <a:cs typeface="Arial"/>
                <a:sym typeface="Arial"/>
              </a:rPr>
              <a:t>              </a:t>
            </a:r>
            <a:r>
              <a:rPr lang="en-US" sz="3600">
                <a:solidFill>
                  <a:srgbClr val="7B230B"/>
                </a:solidFill>
                <a:latin typeface="Algerian"/>
                <a:ea typeface="Algerian"/>
                <a:cs typeface="Algerian"/>
                <a:sym typeface="Algerian"/>
              </a:rPr>
              <a:t>INTRODUCTION</a:t>
            </a:r>
            <a:endParaRPr sz="3600">
              <a:solidFill>
                <a:srgbClr val="7B230B"/>
              </a:solidFill>
              <a:latin typeface="Algerian"/>
              <a:ea typeface="Algerian"/>
              <a:cs typeface="Algerian"/>
              <a:sym typeface="Algerian"/>
            </a:endParaRPr>
          </a:p>
        </p:txBody>
      </p:sp>
      <p:sp>
        <p:nvSpPr>
          <p:cNvPr id="182" name="Google Shape;182;p21"/>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05000"/>
              </a:lnSpc>
              <a:spcBef>
                <a:spcPts val="0"/>
              </a:spcBef>
              <a:spcAft>
                <a:spcPts val="0"/>
              </a:spcAft>
              <a:buSzPct val="42117"/>
              <a:buNone/>
            </a:pPr>
            <a:r>
              <a:rPr lang="en-US" sz="2400">
                <a:latin typeface="Times New Roman"/>
                <a:ea typeface="Times New Roman"/>
                <a:cs typeface="Times New Roman"/>
                <a:sym typeface="Times New Roman"/>
              </a:rPr>
              <a:t>It is an online market place where user sell and buy the voucher that they get from different e-commerce website like google pay, amazon pay, BHIM , UPI etc. and are of no use for a particular user but useful for other. So basically, In this Project which we are building, voucher hosting platform where user can sell vouchers there and can purchase useful vouchers like discount coupons, cashback coupons etc  in exchange of a point that is to be added in their wallet.</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88999" y="478464"/>
            <a:ext cx="6873037" cy="665553"/>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262626"/>
              </a:buClr>
              <a:buSzPts val="990"/>
              <a:buFont typeface="Arial"/>
              <a:buNone/>
            </a:pPr>
            <a:r>
              <a:rPr lang="en-US" sz="3600">
                <a:latin typeface="Arial"/>
                <a:ea typeface="Arial"/>
                <a:cs typeface="Arial"/>
                <a:sym typeface="Arial"/>
              </a:rPr>
              <a:t>                         </a:t>
            </a:r>
            <a:r>
              <a:rPr b="0" lang="en-US" sz="3600">
                <a:solidFill>
                  <a:srgbClr val="7B230B"/>
                </a:solidFill>
                <a:latin typeface="Algerian"/>
                <a:ea typeface="Algerian"/>
                <a:cs typeface="Algerian"/>
                <a:sym typeface="Algerian"/>
              </a:rPr>
              <a:t>NEED</a:t>
            </a:r>
            <a:endParaRPr b="0" sz="3600">
              <a:solidFill>
                <a:srgbClr val="7B230B"/>
              </a:solidFill>
              <a:latin typeface="Algerian"/>
              <a:ea typeface="Algerian"/>
              <a:cs typeface="Algerian"/>
              <a:sym typeface="Algerian"/>
            </a:endParaRPr>
          </a:p>
        </p:txBody>
      </p:sp>
      <p:sp>
        <p:nvSpPr>
          <p:cNvPr id="188" name="Google Shape;188;p22"/>
          <p:cNvSpPr txBox="1"/>
          <p:nvPr>
            <p:ph idx="1" type="body"/>
          </p:nvPr>
        </p:nvSpPr>
        <p:spPr>
          <a:xfrm>
            <a:off x="510363" y="1477925"/>
            <a:ext cx="8346558" cy="3572539"/>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200"/>
              </a:spcAft>
              <a:buSzPts val="1800"/>
              <a:buNone/>
            </a:pPr>
            <a:r>
              <a:rPr lang="en-US" sz="2400">
                <a:latin typeface="Times New Roman"/>
                <a:ea typeface="Times New Roman"/>
                <a:cs typeface="Times New Roman"/>
                <a:sym typeface="Times New Roman"/>
              </a:rPr>
              <a:t>In Today’s World we all are using ecommerce website like flipkart , myntra ,Google Pay, Phonepay , AmazonPay where on using their site we get a voucher in form of rewards. Some voucher are of our use and some waste without redeeming because at that time they are not of our use. So by seeing this scenario we create a project where user can exchange their voucher that are of their uses.</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041300" y="477300"/>
            <a:ext cx="2823600" cy="730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7B230B"/>
              </a:buClr>
              <a:buSzPts val="990"/>
              <a:buFont typeface="Algerian"/>
              <a:buNone/>
            </a:pPr>
            <a:r>
              <a:rPr b="0" lang="en-US" sz="3600">
                <a:solidFill>
                  <a:srgbClr val="7B230B"/>
                </a:solidFill>
                <a:latin typeface="Algerian"/>
                <a:ea typeface="Algerian"/>
                <a:cs typeface="Algerian"/>
                <a:sym typeface="Algerian"/>
              </a:rPr>
              <a:t>OBJECTIVE</a:t>
            </a:r>
            <a:endParaRPr b="0" sz="3600">
              <a:solidFill>
                <a:srgbClr val="7B230B"/>
              </a:solidFill>
              <a:latin typeface="Algerian"/>
              <a:ea typeface="Algerian"/>
              <a:cs typeface="Algerian"/>
              <a:sym typeface="Algerian"/>
            </a:endParaRPr>
          </a:p>
        </p:txBody>
      </p:sp>
      <p:sp>
        <p:nvSpPr>
          <p:cNvPr id="194" name="Google Shape;194;p23"/>
          <p:cNvSpPr txBox="1"/>
          <p:nvPr>
            <p:ph idx="1" type="body"/>
          </p:nvPr>
        </p:nvSpPr>
        <p:spPr>
          <a:xfrm>
            <a:off x="475450" y="1570425"/>
            <a:ext cx="5316300" cy="32562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1200"/>
              </a:spcAft>
              <a:buSzPts val="1800"/>
              <a:buNone/>
            </a:pPr>
            <a:r>
              <a:rPr lang="en-US" sz="2000">
                <a:latin typeface="Times New Roman"/>
                <a:ea typeface="Times New Roman"/>
                <a:cs typeface="Times New Roman"/>
                <a:sym typeface="Times New Roman"/>
              </a:rPr>
              <a:t>The aim of this project is to provide to the users, a full stack web application that will be  useful for using a voucher that are provided by different ecommerce site as a gift like Flipkart, Google Pay. By this application users can easily buy and sell vouchers with the wallet money. </a:t>
            </a:r>
            <a:endParaRPr sz="2000">
              <a:latin typeface="Times New Roman"/>
              <a:ea typeface="Times New Roman"/>
              <a:cs typeface="Times New Roman"/>
              <a:sym typeface="Times New Roman"/>
            </a:endParaRPr>
          </a:p>
        </p:txBody>
      </p:sp>
      <p:pic>
        <p:nvPicPr>
          <p:cNvPr id="195" name="Google Shape;195;p23"/>
          <p:cNvPicPr preferRelativeResize="0"/>
          <p:nvPr/>
        </p:nvPicPr>
        <p:blipFill rotWithShape="1">
          <a:blip r:embed="rId3">
            <a:alphaModFix/>
          </a:blip>
          <a:srcRect b="0" l="0" r="0" t="0"/>
          <a:stretch/>
        </p:blipFill>
        <p:spPr>
          <a:xfrm>
            <a:off x="6429025" y="1722775"/>
            <a:ext cx="2336425" cy="266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2700"/>
              <a:buFont typeface="Century Gothic"/>
              <a:buNone/>
            </a:pPr>
            <a:r>
              <a:rPr lang="en-US"/>
              <a:t>                      </a:t>
            </a:r>
            <a:r>
              <a:rPr lang="en-US" sz="3600">
                <a:solidFill>
                  <a:srgbClr val="7B230B"/>
                </a:solidFill>
                <a:latin typeface="Algerian"/>
                <a:ea typeface="Algerian"/>
                <a:cs typeface="Algerian"/>
                <a:sym typeface="Algerian"/>
              </a:rPr>
              <a:t>MOTIVATION</a:t>
            </a:r>
            <a:endParaRPr sz="3600">
              <a:solidFill>
                <a:srgbClr val="7B230B"/>
              </a:solidFill>
              <a:latin typeface="Algerian"/>
              <a:ea typeface="Algerian"/>
              <a:cs typeface="Algerian"/>
              <a:sym typeface="Algerian"/>
            </a:endParaRPr>
          </a:p>
        </p:txBody>
      </p:sp>
      <p:sp>
        <p:nvSpPr>
          <p:cNvPr id="201" name="Google Shape;201;p24"/>
          <p:cNvSpPr txBox="1"/>
          <p:nvPr>
            <p:ph idx="1" type="body"/>
          </p:nvPr>
        </p:nvSpPr>
        <p:spPr>
          <a:xfrm>
            <a:off x="1941909" y="1600200"/>
            <a:ext cx="6686550" cy="2833217"/>
          </a:xfrm>
          <a:prstGeom prst="rect">
            <a:avLst/>
          </a:prstGeom>
          <a:noFill/>
          <a:ln>
            <a:noFill/>
          </a:ln>
        </p:spPr>
        <p:txBody>
          <a:bodyPr anchorCtr="0" anchor="t" bIns="45700" lIns="91425" spcFirstLastPara="1" rIns="91425" wrap="square" tIns="45700">
            <a:normAutofit lnSpcReduction="10000"/>
          </a:bodyPr>
          <a:lstStyle/>
          <a:p>
            <a:pPr indent="-257175" lvl="0" marL="257175" rtl="0" algn="l">
              <a:spcBef>
                <a:spcPts val="0"/>
              </a:spcBef>
              <a:spcAft>
                <a:spcPts val="0"/>
              </a:spcAft>
              <a:buSzPts val="1800"/>
              <a:buChar char="🠶"/>
            </a:pPr>
            <a:r>
              <a:rPr lang="en-US" sz="1800">
                <a:latin typeface="Times New Roman"/>
                <a:ea typeface="Times New Roman"/>
                <a:cs typeface="Times New Roman"/>
                <a:sym typeface="Times New Roman"/>
              </a:rPr>
              <a:t>The voucher that we receive from e-commerce website are getting waste because most of are of not our use , so by seeing this scenario we motivate to use these voucher to exchange with other so that these voucher are used by other and we also used other vouchers that are of our use by exchanging with coins. </a:t>
            </a:r>
            <a:endParaRPr sz="1800">
              <a:latin typeface="Times New Roman"/>
              <a:ea typeface="Times New Roman"/>
              <a:cs typeface="Times New Roman"/>
              <a:sym typeface="Times New Roman"/>
            </a:endParaRPr>
          </a:p>
          <a:p>
            <a:pPr indent="-257175" lvl="0" marL="257175" rtl="0" algn="l">
              <a:spcBef>
                <a:spcPts val="750"/>
              </a:spcBef>
              <a:spcAft>
                <a:spcPts val="0"/>
              </a:spcAft>
              <a:buSzPts val="1800"/>
              <a:buChar char="🠶"/>
            </a:pPr>
            <a:r>
              <a:rPr lang="en-US" sz="1800">
                <a:latin typeface="Times New Roman"/>
                <a:ea typeface="Times New Roman"/>
                <a:cs typeface="Times New Roman"/>
                <a:sym typeface="Times New Roman"/>
              </a:rPr>
              <a:t>it is an online market place with the largest user posted inventory of un- used gift vouchers/ cards. It connects the Buyers and Sellers, allows them to negotiate and arrive at a workable price which works for both the buyer and seller. Hence it will be the cheapest for the buyer and mostly a definite sale for the Seller.</a:t>
            </a:r>
            <a:r>
              <a:rPr i="1"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171450" lvl="0" marL="257175" rtl="0" algn="l">
              <a:spcBef>
                <a:spcPts val="750"/>
              </a:spcBef>
              <a:spcAft>
                <a:spcPts val="0"/>
              </a:spcAft>
              <a:buSzPts val="135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B230B"/>
              </a:buClr>
              <a:buSzPts val="3600"/>
              <a:buFont typeface="Algerian"/>
              <a:buNone/>
            </a:pPr>
            <a:r>
              <a:rPr lang="en-US" sz="3600">
                <a:solidFill>
                  <a:srgbClr val="7B230B"/>
                </a:solidFill>
                <a:latin typeface="Algerian"/>
                <a:ea typeface="Algerian"/>
                <a:cs typeface="Algerian"/>
                <a:sym typeface="Algerian"/>
              </a:rPr>
              <a:t>        METHDOLOGY</a:t>
            </a:r>
            <a:endParaRPr sz="3600">
              <a:solidFill>
                <a:srgbClr val="7B230B"/>
              </a:solidFill>
              <a:latin typeface="Algerian"/>
              <a:ea typeface="Algerian"/>
              <a:cs typeface="Algerian"/>
              <a:sym typeface="Algerian"/>
            </a:endParaRPr>
          </a:p>
        </p:txBody>
      </p:sp>
      <p:sp>
        <p:nvSpPr>
          <p:cNvPr id="207" name="Google Shape;207;p25"/>
          <p:cNvSpPr txBox="1"/>
          <p:nvPr>
            <p:ph idx="1" type="body"/>
          </p:nvPr>
        </p:nvSpPr>
        <p:spPr>
          <a:xfrm>
            <a:off x="299041" y="1435395"/>
            <a:ext cx="8323964" cy="3381153"/>
          </a:xfrm>
          <a:prstGeom prst="rect">
            <a:avLst/>
          </a:prstGeom>
          <a:noFill/>
          <a:ln>
            <a:noFill/>
          </a:ln>
        </p:spPr>
        <p:txBody>
          <a:bodyPr anchorCtr="0" anchor="t" bIns="45700" lIns="91425" spcFirstLastPara="1" rIns="91425" wrap="square" tIns="45700">
            <a:normAutofit/>
          </a:bodyPr>
          <a:lstStyle/>
          <a:p>
            <a:pPr indent="-214312" lvl="1" marL="557213" rtl="0" algn="just">
              <a:spcBef>
                <a:spcPts val="0"/>
              </a:spcBef>
              <a:spcAft>
                <a:spcPts val="0"/>
              </a:spcAft>
              <a:buSzPts val="2000"/>
              <a:buChar char="🠶"/>
            </a:pPr>
            <a:r>
              <a:rPr lang="en-US" sz="2000">
                <a:latin typeface="Times New Roman"/>
                <a:ea typeface="Times New Roman"/>
                <a:cs typeface="Times New Roman"/>
                <a:sym typeface="Times New Roman"/>
              </a:rPr>
              <a:t>Authentication and authorized user using passport.js.</a:t>
            </a:r>
            <a:endParaRPr/>
          </a:p>
          <a:p>
            <a:pPr indent="-214312" lvl="1" marL="557213" rtl="0" algn="just">
              <a:spcBef>
                <a:spcPts val="750"/>
              </a:spcBef>
              <a:spcAft>
                <a:spcPts val="0"/>
              </a:spcAft>
              <a:buSzPts val="2000"/>
              <a:buChar char="🠶"/>
            </a:pPr>
            <a:r>
              <a:rPr lang="en-US" sz="2000">
                <a:latin typeface="Times New Roman"/>
                <a:ea typeface="Times New Roman"/>
                <a:cs typeface="Times New Roman"/>
                <a:sym typeface="Times New Roman"/>
              </a:rPr>
              <a:t>Add vouchers section where we can add the vouchers in that application.</a:t>
            </a:r>
            <a:endParaRPr/>
          </a:p>
          <a:p>
            <a:pPr indent="-214312" lvl="1" marL="557213" rtl="0" algn="just">
              <a:spcBef>
                <a:spcPts val="750"/>
              </a:spcBef>
              <a:spcAft>
                <a:spcPts val="0"/>
              </a:spcAft>
              <a:buSzPts val="2000"/>
              <a:buChar char="🠶"/>
            </a:pPr>
            <a:r>
              <a:rPr lang="en-US" sz="2000">
                <a:latin typeface="Times New Roman"/>
                <a:ea typeface="Times New Roman"/>
                <a:cs typeface="Times New Roman"/>
                <a:sym typeface="Times New Roman"/>
              </a:rPr>
              <a:t>Displaying all the vouchers in different view at home page.</a:t>
            </a:r>
            <a:endParaRPr/>
          </a:p>
          <a:p>
            <a:pPr indent="-214312" lvl="1" marL="557213" rtl="0" algn="just">
              <a:spcBef>
                <a:spcPts val="750"/>
              </a:spcBef>
              <a:spcAft>
                <a:spcPts val="0"/>
              </a:spcAft>
              <a:buSzPts val="2000"/>
              <a:buChar char="🠶"/>
            </a:pPr>
            <a:r>
              <a:rPr lang="en-US" sz="2000">
                <a:latin typeface="Times New Roman"/>
                <a:ea typeface="Times New Roman"/>
                <a:cs typeface="Times New Roman"/>
                <a:sym typeface="Times New Roman"/>
              </a:rPr>
              <a:t>Buy vouchers link on all the vouchers from where we can buy any card.</a:t>
            </a:r>
            <a:endParaRPr/>
          </a:p>
          <a:p>
            <a:pPr indent="-214312" lvl="1" marL="557213" rtl="0" algn="just">
              <a:spcBef>
                <a:spcPts val="750"/>
              </a:spcBef>
              <a:spcAft>
                <a:spcPts val="0"/>
              </a:spcAft>
              <a:buSzPts val="2000"/>
              <a:buChar char="🠶"/>
            </a:pPr>
            <a:r>
              <a:rPr lang="en-US" sz="2000">
                <a:latin typeface="Times New Roman"/>
                <a:ea typeface="Times New Roman"/>
                <a:cs typeface="Times New Roman"/>
                <a:sym typeface="Times New Roman"/>
              </a:rPr>
              <a:t>Profile section for all the users where tracking of remaining of wallet money quantity of host vouchers and buy vouchers and likes.</a:t>
            </a:r>
            <a:endParaRPr/>
          </a:p>
          <a:p>
            <a:pPr indent="-214312" lvl="1" marL="557213" rtl="0" algn="just">
              <a:spcBef>
                <a:spcPts val="750"/>
              </a:spcBef>
              <a:spcAft>
                <a:spcPts val="0"/>
              </a:spcAft>
              <a:buSzPts val="2000"/>
              <a:buChar char="🠶"/>
            </a:pPr>
            <a:r>
              <a:rPr lang="en-US" sz="2000">
                <a:latin typeface="Times New Roman"/>
                <a:ea typeface="Times New Roman"/>
                <a:cs typeface="Times New Roman"/>
                <a:sym typeface="Times New Roman"/>
              </a:rPr>
              <a:t>Dedicated section for filtering of vouchers with different check boxes for both on the basis of price and company</a:t>
            </a:r>
            <a:endParaRPr/>
          </a:p>
          <a:p>
            <a:pPr indent="-171450" lvl="0" marL="257175" rtl="0" algn="l">
              <a:spcBef>
                <a:spcPts val="750"/>
              </a:spcBef>
              <a:spcAft>
                <a:spcPts val="0"/>
              </a:spcAft>
              <a:buSzPts val="135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390890" y="0"/>
            <a:ext cx="6683765" cy="96066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2700"/>
              <a:buFont typeface="Algerian"/>
              <a:buNone/>
            </a:pPr>
            <a:r>
              <a:rPr lang="en-US">
                <a:solidFill>
                  <a:srgbClr val="0070C0"/>
                </a:solidFill>
                <a:latin typeface="Algerian"/>
                <a:ea typeface="Algerian"/>
                <a:cs typeface="Algerian"/>
                <a:sym typeface="Algerian"/>
              </a:rPr>
              <a:t>Class Diagram</a:t>
            </a:r>
            <a:endParaRPr>
              <a:solidFill>
                <a:srgbClr val="0070C0"/>
              </a:solidFill>
              <a:latin typeface="Algerian"/>
              <a:ea typeface="Algerian"/>
              <a:cs typeface="Algerian"/>
              <a:sym typeface="Algerian"/>
            </a:endParaRPr>
          </a:p>
        </p:txBody>
      </p:sp>
      <p:pic>
        <p:nvPicPr>
          <p:cNvPr id="213" name="Google Shape;213;p26"/>
          <p:cNvPicPr preferRelativeResize="0"/>
          <p:nvPr/>
        </p:nvPicPr>
        <p:blipFill>
          <a:blip r:embed="rId3">
            <a:alphaModFix/>
          </a:blip>
          <a:stretch>
            <a:fillRect/>
          </a:stretch>
        </p:blipFill>
        <p:spPr>
          <a:xfrm>
            <a:off x="152400" y="1113068"/>
            <a:ext cx="8558418" cy="38780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944694" y="468082"/>
            <a:ext cx="6683765" cy="9606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2700"/>
              <a:buFont typeface="Algerian"/>
              <a:buNone/>
            </a:pPr>
            <a:r>
              <a:rPr lang="en-US">
                <a:solidFill>
                  <a:srgbClr val="0070C0"/>
                </a:solidFill>
                <a:latin typeface="Algerian"/>
                <a:ea typeface="Algerian"/>
                <a:cs typeface="Algerian"/>
                <a:sym typeface="Algerian"/>
              </a:rPr>
              <a:t>               Coupon schema</a:t>
            </a:r>
            <a:endParaRPr>
              <a:solidFill>
                <a:srgbClr val="0070C0"/>
              </a:solidFill>
              <a:latin typeface="Algerian"/>
              <a:ea typeface="Algerian"/>
              <a:cs typeface="Algerian"/>
              <a:sym typeface="Algerian"/>
            </a:endParaRPr>
          </a:p>
        </p:txBody>
      </p:sp>
      <p:sp>
        <p:nvSpPr>
          <p:cNvPr id="219" name="Google Shape;219;p27"/>
          <p:cNvSpPr txBox="1"/>
          <p:nvPr/>
        </p:nvSpPr>
        <p:spPr>
          <a:xfrm>
            <a:off x="8155575" y="3101425"/>
            <a:ext cx="73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220" name="Google Shape;220;p27"/>
          <p:cNvPicPr preferRelativeResize="0"/>
          <p:nvPr/>
        </p:nvPicPr>
        <p:blipFill>
          <a:blip r:embed="rId3">
            <a:alphaModFix/>
          </a:blip>
          <a:stretch>
            <a:fillRect/>
          </a:stretch>
        </p:blipFill>
        <p:spPr>
          <a:xfrm>
            <a:off x="1095700" y="1212500"/>
            <a:ext cx="6945000" cy="358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