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E01D-7E2D-4769-A88D-F1E87859E347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F013-7E85-4848-A4C7-E4171F4F8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8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907D-1E98-40EE-BED9-4C628CDB6E05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6D6B-6A6B-4899-A64B-01064B240421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C0FA-C0C7-4EEA-AFD8-B90379CDCF42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024D-4F4F-40B2-ACAC-B329B7F997AB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EFD4-EB06-461B-8E83-E00FB610C365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A39F-1542-46A2-A2EB-55412C99EC06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4E5B-6BBB-4D34-8428-7210B793BF4F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4EB-760D-4FD5-80C5-D31D9124EB13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AB-8E8C-4357-BE05-F52178B69775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8716-3355-4B31-9198-8BD8465D2ACF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3B68-53EE-4A80-9D9D-17A643462870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A274-ABF9-40DC-8A55-985B9E920B99}" type="datetime1">
              <a:rPr lang="en-US" altLang="zh-CN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109860-5AC6-4723-ACAE-291D8D6CBE20}"/>
              </a:ext>
            </a:extLst>
          </p:cNvPr>
          <p:cNvSpPr txBox="1"/>
          <p:nvPr/>
        </p:nvSpPr>
        <p:spPr>
          <a:xfrm>
            <a:off x="3397103" y="2590308"/>
            <a:ext cx="539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EE4211 Data Science for IoT</a:t>
            </a:r>
          </a:p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</a:p>
          <a:p>
            <a:pPr algn="ctr"/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Student Proposal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882A7C-6F8A-4CBD-8BAC-C2267EE76E25}"/>
              </a:ext>
            </a:extLst>
          </p:cNvPr>
          <p:cNvSpPr txBox="1"/>
          <p:nvPr/>
        </p:nvSpPr>
        <p:spPr>
          <a:xfrm>
            <a:off x="1100985" y="1618505"/>
            <a:ext cx="999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Alarming System for Natural Gas Consuming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7FFBF-499B-441B-9A68-4484BDABEBB6}"/>
              </a:ext>
            </a:extLst>
          </p:cNvPr>
          <p:cNvSpPr txBox="1"/>
          <p:nvPr/>
        </p:nvSpPr>
        <p:spPr>
          <a:xfrm>
            <a:off x="3342397" y="4116110"/>
            <a:ext cx="55071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</a:p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Three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</a:p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 Jiapan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Yuhui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An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4B43F9-9D27-4A8D-8415-1FB80328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" y="159413"/>
            <a:ext cx="6871317" cy="888608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602B08-6853-4799-8F7B-B2214419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12EB5A8-15DA-4F4B-8E70-1E580963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21" y="989254"/>
            <a:ext cx="4110789" cy="25755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28CD7DD-1562-4731-A50B-9A4D22A9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21" y="3760151"/>
            <a:ext cx="4128704" cy="26014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00C56BB-5231-44CA-98B8-8A62BD61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13" y="3760151"/>
            <a:ext cx="4177118" cy="26057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75FFA4-B612-4037-A202-19B2CE7B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13" y="989254"/>
            <a:ext cx="4128704" cy="25788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50952D-24EA-4363-B46C-41D34277F12E}"/>
              </a:ext>
            </a:extLst>
          </p:cNvPr>
          <p:cNvSpPr txBox="1"/>
          <p:nvPr/>
        </p:nvSpPr>
        <p:spPr>
          <a:xfrm>
            <a:off x="568171" y="335504"/>
            <a:ext cx="5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gas consumption for each home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C73684F2-9D18-4417-91B6-5F3CBE76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758965-0AED-49D0-8B32-C6BF2DBCA0BB}"/>
              </a:ext>
            </a:extLst>
          </p:cNvPr>
          <p:cNvSpPr txBox="1"/>
          <p:nvPr/>
        </p:nvSpPr>
        <p:spPr>
          <a:xfrm>
            <a:off x="9659659" y="1821159"/>
            <a:ext cx="2228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Valley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Turning point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4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4293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06C1AB-3C7F-4248-8B1E-73719638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13" y="785065"/>
            <a:ext cx="4305970" cy="29963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41A787A-A398-4375-B9CF-7CDAF4B1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06" y="785065"/>
            <a:ext cx="4301406" cy="29963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50952D-24EA-4363-B46C-41D34277F12E}"/>
              </a:ext>
            </a:extLst>
          </p:cNvPr>
          <p:cNvSpPr txBox="1"/>
          <p:nvPr/>
        </p:nvSpPr>
        <p:spPr>
          <a:xfrm>
            <a:off x="568171" y="323400"/>
            <a:ext cx="5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gas consumption for each home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59D5D4-94A5-4EB8-AFAA-CA830033E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307" y="3781433"/>
            <a:ext cx="4301406" cy="3036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9C4661-0065-4F98-B205-5C31258D3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712" y="3781433"/>
            <a:ext cx="4301405" cy="3018345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F2492-0B70-4801-804C-7773F154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728165-1C91-4404-AFA3-C296593C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20" y="0"/>
            <a:ext cx="5499168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147663-AF5F-4265-B124-A61368D8EE6A}"/>
              </a:ext>
            </a:extLst>
          </p:cNvPr>
          <p:cNvSpPr txBox="1"/>
          <p:nvPr/>
        </p:nvSpPr>
        <p:spPr>
          <a:xfrm>
            <a:off x="559294" y="538840"/>
            <a:ext cx="5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gas consumption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C1152B4-1BCB-46A4-A6DE-B8F839D8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80399A-3B54-4E1A-AD10-95D5BB4E69B8}"/>
              </a:ext>
            </a:extLst>
          </p:cNvPr>
          <p:cNvSpPr txBox="1"/>
          <p:nvPr/>
        </p:nvSpPr>
        <p:spPr>
          <a:xfrm>
            <a:off x="270663" y="1539345"/>
            <a:ext cx="5061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perspective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Hourly values on a specific day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perspective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Values of a specific hour for several days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9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823E46-A6F6-459F-BC3B-0D230F92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30" y="0"/>
            <a:ext cx="781882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82F4CB-28E2-4271-B6CB-A243C8BBCC81}"/>
              </a:ext>
            </a:extLst>
          </p:cNvPr>
          <p:cNvSpPr txBox="1"/>
          <p:nvPr/>
        </p:nvSpPr>
        <p:spPr>
          <a:xfrm>
            <a:off x="550416" y="1964171"/>
            <a:ext cx="300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 vs  Predicted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7D1BEB-CE83-425F-8A55-0052C7F17446}"/>
              </a:ext>
            </a:extLst>
          </p:cNvPr>
          <p:cNvSpPr txBox="1"/>
          <p:nvPr/>
        </p:nvSpPr>
        <p:spPr>
          <a:xfrm>
            <a:off x="550416" y="535472"/>
            <a:ext cx="331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reading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“Forecasting” part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4A3E0-1354-4F73-B0D4-FE46EF29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7FFF8D-F6B5-4067-813A-E9720110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6" y="1859547"/>
            <a:ext cx="8353425" cy="3209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CCBDEB-72FC-4144-9E3A-215950C77643}"/>
              </a:ext>
            </a:extLst>
          </p:cNvPr>
          <p:cNvSpPr txBox="1"/>
          <p:nvPr/>
        </p:nvSpPr>
        <p:spPr>
          <a:xfrm>
            <a:off x="692458" y="544349"/>
            <a:ext cx="5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consumption  vs  Threshold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下弧形 5">
            <a:extLst>
              <a:ext uri="{FF2B5EF4-FFF2-40B4-BE49-F238E27FC236}">
                <a16:creationId xmlns:a16="http://schemas.microsoft.com/office/drawing/2014/main" id="{5F7BBC4C-44ED-48A6-93F9-3AEC1D875E9C}"/>
              </a:ext>
            </a:extLst>
          </p:cNvPr>
          <p:cNvSpPr/>
          <p:nvPr/>
        </p:nvSpPr>
        <p:spPr>
          <a:xfrm>
            <a:off x="2415581" y="4822060"/>
            <a:ext cx="4331448" cy="443995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3F9DC-7086-4C6C-AC78-46D93A94793D}"/>
              </a:ext>
            </a:extLst>
          </p:cNvPr>
          <p:cNvSpPr txBox="1"/>
          <p:nvPr/>
        </p:nvSpPr>
        <p:spPr>
          <a:xfrm>
            <a:off x="5646198" y="510134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magnify</a:t>
            </a:r>
            <a:endParaRPr lang="zh-CN" alt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C57DCFB-A201-4EBD-B4EA-95BE5506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8E6D12-8CAD-4DD5-B14A-BC19C7140C87}"/>
              </a:ext>
            </a:extLst>
          </p:cNvPr>
          <p:cNvSpPr txBox="1"/>
          <p:nvPr/>
        </p:nvSpPr>
        <p:spPr>
          <a:xfrm>
            <a:off x="3840446" y="1176735"/>
            <a:ext cx="717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Approximately periodic but dynamically changing 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1ECC0E-05CF-46AC-A64B-8018D4AD089E}"/>
              </a:ext>
            </a:extLst>
          </p:cNvPr>
          <p:cNvSpPr txBox="1"/>
          <p:nvPr/>
        </p:nvSpPr>
        <p:spPr>
          <a:xfrm>
            <a:off x="5335480" y="572669"/>
            <a:ext cx="66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 Vertically predicted value + Bias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6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9B0B4E-83D9-4CFB-8462-A6767E35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59" y="150920"/>
            <a:ext cx="3150562" cy="6707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0E022B-F044-4B87-BE46-5901F246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49" y="400858"/>
            <a:ext cx="2983363" cy="645714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2B161-6186-4630-9E6D-6752A0B6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375BB9-DD09-4702-855F-AF18D23E3F4D}"/>
              </a:ext>
            </a:extLst>
          </p:cNvPr>
          <p:cNvSpPr txBox="1"/>
          <p:nvPr/>
        </p:nvSpPr>
        <p:spPr>
          <a:xfrm>
            <a:off x="692458" y="544349"/>
            <a:ext cx="5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 alarming method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16760A-D2F9-4B96-BBBB-A8EF6CA1A34E}"/>
              </a:ext>
            </a:extLst>
          </p:cNvPr>
          <p:cNvSpPr txBox="1"/>
          <p:nvPr/>
        </p:nvSpPr>
        <p:spPr>
          <a:xfrm>
            <a:off x="381740" y="1399443"/>
            <a:ext cx="4821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first time exceeding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2: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Two consecutive hours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3: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Last longer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5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90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Jiapan Gu</dc:creator>
  <cp:lastModifiedBy>Gu Jiapan</cp:lastModifiedBy>
  <cp:revision>26</cp:revision>
  <dcterms:created xsi:type="dcterms:W3CDTF">2018-11-12T11:08:10Z</dcterms:created>
  <dcterms:modified xsi:type="dcterms:W3CDTF">2018-11-12T16:37:01Z</dcterms:modified>
</cp:coreProperties>
</file>