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2B8C-B477-7555-1327-3BDDD3481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D78FF-A0A8-8AAB-BD0A-0B993E392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70236-ED6E-2E75-F4DD-0FF05ECC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3026-2D58-46C3-9DB7-B9A5C718A2D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17EE2-E4AB-871B-2618-F31F5BF7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5F62F-7B15-1486-6412-21B1050B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5C6-6715-45BF-A726-91874947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5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D85C-DAD6-6B80-6B04-E7C619D0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F3FBC-66A2-71A1-2A57-C1A818057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408A3-5629-7B31-5B3F-4D1BBE26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3026-2D58-46C3-9DB7-B9A5C718A2D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53E1-1757-F66A-A644-73797C85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F8C2-5FA4-CB1F-4D3A-9FD333A4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5C6-6715-45BF-A726-91874947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BAF80-8100-EBF0-428A-CCEE28EB1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D9FD4-F71B-5752-6F78-0CBE66A56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3FEA4-5A21-AA64-883E-355AAB70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3026-2D58-46C3-9DB7-B9A5C718A2D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F734-6521-8C80-B897-DACAB797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2F3D3-B04A-946A-AF78-9B74E5FA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5C6-6715-45BF-A726-91874947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5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D1A2-0800-B4C0-4CC1-4F628451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3D579-3019-4AF6-7F7F-C714AC734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933F5-F0DC-E81E-5B01-1F650A3A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3026-2D58-46C3-9DB7-B9A5C718A2D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16DD-2CF8-51E8-F98D-E51BDE9C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18776-0050-39C3-E840-657E4193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5C6-6715-45BF-A726-91874947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4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E525-4ED9-2F29-2F70-2E4839D1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59CFD-8729-C21A-AEC4-9DE99813B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A0737-94D8-8C75-3BCF-F21DCC4F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3026-2D58-46C3-9DB7-B9A5C718A2D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AF09E-1F53-B9CF-EB7F-556F6887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D9D32-6DF7-A723-6E70-950AC1B2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5C6-6715-45BF-A726-91874947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2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CAF-255C-55D9-7484-F023B506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643B-0EF1-113D-04E5-94DFF883C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B7C0E-1EFA-3D8C-393B-346A0B1B5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22BAA-4A54-30F8-FC54-62C8AB67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3026-2D58-46C3-9DB7-B9A5C718A2D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14C72-718C-9D7D-A625-5EB32E0C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2B81E-8F20-50A1-D8C4-52BC68DA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5C6-6715-45BF-A726-91874947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CC35-FC7F-7F17-F3E3-873F8864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DC0A-5B2A-5597-0D6C-0B05C2501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C98D3-4C9B-F98B-DD87-32AAC6147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55DB6-F4EC-C95B-01E9-CBCC4F5F1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DA680-C55C-40BD-1B4A-D059887D2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5E528-7D2C-9C2F-9760-F89E5EC8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3026-2D58-46C3-9DB7-B9A5C718A2D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3B006-A557-A655-D8BC-EA7B0CD8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EED43-12BB-F9FD-ED38-96EAA001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5C6-6715-45BF-A726-91874947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7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8630-FA97-9179-7543-F9C60C57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AC22C-F23D-596A-3E7E-138D0189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3026-2D58-46C3-9DB7-B9A5C718A2D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E28D7-39FA-3598-BC8C-FC1B064D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7D7D5-91F2-B43A-3D6F-8CE25869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5C6-6715-45BF-A726-91874947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9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13C7A-E0B2-F0C8-45A2-6C107B15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3026-2D58-46C3-9DB7-B9A5C718A2D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835A-5671-D91A-1146-4AEF9932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A24C-59C1-A7AD-217D-32B27B83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5C6-6715-45BF-A726-91874947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A57E-0188-DE12-A1B0-F30A2C4E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3826B-29DF-8CE9-D1DD-A9106738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FAF02-79CD-6CFF-64B1-184DD5712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DDE07-5FF6-0563-0C42-974AE6D3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3026-2D58-46C3-9DB7-B9A5C718A2D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043FD-A12F-83EB-D41B-37F7C7EE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5B984-4457-D252-A850-7AA95D5E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5C6-6715-45BF-A726-91874947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9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946C-A13B-FDFD-72D4-27CFCB3C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12A19-FA76-F743-02C7-1F5494961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20594-0C02-B654-21D7-58F4CC022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DF09B-02A2-7F2B-DC08-A6C0C05C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3026-2D58-46C3-9DB7-B9A5C718A2D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F5328-765E-D04A-9649-674F1FB7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830CF-AB62-C67C-C4BF-424372E7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5C6-6715-45BF-A726-91874947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2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2F146-AA1B-A574-BE22-6E6836FA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ED0AC-2926-F879-7C85-E5AC2A77B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6E322-6C29-D021-6FEA-52C25478D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13026-2D58-46C3-9DB7-B9A5C718A2D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8338A-BDA8-CE41-E4E9-D3CCCCB37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27328-F2B7-D494-5AA1-8E6AB9790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BCD5C6-6715-45BF-A726-91874947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9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9811-5E54-C92E-6D91-50CDC0760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8816" y="-507655"/>
            <a:ext cx="4810539" cy="1655762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17E62-84AF-93EE-7760-2EBF02F54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en-US" dirty="0"/>
              <a:t>Learning chunking: The point of data chunking is to break down huge amounts of data into smaller versions of its self and make it easier and faster to manage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91907-8492-FF46-584D-088F9922F835}"/>
              </a:ext>
            </a:extLst>
          </p:cNvPr>
          <p:cNvSpPr txBox="1"/>
          <p:nvPr/>
        </p:nvSpPr>
        <p:spPr>
          <a:xfrm>
            <a:off x="4890051" y="1148107"/>
            <a:ext cx="698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Tristie White</a:t>
            </a:r>
          </a:p>
        </p:txBody>
      </p:sp>
    </p:spTree>
    <p:extLst>
      <p:ext uri="{BB962C8B-B14F-4D97-AF65-F5344CB8AC3E}">
        <p14:creationId xmlns:p14="http://schemas.microsoft.com/office/powerpoint/2010/main" val="182908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63EB-288F-CAB1-69C7-0E8604C4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7064D9-B730-52EE-A6C7-AA52014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067" y="2097059"/>
            <a:ext cx="4023709" cy="3755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55AF1C-F835-4238-DAC2-28B8F0560A0B}"/>
              </a:ext>
            </a:extLst>
          </p:cNvPr>
          <p:cNvSpPr txBox="1"/>
          <p:nvPr/>
        </p:nvSpPr>
        <p:spPr>
          <a:xfrm>
            <a:off x="1417981" y="1348866"/>
            <a:ext cx="957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research experience we learned about data set, how to chunk them and compare the data. Using the data from the </a:t>
            </a:r>
            <a:r>
              <a:rPr lang="en-US" dirty="0" err="1"/>
              <a:t>aws</a:t>
            </a:r>
            <a:r>
              <a:rPr lang="en-US" dirty="0"/>
              <a:t> is smaller and faster than using it on the local 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4AC70-09F9-B6FC-B420-E608530A77FE}"/>
              </a:ext>
            </a:extLst>
          </p:cNvPr>
          <p:cNvSpPr txBox="1"/>
          <p:nvPr/>
        </p:nvSpPr>
        <p:spPr>
          <a:xfrm>
            <a:off x="559066" y="6056243"/>
            <a:ext cx="449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that was from the </a:t>
            </a:r>
            <a:r>
              <a:rPr lang="en-US" dirty="0" err="1"/>
              <a:t>aws</a:t>
            </a:r>
            <a:r>
              <a:rPr lang="en-US" dirty="0"/>
              <a:t> cloud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F8A97-C584-108A-70E8-571827E0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7059"/>
            <a:ext cx="4892713" cy="3755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2E55E4-DCEF-501D-02C6-40692D92941E}"/>
              </a:ext>
            </a:extLst>
          </p:cNvPr>
          <p:cNvSpPr txBox="1"/>
          <p:nvPr/>
        </p:nvSpPr>
        <p:spPr>
          <a:xfrm>
            <a:off x="6096000" y="6056243"/>
            <a:ext cx="537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from local storage</a:t>
            </a:r>
          </a:p>
        </p:txBody>
      </p:sp>
    </p:spTree>
    <p:extLst>
      <p:ext uri="{BB962C8B-B14F-4D97-AF65-F5344CB8AC3E}">
        <p14:creationId xmlns:p14="http://schemas.microsoft.com/office/powerpoint/2010/main" val="16750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83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Summary </vt:lpstr>
      <vt:lpstr>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Chunking</dc:title>
  <dc:creator>White, Tristie</dc:creator>
  <cp:lastModifiedBy>White, Tristie</cp:lastModifiedBy>
  <cp:revision>3</cp:revision>
  <dcterms:created xsi:type="dcterms:W3CDTF">2024-04-26T23:56:40Z</dcterms:created>
  <dcterms:modified xsi:type="dcterms:W3CDTF">2024-04-29T20:35:04Z</dcterms:modified>
</cp:coreProperties>
</file>