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B5AD-4AA3-41C4-8D80-6F409E88834D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3329-BC8A-4FB0-8196-5AB24140C87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ПЗУ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071678"/>
            <a:ext cx="23145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Подключение управления строками</a:t>
            </a:r>
            <a:endParaRPr lang="ru-RU" sz="32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000924" cy="517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Подключение шины входа</a:t>
            </a:r>
            <a:endParaRPr lang="ru-RU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7111732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Отождествление переменных СБФ и входов запоминающего массива</a:t>
            </a:r>
            <a:endParaRPr lang="ru-RU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02524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Подключение шины выхода</a:t>
            </a:r>
            <a:endParaRPr lang="ru-RU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5"/>
            <a:ext cx="7786742" cy="551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Отождествление СБФ и выходов запоминающего массива</a:t>
            </a:r>
            <a:endParaRPr lang="ru-RU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040" y="1071546"/>
            <a:ext cx="820755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ru-RU" dirty="0" smtClean="0"/>
              <a:t>Внутренняя организация ПЗУ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571744"/>
            <a:ext cx="41052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Программирование</a:t>
            </a:r>
            <a:br>
              <a:rPr lang="ru-RU" dirty="0" smtClean="0"/>
            </a:br>
            <a:r>
              <a:rPr lang="ru-RU" dirty="0" smtClean="0"/>
              <a:t>(прошивка) ПЗУ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6475" y="2076450"/>
            <a:ext cx="45910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системы БФ на ПЗУ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5" y="2209800"/>
            <a:ext cx="47815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Определяем размерность запоминающего массива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2066925"/>
            <a:ext cx="32766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Определяем размерность запоминающего массива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138" y="2224088"/>
            <a:ext cx="61817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Размерность запоминающего массива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6715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357826"/>
            <a:ext cx="27622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000372"/>
            <a:ext cx="17430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дешифратора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8075" y="2276475"/>
            <a:ext cx="18478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Построение запоминающего массива</a:t>
            </a:r>
            <a:endParaRPr lang="ru-RU" sz="3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7081856" cy="518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49</Words>
  <Application>Microsoft Office PowerPoint</Application>
  <PresentationFormat>Экран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Работа ПЗУ</vt:lpstr>
      <vt:lpstr>Внутренняя организация ПЗУ</vt:lpstr>
      <vt:lpstr>Программирование (прошивка) ПЗУ</vt:lpstr>
      <vt:lpstr>Реализация системы БФ на ПЗУ</vt:lpstr>
      <vt:lpstr>Определяем размерность запоминающего массива</vt:lpstr>
      <vt:lpstr>Определяем размерность запоминающего массива</vt:lpstr>
      <vt:lpstr>Размерность запоминающего массива</vt:lpstr>
      <vt:lpstr>Использование дешифратора</vt:lpstr>
      <vt:lpstr>Построение запоминающего массива</vt:lpstr>
      <vt:lpstr>Подключение управления строками</vt:lpstr>
      <vt:lpstr>Подключение шины входа</vt:lpstr>
      <vt:lpstr>Отождествление переменных СБФ и входов запоминающего массива</vt:lpstr>
      <vt:lpstr>Подключение шины выхода</vt:lpstr>
      <vt:lpstr>Отождествление СБФ и выходов запоминающего массива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ПЗУ</dc:title>
  <dc:creator>Boris</dc:creator>
  <cp:lastModifiedBy>Boris</cp:lastModifiedBy>
  <cp:revision>10</cp:revision>
  <dcterms:created xsi:type="dcterms:W3CDTF">2020-04-28T16:35:35Z</dcterms:created>
  <dcterms:modified xsi:type="dcterms:W3CDTF">2020-04-28T17:57:10Z</dcterms:modified>
</cp:coreProperties>
</file>