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29000"/>
            <a:ext cx="6096000" cy="317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www.google.com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0.0.0.0 0.0.0.0 8.8.8.8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, 8.8.8.8 a DNS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Szélesvásznú</PresentationFormat>
  <Paragraphs>91</Paragraphs>
  <Slides>26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Milán Jelenovits</cp:lastModifiedBy>
  <cp:revision>4</cp:revision>
  <dcterms:created xsi:type="dcterms:W3CDTF">2022-11-14T09:17:40Z</dcterms:created>
  <dcterms:modified xsi:type="dcterms:W3CDTF">2022-11-30T09:24:54Z</dcterms:modified>
</cp:coreProperties>
</file>