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4" r:id="rId33"/>
    <p:sldId id="295" r:id="rId34"/>
    <p:sldId id="296" r:id="rId35"/>
    <p:sldId id="297" r:id="rId36"/>
    <p:sldId id="298" r:id="rId37"/>
    <p:sldId id="287" r:id="rId38"/>
    <p:sldId id="288" r:id="rId39"/>
    <p:sldId id="290" r:id="rId40"/>
    <p:sldId id="291" r:id="rId41"/>
    <p:sldId id="292" r:id="rId42"/>
    <p:sldId id="293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280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938A3-DAED-2D6C-F574-E62D55234E16}" v="706" dt="2022-12-04T19:01:2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3574027"/>
            <a:ext cx="6096000" cy="28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gd-projekt.net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185.62.128.1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GigabitEthernet0/0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        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Számítógépeken IP címek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Kecskemét konfigurációja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2FC31-A4ED-457C-AC6C-25B5C5914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Szeged-net 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E3C4AD-341B-40F8-86CB-0B0CDAEB2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  <a:r>
              <a:rPr lang="en-US" dirty="0"/>
              <a:t> </a:t>
            </a:r>
            <a:r>
              <a:rPr lang="en-US" dirty="0" err="1"/>
              <a:t>Ocskó</a:t>
            </a:r>
            <a:r>
              <a:rPr lang="en-US" dirty="0"/>
              <a:t> </a:t>
            </a:r>
            <a:r>
              <a:rPr lang="en-US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36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7CE07-2703-4852-A509-E6D81D6B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Topológia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4384957-B707-B63A-7259-790FB55C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63" y="1674642"/>
            <a:ext cx="4086068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D2223-6EC9-FBA8-BE93-2A08B896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kellett csinálni?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A65A07-2DEE-BBE0-F4C2-BCE866A39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Eszközöknek </a:t>
            </a:r>
            <a:r>
              <a:rPr lang="hu-HU" dirty="0" err="1"/>
              <a:t>ip</a:t>
            </a:r>
            <a:r>
              <a:rPr lang="hu-HU" dirty="0"/>
              <a:t> cím és </a:t>
            </a:r>
            <a:r>
              <a:rPr lang="hu-HU" dirty="0" err="1"/>
              <a:t>dns</a:t>
            </a:r>
            <a:r>
              <a:rPr lang="hu-HU" dirty="0"/>
              <a:t> </a:t>
            </a:r>
            <a:r>
              <a:rPr lang="hu-HU" dirty="0" err="1"/>
              <a:t>google</a:t>
            </a:r>
            <a:r>
              <a:rPr lang="hu-HU" dirty="0"/>
              <a:t> felé</a:t>
            </a:r>
          </a:p>
          <a:p>
            <a:r>
              <a:rPr lang="hu-HU" dirty="0" err="1"/>
              <a:t>Switchen</a:t>
            </a:r>
            <a:r>
              <a:rPr lang="hu-HU" dirty="0"/>
              <a:t> jelszót és telnetet állítani</a:t>
            </a:r>
          </a:p>
          <a:p>
            <a:r>
              <a:rPr lang="hu-HU" dirty="0"/>
              <a:t>A routeren </a:t>
            </a:r>
            <a:r>
              <a:rPr lang="hu-HU" dirty="0" err="1"/>
              <a:t>ip</a:t>
            </a:r>
            <a:r>
              <a:rPr lang="hu-HU" dirty="0"/>
              <a:t> címet, átjárót és bejelentkezési üzenetet állítani</a:t>
            </a:r>
          </a:p>
          <a:p>
            <a:r>
              <a:rPr lang="hu-HU" dirty="0"/>
              <a:t>A nap üzenetét beállítani</a:t>
            </a:r>
          </a:p>
          <a:p>
            <a:r>
              <a:rPr lang="hu-HU" dirty="0"/>
              <a:t>Elmenteni a </a:t>
            </a:r>
            <a:r>
              <a:rPr lang="hu-HU" dirty="0" err="1"/>
              <a:t>konfigot</a:t>
            </a:r>
            <a:r>
              <a:rPr lang="hu-HU" dirty="0"/>
              <a:t> a TFTP szerverre</a:t>
            </a:r>
          </a:p>
        </p:txBody>
      </p:sp>
    </p:spTree>
    <p:extLst>
      <p:ext uri="{BB962C8B-B14F-4D97-AF65-F5344CB8AC3E}">
        <p14:creationId xmlns:p14="http://schemas.microsoft.com/office/powerpoint/2010/main" val="112449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A3E98-456F-D7FA-AC13-AFF47CBB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09B15F-DA4B-1C17-9E94-0E8296A0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eszközök </a:t>
            </a:r>
            <a:r>
              <a:rPr lang="hu-HU" dirty="0" err="1"/>
              <a:t>ip</a:t>
            </a:r>
            <a:r>
              <a:rPr lang="hu-HU" dirty="0"/>
              <a:t> címét kinézni az ipcim.xlsx-</a:t>
            </a:r>
            <a:r>
              <a:rPr lang="hu-HU" dirty="0" err="1"/>
              <a:t>ből</a:t>
            </a:r>
            <a:br>
              <a:rPr lang="hu-HU" dirty="0"/>
            </a:br>
            <a:r>
              <a:rPr lang="hu-HU" dirty="0"/>
              <a:t>és beállítani az adott eszközön</a:t>
            </a:r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439337FC-5059-87DA-7B85-8EACFE6F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269" y="2180165"/>
            <a:ext cx="2743200" cy="3447047"/>
          </a:xfrm>
          <a:prstGeom prst="rect">
            <a:avLst/>
          </a:prstGeom>
        </p:spPr>
      </p:pic>
      <p:pic>
        <p:nvPicPr>
          <p:cNvPr id="9" name="Kép 9">
            <a:extLst>
              <a:ext uri="{FF2B5EF4-FFF2-40B4-BE49-F238E27FC236}">
                <a16:creationId xmlns:a16="http://schemas.microsoft.com/office/drawing/2014/main" id="{FB36ED72-7255-E189-CA25-CF7AFCB37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42" y="3048622"/>
            <a:ext cx="6209675" cy="17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1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A341E0-B181-A567-647E-108D988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switchen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FF38D0-A065-AF5E-A84B-A71B43F3C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Switchen</a:t>
            </a:r>
            <a:r>
              <a:rPr lang="hu-HU" dirty="0"/>
              <a:t> jelszó és telnet beállítása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083E9C44-8BC4-C8DE-D4F3-F0EBA994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0" y="2372811"/>
            <a:ext cx="7471346" cy="35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8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A31D5-E8AB-AADC-BE65-EBDAA82E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routeren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572B3A-EE35-BD7F-EBF4-ED80AF885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routeren </a:t>
            </a:r>
            <a:r>
              <a:rPr lang="hu-HU" dirty="0" err="1"/>
              <a:t>ip</a:t>
            </a:r>
            <a:r>
              <a:rPr lang="hu-HU" dirty="0"/>
              <a:t> cím, átjáró és bejelentkezési üzenet</a:t>
            </a:r>
          </a:p>
        </p:txBody>
      </p:sp>
      <p:pic>
        <p:nvPicPr>
          <p:cNvPr id="4" name="Kép 4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819D582C-18AC-C57B-6B13-7740C745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3" y="2511496"/>
            <a:ext cx="6240904" cy="36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0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BF208-ABE7-FC5F-34B1-8A4B37D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És utoljára a </a:t>
            </a:r>
            <a:r>
              <a:rPr lang="hu-HU" dirty="0" err="1"/>
              <a:t>tftp</a:t>
            </a:r>
            <a:r>
              <a:rPr lang="hu-HU" dirty="0"/>
              <a:t> szerverre mentés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368E4F4-EC82-398A-3F6F-B652DECF5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konfig</a:t>
            </a:r>
            <a:r>
              <a:rPr lang="hu-HU" dirty="0"/>
              <a:t> mentéséhez ez lett használva: </a:t>
            </a:r>
          </a:p>
          <a:p>
            <a:pPr marL="114300" indent="0">
              <a:buNone/>
            </a:pPr>
            <a:r>
              <a:rPr lang="hu-HU" dirty="0"/>
              <a:t>    </a:t>
            </a:r>
            <a:r>
              <a:rPr lang="hu-HU" dirty="0" err="1"/>
              <a:t>copy</a:t>
            </a:r>
            <a:r>
              <a:rPr lang="hu-HU" dirty="0"/>
              <a:t> startup-</a:t>
            </a:r>
            <a:r>
              <a:rPr lang="hu-HU" dirty="0" err="1"/>
              <a:t>config</a:t>
            </a:r>
            <a:r>
              <a:rPr lang="hu-HU" dirty="0"/>
              <a:t> </a:t>
            </a:r>
            <a:r>
              <a:rPr lang="hu-HU" dirty="0" err="1"/>
              <a:t>tftp</a:t>
            </a:r>
            <a:r>
              <a:rPr lang="hu-HU" dirty="0"/>
              <a:t>: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8C7116D-299F-3981-E1BE-FB464C4F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25" y="2989881"/>
            <a:ext cx="6646888" cy="24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90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1941-CA86-4F4A-9115-275D5F8C3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Szolnok Wifi alhálózat konfigurálása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4DE4DFE-308A-418E-9484-A5A006A9C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en-US" dirty="0"/>
              <a:t>Kómár 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92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931070-5E8E-4C9F-BFCC-2CD48CBA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Topológia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87220C-B4C2-4662-9E4A-17752341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07" y="1333355"/>
            <a:ext cx="5462185" cy="57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0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1370-94F4-4DB4-854C-C219618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 </a:t>
            </a:r>
            <a:r>
              <a:rPr lang="en-US" dirty="0" err="1"/>
              <a:t>címek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2ACDA-A0F2-4602-9E9B-ACA91E8D5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Nyomtató</a:t>
            </a:r>
            <a:r>
              <a:rPr lang="en-US" dirty="0"/>
              <a:t>: 192.168.10.2</a:t>
            </a:r>
          </a:p>
          <a:p>
            <a:pPr algn="ctr"/>
            <a:r>
              <a:rPr lang="en-US" dirty="0"/>
              <a:t>PC: 192.168.10.3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4873B98-7C88-4E20-997F-312D1D18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70" y="3097249"/>
            <a:ext cx="6258060" cy="188755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F5BFAF1-D152-4E6C-8C16-2F149C5E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70" y="4984801"/>
            <a:ext cx="6258060" cy="13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18BF9F-517C-4C85-BA4C-BE8B825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Setup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4E0F25-530B-4E3D-900F-5F9CAA80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24" y="1825625"/>
            <a:ext cx="77621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6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BD53D-D89B-4F8C-8CC9-D6DBC986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Wireless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69F2D3-1765-4661-9C96-5C9C467D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1" y="1505393"/>
            <a:ext cx="5201376" cy="499179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C2A9B77-34BF-4E82-8434-2F44A971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07" y="3213117"/>
            <a:ext cx="5914098" cy="15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5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8482F7-0B1B-4103-9EF9-0CADC66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Vezeték</a:t>
            </a:r>
            <a:r>
              <a:rPr lang="en-US" dirty="0"/>
              <a:t> </a:t>
            </a:r>
            <a:r>
              <a:rPr lang="en-US" dirty="0" err="1"/>
              <a:t>nélküli</a:t>
            </a:r>
            <a:r>
              <a:rPr lang="en-US" dirty="0"/>
              <a:t> </a:t>
            </a:r>
            <a:r>
              <a:rPr lang="en-US" dirty="0" err="1"/>
              <a:t>eszközök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4E1043-E03E-4D8A-AEB9-418C04BDF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62" y="1566315"/>
            <a:ext cx="5783076" cy="4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0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9E73F-9297-F00E-0C7F-B9AAB1AEF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I, K, S és O hálózat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FDDCC5-0696-C5DF-552F-F141F9384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hm</a:t>
            </a:r>
          </a:p>
        </p:txBody>
      </p:sp>
    </p:spTree>
    <p:extLst>
      <p:ext uri="{BB962C8B-B14F-4D97-AF65-F5344CB8AC3E}">
        <p14:creationId xmlns:p14="http://schemas.microsoft.com/office/powerpoint/2010/main" val="3021077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2D6A4-D791-6B85-47E1-E989E176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topológia</a:t>
            </a: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7D0C275D-C8CA-69E8-EC54-CD7EC16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7" y="1715700"/>
            <a:ext cx="10669247" cy="42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0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F226D-0370-2775-0111-D7594AA0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vajon gyerekek mi volt a feladat?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410181-D937-8974-E3E6-349BF0C01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R-SZOLNOK </a:t>
            </a:r>
            <a:r>
              <a:rPr lang="hu-HU" dirty="0" err="1"/>
              <a:t>ip</a:t>
            </a:r>
            <a:r>
              <a:rPr lang="hu-HU" dirty="0"/>
              <a:t> címeit beállítani</a:t>
            </a:r>
          </a:p>
          <a:p>
            <a:r>
              <a:rPr lang="hu-HU" dirty="0"/>
              <a:t> jelszót állítani és nap üzenetet állítani</a:t>
            </a:r>
          </a:p>
          <a:p>
            <a:r>
              <a:rPr lang="hu-HU" dirty="0" err="1"/>
              <a:t>Konfigot</a:t>
            </a:r>
            <a:r>
              <a:rPr lang="hu-HU" dirty="0"/>
              <a:t> </a:t>
            </a:r>
            <a:r>
              <a:rPr lang="hu-HU" dirty="0" err="1"/>
              <a:t>tftp</a:t>
            </a:r>
            <a:r>
              <a:rPr lang="hu-HU" dirty="0"/>
              <a:t> szerverre menteni</a:t>
            </a:r>
          </a:p>
        </p:txBody>
      </p:sp>
    </p:spTree>
    <p:extLst>
      <p:ext uri="{BB962C8B-B14F-4D97-AF65-F5344CB8AC3E}">
        <p14:creationId xmlns:p14="http://schemas.microsoft.com/office/powerpoint/2010/main" val="247614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ADB40-881B-287C-1DFE-1287411D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R-SZOLNOK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21ECB3-71B1-B3D0-86BB-04FAD2E8E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beállításhoz és a többi felsorolt cuccokhoz ezek kellettek:</a:t>
            </a:r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7B4FAE1-8250-7177-A537-6C278C7A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42" y="2570813"/>
            <a:ext cx="4770775" cy="36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57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C3FF02-87F7-7030-CD5F-ED4A1F60A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hálózat ellenőrzése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B97D3B-985B-7889-A672-7D6F09D80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 A I N</a:t>
            </a:r>
          </a:p>
        </p:txBody>
      </p:sp>
    </p:spTree>
    <p:extLst>
      <p:ext uri="{BB962C8B-B14F-4D97-AF65-F5344CB8AC3E}">
        <p14:creationId xmlns:p14="http://schemas.microsoft.com/office/powerpoint/2010/main" val="1153805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0645E9-BAF9-ED45-3BAB-544AA9C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feladat?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AC659F-B3D3-7F1E-8678-74DF70838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Csomagküldővel ellenőrizni</a:t>
            </a:r>
          </a:p>
          <a:p>
            <a:r>
              <a:rPr lang="hu-HU" dirty="0" err="1"/>
              <a:t>Pingelni</a:t>
            </a:r>
          </a:p>
          <a:p>
            <a:r>
              <a:rPr lang="hu-HU" dirty="0"/>
              <a:t>Gdprojekt.net oldal elérhető-e</a:t>
            </a:r>
          </a:p>
          <a:p>
            <a:r>
              <a:rPr lang="hu-HU" dirty="0" err="1"/>
              <a:t>Ssh</a:t>
            </a:r>
            <a:r>
              <a:rPr lang="hu-HU" dirty="0"/>
              <a:t> és telnet</a:t>
            </a:r>
          </a:p>
        </p:txBody>
      </p:sp>
    </p:spTree>
    <p:extLst>
      <p:ext uri="{BB962C8B-B14F-4D97-AF65-F5344CB8AC3E}">
        <p14:creationId xmlns:p14="http://schemas.microsoft.com/office/powerpoint/2010/main" val="3707460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9AEB3-8E21-18D4-27F5-BD6CC26E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Csomagküldő és </a:t>
            </a:r>
            <a:r>
              <a:rPr lang="hu-HU" dirty="0" err="1"/>
              <a:t>ping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45F9492-77AC-8684-BF0E-0E265C50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74" y="1583870"/>
            <a:ext cx="10625527" cy="923325"/>
          </a:xfrm>
          <a:prstGeom prst="rect">
            <a:avLst/>
          </a:prstGeom>
        </p:spPr>
      </p:pic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DD660629-494D-B191-A70B-82D8A71E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93" y="2892104"/>
            <a:ext cx="7633740" cy="36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22B6E-0816-A39F-F528-B63773A8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gdprojekt.net szeged gépről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770BF6B7-4E5F-02AC-76CF-FEE427F7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99" y="1770255"/>
            <a:ext cx="4492052" cy="43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29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C81519-6E2D-C435-34FE-1EC1192E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SSH és telnet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964864-88AA-0222-0E00-9541C9DC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117"/>
            <a:ext cx="10515600" cy="4351338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ssh</a:t>
            </a:r>
            <a:r>
              <a:rPr lang="hu-HU" dirty="0"/>
              <a:t>-hoz felhasználóra is szükség van, de a </a:t>
            </a:r>
            <a:r>
              <a:rPr lang="hu-HU" dirty="0" err="1"/>
              <a:t>telnet.nél</a:t>
            </a:r>
            <a:r>
              <a:rPr lang="hu-HU" dirty="0"/>
              <a:t> csak </a:t>
            </a:r>
            <a:r>
              <a:rPr lang="hu-HU" dirty="0" err="1"/>
              <a:t>ip</a:t>
            </a:r>
            <a:r>
              <a:rPr lang="hu-HU" dirty="0"/>
              <a:t> cím kell</a:t>
            </a:r>
          </a:p>
        </p:txBody>
      </p:sp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C23659C6-3CF8-E4E5-E58E-9E3EA775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9" y="2241351"/>
            <a:ext cx="5872396" cy="2300344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546BB044-0BA0-BB1E-31E8-707E3045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99" y="2201505"/>
            <a:ext cx="5884888" cy="2373795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837ED2B4-EB09-EBC4-2C71-8CC3819CD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9" y="4644973"/>
            <a:ext cx="5853659" cy="2083841"/>
          </a:xfrm>
          <a:prstGeom prst="rect">
            <a:avLst/>
          </a:prstGeom>
        </p:spPr>
      </p:pic>
      <p:pic>
        <p:nvPicPr>
          <p:cNvPr id="8" name="Kép 8">
            <a:extLst>
              <a:ext uri="{FF2B5EF4-FFF2-40B4-BE49-F238E27FC236}">
                <a16:creationId xmlns:a16="http://schemas.microsoft.com/office/drawing/2014/main" id="{94009C5E-7367-4576-76FE-2BB853A11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498" y="4672319"/>
            <a:ext cx="5628806" cy="20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0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512</Words>
  <Application>Microsoft Office PowerPoint</Application>
  <PresentationFormat>Szélesvásznú</PresentationFormat>
  <Paragraphs>110</Paragraphs>
  <Slides>52</Slides>
  <Notes>25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52</vt:i4>
      </vt:variant>
    </vt:vector>
  </HeadingPairs>
  <TitlesOfParts>
    <vt:vector size="53" baseType="lpstr"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PowerPoint-bemutató</vt:lpstr>
      <vt:lpstr>Kecskemét-net hálózat konfigurálása</vt:lpstr>
      <vt:lpstr>Topológia</vt:lpstr>
      <vt:lpstr>Számítógépeken IP címek</vt:lpstr>
      <vt:lpstr>SW Kecskemét konfigurációja</vt:lpstr>
      <vt:lpstr>Szeged-net hálózat konfigurálása</vt:lpstr>
      <vt:lpstr>Topológia</vt:lpstr>
      <vt:lpstr>Mit kellett csinálni?</vt:lpstr>
      <vt:lpstr>Megvalósítás</vt:lpstr>
      <vt:lpstr>A switchen</vt:lpstr>
      <vt:lpstr>A routeren</vt:lpstr>
      <vt:lpstr>És utoljára a tftp szerverre mentés</vt:lpstr>
      <vt:lpstr>Szolnok Wifi alhálózat konfigurálása</vt:lpstr>
      <vt:lpstr>Topológia</vt:lpstr>
      <vt:lpstr>IP címek</vt:lpstr>
      <vt:lpstr>Wifi Setup</vt:lpstr>
      <vt:lpstr>Wifi Wireless</vt:lpstr>
      <vt:lpstr>Vezeték nélküli eszközök</vt:lpstr>
      <vt:lpstr>I, K, S és O hálózat</vt:lpstr>
      <vt:lpstr>A topológia</vt:lpstr>
      <vt:lpstr>Na vajon gyerekek mi volt a feladat?</vt:lpstr>
      <vt:lpstr>R-SZOLNOK</vt:lpstr>
      <vt:lpstr>A hálózat ellenőrzése</vt:lpstr>
      <vt:lpstr>Mi volt a feladat?</vt:lpstr>
      <vt:lpstr>Csomagküldő és ping</vt:lpstr>
      <vt:lpstr>A gdprojekt.net szeged gépről</vt:lpstr>
      <vt:lpstr>SSH és telnet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Attila</cp:lastModifiedBy>
  <cp:revision>223</cp:revision>
  <dcterms:created xsi:type="dcterms:W3CDTF">2022-11-14T09:17:40Z</dcterms:created>
  <dcterms:modified xsi:type="dcterms:W3CDTF">2022-12-04T19:01:43Z</dcterms:modified>
</cp:coreProperties>
</file>