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c5oIVybdUqGHTia28sBjjzI29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75b12e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75b12e4a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75b12e4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75b12e4a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75b12e4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5b12e4a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5b12e4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75b12e4a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75b12e4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75b12e4a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75b12e4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75b12e4a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75b12e4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5b12e4a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5b12e4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5b12e4a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75b12e4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75b12e4ab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75b12e4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75b12e4ab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75b12e4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75b12e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75b12e4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b12e4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75b12e4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5b12e4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5b12e4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5b12e4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5b12e4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Kip kop network</a:t>
            </a:r>
            <a:endParaRPr/>
          </a:p>
        </p:txBody>
      </p:sp>
      <p:sp>
        <p:nvSpPr>
          <p:cNvPr id="85" name="Google Shape;85;g1b75b12e4ab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1200"/>
              <a:t>Ocskó Gábor, Jelenovics Milán, Kómár Attila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75b12e4ab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I, K, S és O network</a:t>
            </a:r>
            <a:endParaRPr/>
          </a:p>
        </p:txBody>
      </p:sp>
      <p:sp>
        <p:nvSpPr>
          <p:cNvPr id="141" name="Google Shape;141;g1b75b12e4ab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75b12e4ab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The topology</a:t>
            </a:r>
            <a:endParaRPr/>
          </a:p>
        </p:txBody>
      </p:sp>
      <p:pic>
        <p:nvPicPr>
          <p:cNvPr id="147" name="Google Shape;147;g1b75b12e4a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7" y="1715700"/>
            <a:ext cx="10669247" cy="42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75b12e4ab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53" name="Google Shape;153;g1b75b12e4ab_0_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75b12e4ab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hu-HU"/>
              <a:t>R-SZOLNOK</a:t>
            </a:r>
            <a:endParaRPr/>
          </a:p>
        </p:txBody>
      </p:sp>
      <p:sp>
        <p:nvSpPr>
          <p:cNvPr id="159" name="Google Shape;159;g1b75b12e4ab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képen szöveg látható&#10;&#10;Automatikusan generált leírás" id="160" name="Google Shape;160;g1b75b12e4ab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842" y="2570813"/>
            <a:ext cx="4770775" cy="36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75b12e4ab_0_92"/>
          <p:cNvSpPr txBox="1"/>
          <p:nvPr>
            <p:ph type="ctrTitle"/>
          </p:nvPr>
        </p:nvSpPr>
        <p:spPr>
          <a:xfrm>
            <a:off x="1445550" y="8281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Checking the network</a:t>
            </a:r>
            <a:endParaRPr sz="7300"/>
          </a:p>
        </p:txBody>
      </p:sp>
      <p:sp>
        <p:nvSpPr>
          <p:cNvPr id="166" name="Google Shape;166;g1b75b12e4ab_0_9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P A I 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75b12e4ab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72" name="Google Shape;172;g1b75b12e4ab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75b12e4ab_0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Mail and ping</a:t>
            </a:r>
            <a:endParaRPr sz="6600"/>
          </a:p>
        </p:txBody>
      </p:sp>
      <p:sp>
        <p:nvSpPr>
          <p:cNvPr id="178" name="Google Shape;178;g1b75b12e4ab_0_1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b75b12e4ab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100"/>
            <a:ext cx="12192002" cy="54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75b12e4ab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gdszeged.net from the szeged pc</a:t>
            </a:r>
            <a:endParaRPr/>
          </a:p>
        </p:txBody>
      </p:sp>
      <p:pic>
        <p:nvPicPr>
          <p:cNvPr id="185" name="Google Shape;185;g1b75b12e4a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499" y="1770255"/>
            <a:ext cx="4492052" cy="43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5b12e4ab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SSH and Telnet</a:t>
            </a:r>
            <a:endParaRPr/>
          </a:p>
        </p:txBody>
      </p:sp>
      <p:sp>
        <p:nvSpPr>
          <p:cNvPr id="191" name="Google Shape;191;g1b75b12e4ab_0_1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1b75b12e4a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1784"/>
            <a:ext cx="12192002" cy="475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75b12e4ab_0_1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Thanks for your attention!</a:t>
            </a:r>
            <a:endParaRPr/>
          </a:p>
        </p:txBody>
      </p:sp>
      <p:sp>
        <p:nvSpPr>
          <p:cNvPr id="198" name="Google Shape;198;g1b75b12e4ab_0_1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IP </a:t>
            </a:r>
            <a:r>
              <a:rPr lang="hu-HU"/>
              <a:t>address allocation (VLSM)</a:t>
            </a:r>
            <a:endParaRPr/>
          </a:p>
        </p:txBody>
      </p:sp>
      <p:sp>
        <p:nvSpPr>
          <p:cNvPr id="91" name="Google Shape;91;g1b75b12e4ab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97" name="Google Shape;97;g1b75b12e4ab_0_12"/>
          <p:cNvSpPr txBox="1"/>
          <p:nvPr>
            <p:ph idx="1" type="body"/>
          </p:nvPr>
        </p:nvSpPr>
        <p:spPr>
          <a:xfrm>
            <a:off x="838200" y="18191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identifier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Scatter address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First assignable IP address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assignable IP address (If the network contains switches, they will receive the last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Second assignable IP address (If the network contains servers, they will receive the second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Subnet masks - binary, decimal and prefix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all IP addresses to be purchased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75b12e4ab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/>
          </a:p>
        </p:txBody>
      </p:sp>
      <p:sp>
        <p:nvSpPr>
          <p:cNvPr id="103" name="Google Shape;103;g1b75b12e4ab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-create an empty vlsm table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-put the ip addresses in the right place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-arrange to be transparent (optional)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-Use the DEC.BIN command to convert what was needed to binary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 how bad the forint is, that is, calculate how much it will cost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75b12e4ab_0_39"/>
          <p:cNvSpPr txBox="1"/>
          <p:nvPr>
            <p:ph type="ctrTitle"/>
          </p:nvPr>
        </p:nvSpPr>
        <p:spPr>
          <a:xfrm>
            <a:off x="1524000" y="54051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Budapest-net network configuration</a:t>
            </a:r>
            <a:endParaRPr sz="4700"/>
          </a:p>
        </p:txBody>
      </p:sp>
      <p:sp>
        <p:nvSpPr>
          <p:cNvPr id="116" name="Google Shape;116;g1b75b12e4ab_0_3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5b12e4ab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did you have to do?</a:t>
            </a:r>
            <a:endParaRPr sz="5400"/>
          </a:p>
        </p:txBody>
      </p:sp>
      <p:sp>
        <p:nvSpPr>
          <p:cNvPr id="122" name="Google Shape;122;g1b75b12e4ab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switch</a:t>
            </a:r>
            <a:endParaRPr/>
          </a:p>
        </p:txBody>
      </p:sp>
      <p:pic>
        <p:nvPicPr>
          <p:cNvPr descr="A képen szöveg látható&#10;&#10;Automatikusan generált leírás" id="128" name="Google Shape;128;g1b75b12e4a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416" y="1606137"/>
            <a:ext cx="4573249" cy="4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router</a:t>
            </a:r>
            <a:endParaRPr/>
          </a:p>
        </p:txBody>
      </p:sp>
      <p:pic>
        <p:nvPicPr>
          <p:cNvPr descr="A képen szöveg látható&#10;&#10;Automatikusan generált leírás" id="134" name="Google Shape;134;g1b75b12e4a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65" y="1491425"/>
            <a:ext cx="5991068" cy="4062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szöveg látható&#10;&#10;Automatikusan generált leírás" id="135" name="Google Shape;135;g1b75b12e4ab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8629" y="1757584"/>
            <a:ext cx="5485150" cy="37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2022-11-14T09:15:50Z</dcterms:created>
  <dc:creator>Attila Kómár</dc:creator>
</cp:coreProperties>
</file>