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0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4tgGCVRmDJL4jUWD9jkarnXnm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fd315c07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8fd315c07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fd315c0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8fd315c0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fd315c07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8fd315c07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fd315c07e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8fd315c07e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fd315c07e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8fd315c07e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fd315c07e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8fd315c07e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fd315c07e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8fd315c07e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fd315c07e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fd315c07e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fd315c07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fd315c07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fd315c07e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fd315c07e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fd315c07e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fd315c07e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fd315c07e_0_3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8fd315c07e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fd315c07e_0_3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8fd315c07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fd315c07e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8fd315c07e_0_3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8fd315c07e_0_3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fd315c07e_0_4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8fd315c07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8fd315c07e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8fd315c07e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fd315c07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fd315c07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fd315c07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fd315c07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fd315c07e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fd315c07e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fd315c07e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fd315c07e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fd315c07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8fd315c07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fd315c07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8fd315c07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Github repo létrehozása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fd315c07e_0_177"/>
          <p:cNvSpPr txBox="1">
            <a:spLocks noGrp="1"/>
          </p:cNvSpPr>
          <p:nvPr>
            <p:ph type="ctrTitle"/>
          </p:nvPr>
        </p:nvSpPr>
        <p:spPr>
          <a:xfrm>
            <a:off x="1524000" y="50092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 dirty="0"/>
              <a:t>Hálózati topológia elkészítése</a:t>
            </a:r>
            <a:endParaRPr dirty="0"/>
          </a:p>
        </p:txBody>
      </p:sp>
      <p:sp>
        <p:nvSpPr>
          <p:cNvPr id="153" name="Google Shape;153;g18fd315c07e_0_177"/>
          <p:cNvSpPr txBox="1">
            <a:spLocks noGrp="1"/>
          </p:cNvSpPr>
          <p:nvPr>
            <p:ph type="subTitle" idx="1"/>
          </p:nvPr>
        </p:nvSpPr>
        <p:spPr>
          <a:xfrm>
            <a:off x="1524000" y="2980601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dirty="0"/>
              <a:t>Készítette: Jelenovits Milán</a:t>
            </a:r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DA25936-1D4D-4379-868E-3BAFAA14C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347" y="3429000"/>
            <a:ext cx="5051305" cy="31131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fd315c07e_0_1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Routerek, Switchek</a:t>
            </a:r>
            <a:endParaRPr/>
          </a:p>
        </p:txBody>
      </p:sp>
      <p:sp>
        <p:nvSpPr>
          <p:cNvPr id="159" name="Google Shape;159;g18fd315c07e_0_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Router(2911): Hálózati kártyák hozzáadása (HWIC-1GE-SFP)a Gigabit Ethernet portoknak (GLC-LH-SMD)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Switch(PT-Empty): Gigabit Ethernet portok hozzáadása (NM-1CGE)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fd315c07e_0_1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Számítógépek, nyomtatók</a:t>
            </a:r>
            <a:endParaRPr/>
          </a:p>
        </p:txBody>
      </p:sp>
      <p:sp>
        <p:nvSpPr>
          <p:cNvPr id="165" name="Google Shape;165;g18fd315c07e_0_1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Hálózati kártyák kicserélése Fast Ethernet-ről (100 Mbps) Gigabit Ethernetre</a:t>
            </a:r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A5ACA5D-F1F4-4FF9-886A-61558F83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366815" cy="1614372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16BDB22D-635A-49B8-A09D-92F8EBB04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33" y="2925762"/>
            <a:ext cx="2368885" cy="287460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AA2E304-2C5F-4214-929F-E6963775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385" y="3108948"/>
            <a:ext cx="2915366" cy="23203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fd315c07e_0_1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Google Cloud</a:t>
            </a:r>
            <a:endParaRPr/>
          </a:p>
        </p:txBody>
      </p:sp>
      <p:sp>
        <p:nvSpPr>
          <p:cNvPr id="171" name="Google Shape;171;g18fd315c07e_0_1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Tartalmaz: 1 Switch (2960), 1 DNS Server</a:t>
            </a:r>
            <a:endParaRPr/>
          </a:p>
        </p:txBody>
      </p:sp>
      <p:pic>
        <p:nvPicPr>
          <p:cNvPr id="172" name="Google Shape;172;g18fd315c07e_0_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8992" y="3031777"/>
            <a:ext cx="4012424" cy="314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fd315c07e_0_27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Google hálózat és DNS konfiguráció</a:t>
            </a:r>
            <a:endParaRPr/>
          </a:p>
        </p:txBody>
      </p:sp>
      <p:sp>
        <p:nvSpPr>
          <p:cNvPr id="178" name="Google Shape;178;g18fd315c07e_0_27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Kómár Attila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8fd315c07e_0_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0404" y="600635"/>
            <a:ext cx="5387191" cy="249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8fd315c07e_0_2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3429000"/>
            <a:ext cx="6096000" cy="317825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8fd315c07e_0_277"/>
          <p:cNvSpPr txBox="1"/>
          <p:nvPr/>
        </p:nvSpPr>
        <p:spPr>
          <a:xfrm>
            <a:off x="361079" y="1256229"/>
            <a:ext cx="5387100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 IP konfiguráció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8.8.8.8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Maszk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/16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(11111111.11111111.00000000.00000000)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Alapértelmezett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átjáró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router 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ez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hu-H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(Domain Name System):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“Services”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belül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bekapcsoljuk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DNS-t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Weboldal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neve: www.google.com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fd315c07e_0_283"/>
          <p:cNvSpPr txBox="1"/>
          <p:nvPr/>
        </p:nvSpPr>
        <p:spPr>
          <a:xfrm>
            <a:off x="197476" y="1213029"/>
            <a:ext cx="11797047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R_BP Routerbe beírt parancsok: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enable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configure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terminal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ip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route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0.0.0.0 0.0.0.0 8.8.8.8</a:t>
            </a:r>
            <a:r>
              <a:rPr lang="en-US" sz="24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0.0.0.0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az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összes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IP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címre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vonatkozik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, 8.8.8.8 a DNS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</a:t>
            </a:r>
            <a:endParaRPr lang="en-US" sz="1600" dirty="0">
              <a:solidFill>
                <a:schemeClr val="dk1"/>
              </a:solidFill>
              <a:latin typeface="+mj-lt"/>
              <a:ea typeface="Calibri"/>
              <a:cs typeface="Courier New" panose="02070309020205020404" pitchFamily="49" charset="0"/>
              <a:sym typeface="Calibri"/>
            </a:endParaRPr>
          </a:p>
          <a:p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interface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GigabitEthernet0/0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ip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address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8.8.0.1 255.255.0.0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Beállítjuk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az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IP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címet</a:t>
            </a:r>
            <a:endParaRPr lang="en-US" sz="1600" dirty="0">
              <a:solidFill>
                <a:schemeClr val="dk1"/>
              </a:solidFill>
              <a:latin typeface="+mj-lt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no shutdown					</a:t>
            </a:r>
            <a:r>
              <a:rPr lang="en-US" sz="1600" dirty="0" err="1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Felkapcsoljuk</a:t>
            </a:r>
            <a:r>
              <a:rPr lang="en-US" sz="1600" dirty="0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 a </a:t>
            </a:r>
            <a:r>
              <a:rPr lang="en-US" sz="1600" dirty="0" err="1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portot</a:t>
            </a:r>
            <a:endParaRPr sz="1600" dirty="0">
              <a:latin typeface="+mj-lt"/>
              <a:cs typeface="Courier New" panose="020703090202050204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exit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fd315c07e_0_36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Budapest-net hálózat konfigurálása</a:t>
            </a:r>
            <a:endParaRPr sz="4800"/>
          </a:p>
        </p:txBody>
      </p:sp>
      <p:sp>
        <p:nvSpPr>
          <p:cNvPr id="196" name="Google Shape;196;g18fd315c07e_0_36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fd315c07e_0_3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Mit is kellett csinálni?</a:t>
            </a:r>
            <a:endParaRPr/>
          </a:p>
        </p:txBody>
      </p:sp>
      <p:sp>
        <p:nvSpPr>
          <p:cNvPr id="202" name="Google Shape;202;g18fd315c07e_0_3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/>
              <a:t>A switchen:</a:t>
            </a:r>
            <a:endParaRPr sz="2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privilegizált EXEC módban jelszót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felhasználónevet jelszóval felvenni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távoli elérés telnet-tel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bejelentkezési üzenetet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konfigot a tftp szerverre </a:t>
            </a:r>
            <a:endParaRPr sz="2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/>
              <a:t>A routeren:</a:t>
            </a:r>
            <a:endParaRPr sz="2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privilegizált EXEC módban jelszót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felhasználónevet jelszóval megadni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távoli elérés ssh-val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fd315c07e_0_4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 avagy a parancsok a switchen</a:t>
            </a:r>
            <a:endParaRPr/>
          </a:p>
        </p:txBody>
      </p:sp>
      <p:pic>
        <p:nvPicPr>
          <p:cNvPr id="208" name="Google Shape;208;g18fd315c07e_0_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475" y="1690825"/>
            <a:ext cx="4019299" cy="485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8fd315c07e_0_491"/>
          <p:cNvSpPr txBox="1">
            <a:spLocks noGrp="1"/>
          </p:cNvSpPr>
          <p:nvPr>
            <p:ph type="title"/>
          </p:nvPr>
        </p:nvSpPr>
        <p:spPr>
          <a:xfrm>
            <a:off x="0" y="6658000"/>
            <a:ext cx="2438700" cy="20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00"/>
              <a:t>HáT dE eZeK nEm Is PaRaNcSoK sZöVeGéRtÉs EgYeS ?!?!?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Új repository létrehozása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Profile -&gt; Repositories -&gt; New repository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4080" y="3914895"/>
            <a:ext cx="21145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793" y="3412628"/>
            <a:ext cx="2086266" cy="234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5477" y="4003260"/>
            <a:ext cx="3057952" cy="1162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2"/>
          <p:cNvCxnSpPr/>
          <p:nvPr/>
        </p:nvCxnSpPr>
        <p:spPr>
          <a:xfrm>
            <a:off x="3231472" y="4584366"/>
            <a:ext cx="8522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2"/>
          <p:cNvCxnSpPr/>
          <p:nvPr/>
        </p:nvCxnSpPr>
        <p:spPr>
          <a:xfrm>
            <a:off x="7520866" y="4584366"/>
            <a:ext cx="8522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97" name="Google Shape;97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53404" y="4498760"/>
            <a:ext cx="383958" cy="3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00755" y="4489882"/>
            <a:ext cx="383958" cy="3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6968" y="4531100"/>
            <a:ext cx="383958" cy="38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fd315c07e_0_4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 vagyis parancsok a routeren</a:t>
            </a:r>
            <a:endParaRPr/>
          </a:p>
        </p:txBody>
      </p:sp>
      <p:pic>
        <p:nvPicPr>
          <p:cNvPr id="215" name="Google Shape;215;g18fd315c07e_0_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600" y="1690825"/>
            <a:ext cx="3946627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8fd315c07e_0_497"/>
          <p:cNvSpPr txBox="1">
            <a:spLocks noGrp="1"/>
          </p:cNvSpPr>
          <p:nvPr>
            <p:ph type="title"/>
          </p:nvPr>
        </p:nvSpPr>
        <p:spPr>
          <a:xfrm>
            <a:off x="0" y="6677350"/>
            <a:ext cx="2361300" cy="18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00"/>
              <a:t>HáT dE eZeK nEm Is PaRaNcSoK sZöVeGéRtÉs EgYeS ?!?!?</a:t>
            </a:r>
            <a:endParaRPr sz="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fd315c07e_0_37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A weboldal kódolása</a:t>
            </a:r>
            <a:endParaRPr/>
          </a:p>
        </p:txBody>
      </p:sp>
      <p:sp>
        <p:nvSpPr>
          <p:cNvPr id="222" name="Google Shape;222;g18fd315c07e_0_37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fd315c07e_0_3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Forrás átmásolása</a:t>
            </a:r>
            <a:endParaRPr/>
          </a:p>
        </p:txBody>
      </p:sp>
      <p:pic>
        <p:nvPicPr>
          <p:cNvPr id="228" name="Google Shape;228;g18fd315c07e_0_37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7917" y="1958299"/>
            <a:ext cx="3542100" cy="3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8fd315c07e_0_3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4147" y="1924116"/>
            <a:ext cx="5401659" cy="347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8fd315c07e_0_379" descr="Vissza egyszínű kitöltésse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137493">
            <a:off x="4651698" y="2465764"/>
            <a:ext cx="1400827" cy="140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d315c07e_0_386"/>
          <p:cNvSpPr txBox="1">
            <a:spLocks noGrp="1"/>
          </p:cNvSpPr>
          <p:nvPr>
            <p:ph type="title"/>
          </p:nvPr>
        </p:nvSpPr>
        <p:spPr>
          <a:xfrm>
            <a:off x="838199" y="20118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Szöveg elrendezése</a:t>
            </a:r>
            <a:endParaRPr/>
          </a:p>
        </p:txBody>
      </p:sp>
      <p:sp>
        <p:nvSpPr>
          <p:cNvPr id="237" name="Google Shape;237;g18fd315c07e_0_386"/>
          <p:cNvSpPr txBox="1">
            <a:spLocks noGrp="1"/>
          </p:cNvSpPr>
          <p:nvPr>
            <p:ph type="body" idx="1"/>
          </p:nvPr>
        </p:nvSpPr>
        <p:spPr>
          <a:xfrm>
            <a:off x="838199" y="141226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Bekezdések, felsorolások, hivatkozások elrendezése</a:t>
            </a:r>
            <a:endParaRPr/>
          </a:p>
        </p:txBody>
      </p:sp>
      <p:pic>
        <p:nvPicPr>
          <p:cNvPr id="238" name="Google Shape;238;g18fd315c07e_0_3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2713" y="2087040"/>
            <a:ext cx="5906570" cy="42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8fd315c07e_0_386"/>
          <p:cNvSpPr/>
          <p:nvPr/>
        </p:nvSpPr>
        <p:spPr>
          <a:xfrm>
            <a:off x="3407079" y="2843408"/>
            <a:ext cx="2688900" cy="1665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8fd315c07e_0_386"/>
          <p:cNvSpPr/>
          <p:nvPr/>
        </p:nvSpPr>
        <p:spPr>
          <a:xfrm>
            <a:off x="4751539" y="4647156"/>
            <a:ext cx="3390300" cy="162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8fd315c07e_0_386"/>
          <p:cNvSpPr/>
          <p:nvPr/>
        </p:nvSpPr>
        <p:spPr>
          <a:xfrm>
            <a:off x="3392463" y="5068409"/>
            <a:ext cx="5526000" cy="480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g18fd315c07e_0_386"/>
          <p:cNvCxnSpPr/>
          <p:nvPr/>
        </p:nvCxnSpPr>
        <p:spPr>
          <a:xfrm>
            <a:off x="2267211" y="2592888"/>
            <a:ext cx="1125300" cy="6138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g18fd315c07e_0_386"/>
          <p:cNvCxnSpPr/>
          <p:nvPr/>
        </p:nvCxnSpPr>
        <p:spPr>
          <a:xfrm flipH="1">
            <a:off x="7572115" y="3927252"/>
            <a:ext cx="2060400" cy="6831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g18fd315c07e_0_386"/>
          <p:cNvCxnSpPr/>
          <p:nvPr/>
        </p:nvCxnSpPr>
        <p:spPr>
          <a:xfrm>
            <a:off x="2267211" y="4853835"/>
            <a:ext cx="1140000" cy="4956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g18fd315c07e_0_386"/>
          <p:cNvSpPr txBox="1"/>
          <p:nvPr/>
        </p:nvSpPr>
        <p:spPr>
          <a:xfrm>
            <a:off x="822203" y="2251112"/>
            <a:ext cx="143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Felsorolás</a:t>
            </a:r>
            <a:endParaRPr/>
          </a:p>
        </p:txBody>
      </p:sp>
      <p:sp>
        <p:nvSpPr>
          <p:cNvPr id="246" name="Google Shape;246;g18fd315c07e_0_386"/>
          <p:cNvSpPr txBox="1"/>
          <p:nvPr/>
        </p:nvSpPr>
        <p:spPr>
          <a:xfrm>
            <a:off x="884413" y="4392170"/>
            <a:ext cx="133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Bekezdés</a:t>
            </a:r>
            <a:endParaRPr/>
          </a:p>
        </p:txBody>
      </p:sp>
      <p:sp>
        <p:nvSpPr>
          <p:cNvPr id="247" name="Google Shape;247;g18fd315c07e_0_386"/>
          <p:cNvSpPr txBox="1"/>
          <p:nvPr/>
        </p:nvSpPr>
        <p:spPr>
          <a:xfrm>
            <a:off x="9648511" y="3445556"/>
            <a:ext cx="150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Hivatkozás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fd315c07e_0_4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Stílus megírása</a:t>
            </a:r>
            <a:endParaRPr/>
          </a:p>
        </p:txBody>
      </p:sp>
      <p:sp>
        <p:nvSpPr>
          <p:cNvPr id="253" name="Google Shape;253;g18fd315c07e_0_402"/>
          <p:cNvSpPr txBox="1">
            <a:spLocks noGrp="1"/>
          </p:cNvSpPr>
          <p:nvPr>
            <p:ph type="body" idx="1"/>
          </p:nvPr>
        </p:nvSpPr>
        <p:spPr>
          <a:xfrm>
            <a:off x="838200" y="157510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Háttér; kép mérete; szöveg behúzása, mérete</a:t>
            </a:r>
            <a:endParaRPr/>
          </a:p>
        </p:txBody>
      </p:sp>
      <p:pic>
        <p:nvPicPr>
          <p:cNvPr id="254" name="Google Shape;254;g18fd315c07e_0_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4482" y="2178401"/>
            <a:ext cx="6382856" cy="410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3B1F718-1651-45EE-99E6-29918927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32" y="102715"/>
            <a:ext cx="7847535" cy="665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2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1FBC59-FEA6-6792-CEAC-FC9D4F44A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Kecskemét-net hálózat konfigurálása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B4EE50B-3929-4A19-4180-E4CB31782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Jelenovits Milán</a:t>
            </a:r>
          </a:p>
        </p:txBody>
      </p:sp>
    </p:spTree>
    <p:extLst>
      <p:ext uri="{BB962C8B-B14F-4D97-AF65-F5344CB8AC3E}">
        <p14:creationId xmlns:p14="http://schemas.microsoft.com/office/powerpoint/2010/main" val="2815363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AD66F6-221F-6517-B75B-6DE43063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Topológia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EBDCE1C-DEDE-227B-13F2-2CF57377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978" y="1690688"/>
            <a:ext cx="4258044" cy="429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35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62E9B0-1B88-88A4-933D-6D7A8274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Számítógépeken IP címek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93980F-EA8C-2B1E-42C8-F1DC69ED0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/>
              <a:t>PC-K1: 185.62.128.132</a:t>
            </a:r>
          </a:p>
          <a:p>
            <a:pPr algn="ctr"/>
            <a:r>
              <a:rPr lang="hu-HU" dirty="0"/>
              <a:t>PC-K2: 185.62.128.133</a:t>
            </a:r>
          </a:p>
          <a:p>
            <a:pPr algn="ctr"/>
            <a:r>
              <a:rPr lang="hu-HU" dirty="0"/>
              <a:t>PC-K3: 185.62.128.134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9CEFCD-E2F1-9190-6411-C1D920B8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68" y="3685013"/>
            <a:ext cx="8769263" cy="22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40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55B8BD-2A15-0A53-F377-DDC050FE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/>
              </a:rPr>
              <a:t>SW Kecskemét konfigurációja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1588077-A0E1-90BF-B193-4980082D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4" y="1542605"/>
            <a:ext cx="4397389" cy="485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5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Adatok megadása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767179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Név megadása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Public / Private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Létrehozás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3227" y="1576421"/>
            <a:ext cx="3019846" cy="828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3227" y="2761956"/>
            <a:ext cx="5763429" cy="132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7056" y="4442860"/>
            <a:ext cx="2295845" cy="962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01171" y="4897621"/>
            <a:ext cx="383958" cy="38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fd315c07e_0_48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Köszönjük a figyelmet!</a:t>
            </a:r>
            <a:endParaRPr/>
          </a:p>
        </p:txBody>
      </p:sp>
      <p:sp>
        <p:nvSpPr>
          <p:cNvPr id="260" name="Google Shape;260;g18fd315c07e_0_48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fd315c07e_0_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 címek kiosztása (VLSM)</a:t>
            </a:r>
            <a:endParaRPr sz="9900"/>
          </a:p>
        </p:txBody>
      </p:sp>
      <p:sp>
        <p:nvSpPr>
          <p:cNvPr id="115" name="Google Shape;115;g18fd315c07e_0_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fd315c07e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Mit is kellett csinálni?</a:t>
            </a:r>
            <a:endParaRPr/>
          </a:p>
        </p:txBody>
      </p:sp>
      <p:sp>
        <p:nvSpPr>
          <p:cNvPr id="121" name="Google Shape;121;g18fd315c07e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Hálózat azonosítót - binárisan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Szórás címet - binárisan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Első kioszthatót IP címet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Utolsó kiosztható IP címet (Ha hálózat tartamaz kapcsolót akkor ezek az utolsó kiosztható IP címet kapják)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Második kiosztható IP címet (Ha hálózat tartamaz szervert akkor ezek a második kiosztható IP címet kapják)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Alhálózati maszkokat - binárisan decimálisan és prefixként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Az összes megvásárlandó IP cím teljes költsége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fd315c07e_0_5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</a:t>
            </a:r>
            <a:endParaRPr/>
          </a:p>
        </p:txBody>
      </p:sp>
      <p:sp>
        <p:nvSpPr>
          <p:cNvPr id="127" name="Google Shape;127;g18fd315c07e_0_5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készíteni egy üres vlsm táblázatot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jó helyre berakni az ip címeket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elrendezni hogy átlátható legyen (</a:t>
            </a:r>
            <a:r>
              <a:rPr lang="hu-H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opcionális</a:t>
            </a:r>
            <a:r>
              <a:rPr lang="hu-HU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DEC.BIN paranccsal binárisba váltani ami kellett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kiszámolni hogy mennyire rossz is a forint, vagyis kiszámolni hogy mennyibe fog kerülni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8fd315c07e_0_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00" y="634075"/>
            <a:ext cx="4697678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8fd315c07e_0_5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725" y="634074"/>
            <a:ext cx="5473350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8fd315c07e_0_5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9150" y="3658151"/>
            <a:ext cx="7626925" cy="17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fd315c07e_0_9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IP címek</a:t>
            </a:r>
            <a:endParaRPr/>
          </a:p>
        </p:txBody>
      </p:sp>
      <p:sp>
        <p:nvSpPr>
          <p:cNvPr id="140" name="Google Shape;140;g18fd315c07e_0_9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Kómár Attila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fd315c07e_0_16"/>
          <p:cNvSpPr txBox="1">
            <a:spLocks noGrp="1"/>
          </p:cNvSpPr>
          <p:nvPr>
            <p:ph type="body" idx="1"/>
          </p:nvPr>
        </p:nvSpPr>
        <p:spPr>
          <a:xfrm>
            <a:off x="3255606" y="3002397"/>
            <a:ext cx="24174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/>
              <a:t>Excel függvény</a:t>
            </a:r>
            <a:endParaRPr/>
          </a:p>
        </p:txBody>
      </p:sp>
      <p:pic>
        <p:nvPicPr>
          <p:cNvPr id="146" name="Google Shape;146;g18fd315c07e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8" y="2789334"/>
            <a:ext cx="2417407" cy="8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8fd315c07e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2678" y="0"/>
            <a:ext cx="244112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489</Words>
  <Application>Microsoft Office PowerPoint</Application>
  <PresentationFormat>Szélesvásznú</PresentationFormat>
  <Paragraphs>99</Paragraphs>
  <Slides>30</Slides>
  <Notes>25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Office-téma</vt:lpstr>
      <vt:lpstr>Github repo létrehozása</vt:lpstr>
      <vt:lpstr>Új repository létrehozása</vt:lpstr>
      <vt:lpstr>Adatok megadása</vt:lpstr>
      <vt:lpstr>IP címek kiosztása (VLSM)</vt:lpstr>
      <vt:lpstr>Mit is kellett csinálni?</vt:lpstr>
      <vt:lpstr>Megvalósítás</vt:lpstr>
      <vt:lpstr>PowerPoint-bemutató</vt:lpstr>
      <vt:lpstr>IP címek</vt:lpstr>
      <vt:lpstr>PowerPoint-bemutató</vt:lpstr>
      <vt:lpstr>Hálózati topológia elkészítése</vt:lpstr>
      <vt:lpstr>Routerek, Switchek</vt:lpstr>
      <vt:lpstr>Számítógépek, nyomtatók</vt:lpstr>
      <vt:lpstr>Google Cloud</vt:lpstr>
      <vt:lpstr>Google hálózat és DNS konfiguráció</vt:lpstr>
      <vt:lpstr>PowerPoint-bemutató</vt:lpstr>
      <vt:lpstr>PowerPoint-bemutató</vt:lpstr>
      <vt:lpstr>Budapest-net hálózat konfigurálása</vt:lpstr>
      <vt:lpstr>Mit is kellett csinálni?</vt:lpstr>
      <vt:lpstr>Megvalósítás avagy a parancsok a switchen</vt:lpstr>
      <vt:lpstr>Megvalósítás vagyis parancsok a routeren</vt:lpstr>
      <vt:lpstr>A weboldal kódolása</vt:lpstr>
      <vt:lpstr>Forrás átmásolása</vt:lpstr>
      <vt:lpstr>Szöveg elrendezése</vt:lpstr>
      <vt:lpstr>Stílus megírása</vt:lpstr>
      <vt:lpstr>PowerPoint-bemutató</vt:lpstr>
      <vt:lpstr>Kecskemét-net hálózat konfigurálása</vt:lpstr>
      <vt:lpstr>Topológia</vt:lpstr>
      <vt:lpstr>Számítógépeken IP címek</vt:lpstr>
      <vt:lpstr>SW Kecskemét konfigurációja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 létrehozása</dc:title>
  <dc:creator>Milán Jelenovits</dc:creator>
  <cp:lastModifiedBy>Milán Jelenovits</cp:lastModifiedBy>
  <cp:revision>5</cp:revision>
  <dcterms:created xsi:type="dcterms:W3CDTF">2022-11-14T09:17:40Z</dcterms:created>
  <dcterms:modified xsi:type="dcterms:W3CDTF">2022-11-30T16:05:53Z</dcterms:modified>
</cp:coreProperties>
</file>