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8fd315c07e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8fd315c07e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8fd315c07e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8fd315c07e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8fd315c07e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8fd315c07e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8fd315c07e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8fd315c07e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fd315c07e_0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8fd315c07e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8fd315c07e_0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8fd315c07e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8fd315c07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fd315c07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Hálózati topológia elkészítése</a:t>
            </a:r>
            <a:endParaRPr/>
          </a:p>
        </p:txBody>
      </p:sp>
      <p:sp>
        <p:nvSpPr>
          <p:cNvPr id="153" name="Google Shape;153;g18fd315c07e_0_17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270" y="240027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846" y="3114364"/>
            <a:ext cx="6720037" cy="350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konfiguráció, DNS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485363" y="1767006"/>
            <a:ext cx="9221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terminal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R_BP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GigabitEthernet0/0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 8.8.0.1 255.255.0.0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route 0.0.0.0 0.0.0.0 8.8.8.8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/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Kurzor"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zor" id="98" name="Google Shape;9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zor"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/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sza egyszínű kitöltéssel" id="230" name="Google Shape;230;g18fd315c07e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/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/>
          <p:nvPr>
            <p:ph idx="1" type="body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cap="flat" cmpd="sng" w="76200">
            <a:solidFill>
              <a:srgbClr val="2F549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cap="flat" cmpd="sng" w="76200">
            <a:solidFill>
              <a:srgbClr val="2F549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cap="flat" cmpd="sng" w="76200">
            <a:solidFill>
              <a:srgbClr val="2F549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/>
          <p:nvPr>
            <p:ph idx="1" type="body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zor" id="109" name="Google Shape;1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</a:t>
            </a:r>
            <a:r>
              <a:rPr lang="hu-HU"/>
              <a:t>paranccsal binárisba váltani ami kellett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/>
          <p:nvPr>
            <p:ph idx="1" type="body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2022-11-14T09:17:40Z</dcterms:created>
  <dc:creator>Milán Jelenovits</dc:creator>
</cp:coreProperties>
</file>