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61" r:id="rId11"/>
    <p:sldId id="262" r:id="rId12"/>
    <p:sldId id="263" r:id="rId13"/>
    <p:sldId id="264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c5oIVybdUqGHTia28sBjjzI29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75b12e4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75b12e4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75b12e4a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75b12e4a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75b12e4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75b12e4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75b12e4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75b12e4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75b12e4a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75b12e4a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fd315c0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fd315c07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8fd315c07e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8fd315c07e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fd315c07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75b12e4a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75b12e4a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75b12e4a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75b12e4a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75b12e4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75b12e4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75b12e4a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75b12e4a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75b12e4a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75b12e4a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75b12e4a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75b12e4a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75b12e4a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75b12e4a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75b12e4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75b12e4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75b12e4a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75b12e4a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75b12e4a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75b12e4a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75b12e4a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75b12e4a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75b12e4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75b12e4a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75b12e4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75b12e4a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75b12e4a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b75b12e4a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fd315c0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8fd315c0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8fd315c07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fd315c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75b12e4ab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Kip kop network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85;g1b75b12e4ab_0_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1200"/>
              <a:t>Ocskó Gábor, Jelenovics Milán, Kómár Attila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75b12e4ab_0_39"/>
          <p:cNvSpPr txBox="1">
            <a:spLocks noGrp="1"/>
          </p:cNvSpPr>
          <p:nvPr>
            <p:ph type="ctrTitle"/>
          </p:nvPr>
        </p:nvSpPr>
        <p:spPr>
          <a:xfrm>
            <a:off x="1524000" y="54051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Budapest-net network configuration</a:t>
            </a:r>
            <a:endParaRPr sz="4700"/>
          </a:p>
        </p:txBody>
      </p:sp>
      <p:sp>
        <p:nvSpPr>
          <p:cNvPr id="116" name="Google Shape;116;g1b75b12e4ab_0_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75b12e4ab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What did you have to do?</a:t>
            </a:r>
            <a:endParaRPr sz="5400"/>
          </a:p>
        </p:txBody>
      </p:sp>
      <p:sp>
        <p:nvSpPr>
          <p:cNvPr id="122" name="Google Shape;122;g1b75b12e4ab_0_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switch: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-add a username and password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telnet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login message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-config to the tftp server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On the router: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password in privileged EXEC mode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-enter username with password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hu-HU" sz="2537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-remote access with ssh</a:t>
            </a:r>
            <a:endParaRPr sz="25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93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75b12e4ab_0_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Implementation the commands on the switch</a:t>
            </a:r>
            <a:endParaRPr/>
          </a:p>
        </p:txBody>
      </p:sp>
      <p:pic>
        <p:nvPicPr>
          <p:cNvPr id="128" name="Google Shape;128;g1b75b12e4ab_0_53" descr="A képen szöveg látható&#10;&#10;Automatikusan generált leírá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7416" y="1606137"/>
            <a:ext cx="4573249" cy="44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75b12e4ab_0_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Implementation the commands on the router</a:t>
            </a:r>
            <a:endParaRPr/>
          </a:p>
        </p:txBody>
      </p:sp>
      <p:pic>
        <p:nvPicPr>
          <p:cNvPr id="134" name="Google Shape;134;g1b75b12e4ab_0_60" descr="A képen szöveg látható&#10;&#10;Automatikusan generált leírá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465" y="1491425"/>
            <a:ext cx="5991068" cy="406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b75b12e4ab_0_60" descr="A képen szöveg látható&#10;&#10;Automatikusan generált leírá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8629" y="1757584"/>
            <a:ext cx="5485150" cy="378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dirty="0"/>
              <a:t>Webpage</a:t>
            </a:r>
            <a:endParaRPr dirty="0"/>
          </a:p>
        </p:txBody>
      </p:sp>
      <p:sp>
        <p:nvSpPr>
          <p:cNvPr id="222" name="Google Shape;222;g18fd315c07e_0_37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By </a:t>
            </a:r>
            <a:r>
              <a:rPr lang="hu-HU" dirty="0"/>
              <a:t>Jelenovits Milán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Copying source</a:t>
            </a:r>
            <a:endParaRPr dirty="0"/>
          </a:p>
        </p:txBody>
      </p:sp>
      <p:pic>
        <p:nvPicPr>
          <p:cNvPr id="228" name="Google Shape;228;g18fd315c07e_0_3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917" y="1958299"/>
            <a:ext cx="3542100" cy="3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147" y="1924116"/>
            <a:ext cx="5401659" cy="34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d315c07e_0_379" descr="Vissza egyszínű kitöltéss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137493">
            <a:off x="4651698" y="2465764"/>
            <a:ext cx="1400827" cy="140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>
            <a:spLocks noGrp="1"/>
          </p:cNvSpPr>
          <p:nvPr>
            <p:ph type="title"/>
          </p:nvPr>
        </p:nvSpPr>
        <p:spPr>
          <a:xfrm>
            <a:off x="838199" y="201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Text layout</a:t>
            </a:r>
            <a:endParaRPr dirty="0"/>
          </a:p>
        </p:txBody>
      </p:sp>
      <p:sp>
        <p:nvSpPr>
          <p:cNvPr id="237" name="Google Shape;237;g18fd315c07e_0_386"/>
          <p:cNvSpPr txBox="1">
            <a:spLocks noGrp="1"/>
          </p:cNvSpPr>
          <p:nvPr>
            <p:ph type="body" idx="1"/>
          </p:nvPr>
        </p:nvSpPr>
        <p:spPr>
          <a:xfrm>
            <a:off x="838199" y="14122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Arrangements of paragraphs, lists and links</a:t>
            </a:r>
            <a:endParaRPr dirty="0"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713" y="2087040"/>
            <a:ext cx="590657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3407079" y="2843408"/>
            <a:ext cx="2688900" cy="166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4751539" y="4647156"/>
            <a:ext cx="3390300" cy="16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3392463" y="5068409"/>
            <a:ext cx="55260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2267211" y="2592888"/>
            <a:ext cx="1125300" cy="6138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7572115" y="3927252"/>
            <a:ext cx="2060400" cy="6831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2267211" y="4853835"/>
            <a:ext cx="1140000" cy="4956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822203" y="2251112"/>
            <a:ext cx="14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dirty="0"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545927" y="4392170"/>
            <a:ext cx="16749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Paragraph</a:t>
            </a:r>
            <a:endParaRPr dirty="0"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9648511" y="3445556"/>
            <a:ext cx="170528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Style</a:t>
            </a:r>
            <a:endParaRPr dirty="0"/>
          </a:p>
        </p:txBody>
      </p:sp>
      <p:sp>
        <p:nvSpPr>
          <p:cNvPr id="253" name="Google Shape;253;g18fd315c07e_0_402"/>
          <p:cNvSpPr txBox="1">
            <a:spLocks noGrp="1"/>
          </p:cNvSpPr>
          <p:nvPr>
            <p:ph type="body" idx="1"/>
          </p:nvPr>
        </p:nvSpPr>
        <p:spPr>
          <a:xfrm>
            <a:off x="838200" y="15751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Background,</a:t>
            </a:r>
            <a:r>
              <a:rPr lang="hu-HU" dirty="0"/>
              <a:t> </a:t>
            </a:r>
            <a:r>
              <a:rPr lang="en-GB" dirty="0"/>
              <a:t>Resizing image,</a:t>
            </a:r>
            <a:r>
              <a:rPr lang="hu-HU" dirty="0"/>
              <a:t> </a:t>
            </a:r>
            <a:r>
              <a:rPr lang="en-GB" dirty="0"/>
              <a:t>Text indent and font size</a:t>
            </a:r>
            <a:endParaRPr dirty="0"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482" y="2178401"/>
            <a:ext cx="6382856" cy="4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B1F718-1651-45EE-99E6-29918927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32" y="102715"/>
            <a:ext cx="7847535" cy="66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2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1FBC59-FEA6-6792-CEAC-FC9D4F44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Kecskemét-net </a:t>
            </a:r>
            <a:r>
              <a:rPr lang="en-GB" dirty="0"/>
              <a:t>network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4EE50B-3929-4A19-4180-E4CB31782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</a:t>
            </a:r>
            <a:r>
              <a:rPr lang="hu-HU" dirty="0"/>
              <a:t>Jelenovits Milán</a:t>
            </a:r>
          </a:p>
        </p:txBody>
      </p:sp>
    </p:spTree>
    <p:extLst>
      <p:ext uri="{BB962C8B-B14F-4D97-AF65-F5344CB8AC3E}">
        <p14:creationId xmlns:p14="http://schemas.microsoft.com/office/powerpoint/2010/main" val="281536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75b12e4ab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IP address allocation (VLSM)</a:t>
            </a:r>
            <a:endParaRPr/>
          </a:p>
        </p:txBody>
      </p:sp>
      <p:sp>
        <p:nvSpPr>
          <p:cNvPr id="91" name="Google Shape;91;g1b75b12e4ab_0_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D66F6-221F-6517-B75B-6DE43063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Topology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EBDCE1C-DEDE-227B-13F2-2CF57377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78" y="1690688"/>
            <a:ext cx="4258044" cy="429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5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2E9B0-1B88-88A4-933D-6D7A827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IP </a:t>
            </a:r>
            <a:r>
              <a:rPr lang="en-GB" dirty="0"/>
              <a:t>addresses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93980F-EA8C-2B1E-42C8-F1DC69ED0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/>
              <a:t>PC-K1: 185.62.128.132</a:t>
            </a:r>
          </a:p>
          <a:p>
            <a:pPr algn="ctr"/>
            <a:r>
              <a:rPr lang="hu-HU" dirty="0"/>
              <a:t>PC-K2: 185.62.128.133</a:t>
            </a:r>
          </a:p>
          <a:p>
            <a:pPr algn="ctr"/>
            <a:r>
              <a:rPr lang="hu-HU" dirty="0"/>
              <a:t>PC-K3: 185.62.128.134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9CEFCD-E2F1-9190-6411-C1D920B8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68" y="3685013"/>
            <a:ext cx="8769263" cy="22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5B8BD-2A15-0A53-F377-DDC050FE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SW Kecskemé</a:t>
            </a:r>
            <a:r>
              <a:rPr lang="en-GB" dirty="0">
                <a:effectLst/>
              </a:rPr>
              <a:t>t configuration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588077-A0E1-90BF-B193-4980082D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4" y="1542605"/>
            <a:ext cx="4397389" cy="485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75b12e4ab_0_6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I, K, S és O network</a:t>
            </a:r>
            <a:endParaRPr/>
          </a:p>
        </p:txBody>
      </p:sp>
      <p:sp>
        <p:nvSpPr>
          <p:cNvPr id="141" name="Google Shape;141;g1b75b12e4ab_0_6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75b12e4ab_0_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The topology</a:t>
            </a:r>
            <a:endParaRPr/>
          </a:p>
        </p:txBody>
      </p:sp>
      <p:pic>
        <p:nvPicPr>
          <p:cNvPr id="147" name="Google Shape;147;g1b75b12e4ab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647" y="1715700"/>
            <a:ext cx="10669247" cy="426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75b12e4ab_0_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153" name="Google Shape;153;g1b75b12e4ab_0_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set the ip addresses of R-SZOLNOK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-Set a password and set a message of the day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-Save config to tftp server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75b12e4ab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hu-HU"/>
              <a:t>R-SZOLNOK</a:t>
            </a:r>
            <a:endParaRPr/>
          </a:p>
        </p:txBody>
      </p:sp>
      <p:sp>
        <p:nvSpPr>
          <p:cNvPr id="159" name="Google Shape;159;g1b75b12e4ab_0_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To set the ip address and the other stuff listed, you needed these: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g1b75b12e4ab_0_85" descr="A képen szöveg látható&#10;&#10;Automatikusan generált leírá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1842" y="2570813"/>
            <a:ext cx="4770775" cy="361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75b12e4ab_0_92"/>
          <p:cNvSpPr txBox="1">
            <a:spLocks noGrp="1"/>
          </p:cNvSpPr>
          <p:nvPr>
            <p:ph type="ctrTitle"/>
          </p:nvPr>
        </p:nvSpPr>
        <p:spPr>
          <a:xfrm>
            <a:off x="1445550" y="8281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4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Checking the network</a:t>
            </a:r>
            <a:endParaRPr sz="7300"/>
          </a:p>
        </p:txBody>
      </p:sp>
      <p:sp>
        <p:nvSpPr>
          <p:cNvPr id="166" name="Google Shape;166;g1b75b12e4ab_0_9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P A I 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75b12e4ab_0_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172" name="Google Shape;172;g1b75b12e4ab_0_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-Check with the courier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-To ping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-Is the Gdprojekt.net page available?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42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-Ssh and telnet</a:t>
            </a:r>
            <a:endParaRPr sz="42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75b12e4ab_0_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3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Mail and ping</a:t>
            </a:r>
            <a:endParaRPr sz="6600"/>
          </a:p>
        </p:txBody>
      </p:sp>
      <p:sp>
        <p:nvSpPr>
          <p:cNvPr id="178" name="Google Shape;178;g1b75b12e4ab_0_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g1b75b12e4ab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1100"/>
            <a:ext cx="12192002" cy="54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75b12e4ab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E8EAED"/>
              </a:solidFill>
              <a:highlight>
                <a:srgbClr val="303134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What was the task?</a:t>
            </a:r>
            <a:endParaRPr/>
          </a:p>
        </p:txBody>
      </p:sp>
      <p:sp>
        <p:nvSpPr>
          <p:cNvPr id="97" name="Google Shape;97;g1b75b12e4ab_0_12"/>
          <p:cNvSpPr txBox="1">
            <a:spLocks noGrp="1"/>
          </p:cNvSpPr>
          <p:nvPr>
            <p:ph type="body" idx="1"/>
          </p:nvPr>
        </p:nvSpPr>
        <p:spPr>
          <a:xfrm>
            <a:off x="838200" y="18191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Network identifier - both in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Scatter address - both in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First assignable IP address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Last assignable IP address (If the network contains switches, they will receive the last assignable IP address)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Second assignable IP address (If the network contains servers, they will receive the second assignable IP address) - in both binary and decimal form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Subnet masks - binary, decimal and prefix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• Total cost of all IP addresses to be purchased</a:t>
            </a:r>
            <a:endParaRPr sz="26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75b12e4ab_0_1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gdszeged.net from the szeged pc</a:t>
            </a:r>
            <a:endParaRPr/>
          </a:p>
        </p:txBody>
      </p:sp>
      <p:pic>
        <p:nvPicPr>
          <p:cNvPr id="185" name="Google Shape;185;g1b75b12e4ab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0499" y="1770255"/>
            <a:ext cx="4492052" cy="437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75b12e4ab_0_1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SSH and Telnet</a:t>
            </a:r>
            <a:endParaRPr/>
          </a:p>
        </p:txBody>
      </p:sp>
      <p:sp>
        <p:nvSpPr>
          <p:cNvPr id="191" name="Google Shape;191;g1b75b12e4ab_0_1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27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ssh also requires a user, but telnet only requires an ip address</a:t>
            </a:r>
            <a:endParaRPr sz="27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g1b75b12e4ab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1784"/>
            <a:ext cx="12192002" cy="475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75b12e4ab_0_1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Thank</a:t>
            </a:r>
            <a:r>
              <a:rPr lang="en-GB" dirty="0"/>
              <a:t> you for watching!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75b12e4ab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4000"/>
          </a:p>
        </p:txBody>
      </p:sp>
      <p:sp>
        <p:nvSpPr>
          <p:cNvPr id="103" name="Google Shape;103;g1b75b12e4ab_0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-create an empty vlsm table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-put the ip addresses in the right place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-arrange to be transparent (optional)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-Use the DEC.BIN command to convert what was needed to binary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0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calculate how bad the forint is, that is, calculate how much it will cost</a:t>
            </a:r>
            <a:endParaRPr sz="30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b75b12e4ab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b75b12e4ab_0_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b75b12e4ab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>
            <a:spLocks noGrp="1"/>
          </p:cNvSpPr>
          <p:nvPr>
            <p:ph type="ctrTitle"/>
          </p:nvPr>
        </p:nvSpPr>
        <p:spPr>
          <a:xfrm>
            <a:off x="1524000" y="50092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dirty="0"/>
              <a:t>Creating the network topology</a:t>
            </a:r>
            <a:endParaRPr dirty="0"/>
          </a:p>
        </p:txBody>
      </p:sp>
      <p:sp>
        <p:nvSpPr>
          <p:cNvPr id="153" name="Google Shape;153;g18fd315c07e_0_177"/>
          <p:cNvSpPr txBox="1">
            <a:spLocks noGrp="1"/>
          </p:cNvSpPr>
          <p:nvPr>
            <p:ph type="subTitle" idx="1"/>
          </p:nvPr>
        </p:nvSpPr>
        <p:spPr>
          <a:xfrm>
            <a:off x="1524000" y="298060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by</a:t>
            </a:r>
            <a:r>
              <a:rPr lang="hu-HU" dirty="0"/>
              <a:t>Jelenovits Milán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A25936-1D4D-4379-868E-3BAFAA14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347" y="3429000"/>
            <a:ext cx="5051305" cy="31131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/>
              <a:t>Router</a:t>
            </a:r>
            <a:r>
              <a:rPr lang="en-GB" dirty="0"/>
              <a:t>s</a:t>
            </a:r>
            <a:r>
              <a:rPr lang="hu-HU" dirty="0"/>
              <a:t>, Switche</a:t>
            </a:r>
            <a:r>
              <a:rPr lang="en-GB" dirty="0"/>
              <a:t>s</a:t>
            </a:r>
            <a:endParaRPr dirty="0"/>
          </a:p>
        </p:txBody>
      </p:sp>
      <p:sp>
        <p:nvSpPr>
          <p:cNvPr id="159" name="Google Shape;159;g18fd315c07e_0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dirty="0"/>
              <a:t>Router(2911): </a:t>
            </a:r>
            <a:r>
              <a:rPr lang="en-GB" dirty="0"/>
              <a:t>Adding network cards </a:t>
            </a:r>
            <a:r>
              <a:rPr lang="hu-HU" dirty="0"/>
              <a:t>(HWIC-1GE-SFP)</a:t>
            </a:r>
            <a:r>
              <a:rPr lang="en-GB" dirty="0"/>
              <a:t> for</a:t>
            </a:r>
            <a:r>
              <a:rPr lang="hu-HU" dirty="0"/>
              <a:t> Gigabit Ethernet port</a:t>
            </a:r>
            <a:r>
              <a:rPr lang="en-GB" dirty="0"/>
              <a:t>s</a:t>
            </a:r>
            <a:r>
              <a:rPr lang="hu-HU" dirty="0"/>
              <a:t> (GLC-LH-SMD)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dirty="0"/>
              <a:t>Switch(PT-Empty): </a:t>
            </a:r>
            <a:r>
              <a:rPr lang="en-GB" dirty="0"/>
              <a:t>Adding </a:t>
            </a:r>
            <a:r>
              <a:rPr lang="hu-HU" dirty="0"/>
              <a:t>Gigabit Ethernet port</a:t>
            </a:r>
            <a:r>
              <a:rPr lang="en-GB" dirty="0"/>
              <a:t>s</a:t>
            </a:r>
            <a:r>
              <a:rPr lang="hu-HU" dirty="0"/>
              <a:t>(NM-1CGE)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Computers, printers</a:t>
            </a:r>
            <a:endParaRPr dirty="0"/>
          </a:p>
        </p:txBody>
      </p:sp>
      <p:sp>
        <p:nvSpPr>
          <p:cNvPr id="165" name="Google Shape;165;g18fd315c07e_0_1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Replacing network cards from </a:t>
            </a:r>
            <a:r>
              <a:rPr lang="hu-HU" dirty="0"/>
              <a:t>Fast Ethernet (100 Mbps) </a:t>
            </a:r>
            <a:r>
              <a:rPr lang="en-GB" dirty="0"/>
              <a:t>to </a:t>
            </a:r>
            <a:r>
              <a:rPr lang="hu-HU" dirty="0"/>
              <a:t>Gigabit Ethernet</a:t>
            </a:r>
            <a:r>
              <a:rPr lang="en-GB" dirty="0"/>
              <a:t> cards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5ACA5D-F1F4-4FF9-886A-61558F83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366815" cy="161437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6BDB22D-635A-49B8-A09D-92F8EBB0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33" y="2925762"/>
            <a:ext cx="2368885" cy="28746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AA2E304-2C5F-4214-929F-E6963775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385" y="3108948"/>
            <a:ext cx="2915366" cy="23203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 dirty="0"/>
              <a:t>1 Switch (2960), 1 DNS Server</a:t>
            </a:r>
            <a:endParaRPr dirty="0"/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992" y="3031777"/>
            <a:ext cx="4012424" cy="31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504</Words>
  <Application>Microsoft Office PowerPoint</Application>
  <PresentationFormat>Widescreen</PresentationFormat>
  <Paragraphs>85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Office-téma</vt:lpstr>
      <vt:lpstr>Kip kop network</vt:lpstr>
      <vt:lpstr> IP address allocation (VLSM)</vt:lpstr>
      <vt:lpstr> What was the task?</vt:lpstr>
      <vt:lpstr>Implementation</vt:lpstr>
      <vt:lpstr>PowerPoint Presentation</vt:lpstr>
      <vt:lpstr>Creating the network topology</vt:lpstr>
      <vt:lpstr>Routers, Switches</vt:lpstr>
      <vt:lpstr>Computers, printers</vt:lpstr>
      <vt:lpstr>Google Cloud</vt:lpstr>
      <vt:lpstr>Budapest-net network configuration</vt:lpstr>
      <vt:lpstr>What did you have to do?</vt:lpstr>
      <vt:lpstr>Implementation the commands on the switch</vt:lpstr>
      <vt:lpstr>Implementation the commands on the router</vt:lpstr>
      <vt:lpstr>Webpage</vt:lpstr>
      <vt:lpstr>Copying source</vt:lpstr>
      <vt:lpstr>Text layout</vt:lpstr>
      <vt:lpstr>Style</vt:lpstr>
      <vt:lpstr>PowerPoint Presentation</vt:lpstr>
      <vt:lpstr>Kecskemét-net network</vt:lpstr>
      <vt:lpstr>Topology</vt:lpstr>
      <vt:lpstr>IP addresses</vt:lpstr>
      <vt:lpstr>SW Kecskemét configuration</vt:lpstr>
      <vt:lpstr>I, K, S és O network</vt:lpstr>
      <vt:lpstr>The topology</vt:lpstr>
      <vt:lpstr>What was the task?</vt:lpstr>
      <vt:lpstr>R-SZOLNOK</vt:lpstr>
      <vt:lpstr>Checking the network</vt:lpstr>
      <vt:lpstr>What was the task?</vt:lpstr>
      <vt:lpstr>Mail and ping</vt:lpstr>
      <vt:lpstr>gdszeged.net from the szeged pc</vt:lpstr>
      <vt:lpstr>SSH and Telnet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Github Repository</dc:title>
  <dc:creator>Attila Kómár</dc:creator>
  <cp:lastModifiedBy>Izumi .</cp:lastModifiedBy>
  <cp:revision>10</cp:revision>
  <dcterms:created xsi:type="dcterms:W3CDTF">2022-11-14T09:15:50Z</dcterms:created>
  <dcterms:modified xsi:type="dcterms:W3CDTF">2022-12-13T18:01:35Z</dcterms:modified>
</cp:coreProperties>
</file>