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lCAy+tQ24TPYtUmH9BF5YVMOA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b75b12e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3eb878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3eb87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93eb878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c93eb878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93eb878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93eb8789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93eb878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c93eb8789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3eb87894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3eb8789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93eb8789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c93eb87894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3eb8789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c93eb87894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3eb878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c93eb87894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3eb87894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c93eb87894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3eb8789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c93eb87894_0_5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b75b12e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93eb87894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c93eb87894_0_7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75b12e4a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b75b12e4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75b12e4a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b75b12e4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75b12e4a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b75b12e4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75b12e4a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b75b12e4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75b12e4a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b75b12e4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75b12e4a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b75b12e4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75b12e4a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b75b12e4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75b12e4a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b75b12e4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75b12e4ab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b75b12e4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b75b12e4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75b12e4ab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b75b12e4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b75b12e4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b75b12e4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b75b12e4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b75b12e4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b75b12e4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b75b12e4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Kip kop network</a:t>
            </a:r>
            <a:endParaRPr/>
          </a:p>
        </p:txBody>
      </p:sp>
      <p:sp>
        <p:nvSpPr>
          <p:cNvPr id="85" name="Google Shape;85;g1b75b12e4ab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 sz="1200"/>
              <a:t>Ocskó Gábor, Jelenovics Milán, Kómár Attila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93eb87894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Kecskemét-net config</a:t>
            </a:r>
            <a:endParaRPr/>
          </a:p>
        </p:txBody>
      </p:sp>
      <p:sp>
        <p:nvSpPr>
          <p:cNvPr id="141" name="Google Shape;141;g1c93eb87894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Jelenovics Milán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93eb8789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Topology</a:t>
            </a:r>
            <a:endParaRPr/>
          </a:p>
        </p:txBody>
      </p:sp>
      <p:pic>
        <p:nvPicPr>
          <p:cNvPr id="147" name="Google Shape;147;g1c93eb8789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978" y="1690688"/>
            <a:ext cx="4258044" cy="429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3eb8789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Ip address on computers</a:t>
            </a:r>
            <a:endParaRPr/>
          </a:p>
        </p:txBody>
      </p:sp>
      <p:sp>
        <p:nvSpPr>
          <p:cNvPr id="153" name="Google Shape;153;g1c93eb8789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PC-K1: 185.62.128.132</a:t>
            </a:r>
            <a:endParaRPr/>
          </a:p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PC-K2: 185.62.128.133</a:t>
            </a:r>
            <a:endParaRPr/>
          </a:p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PC-K3: 185.62.128.134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4" name="Google Shape;154;g1c93eb87894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68" y="3685013"/>
            <a:ext cx="8769264" cy="227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93eb87894_0_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SW Kecskemét configuration</a:t>
            </a:r>
            <a:endParaRPr/>
          </a:p>
        </p:txBody>
      </p:sp>
      <p:pic>
        <p:nvPicPr>
          <p:cNvPr id="160" name="Google Shape;160;g1c93eb87894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84" y="1542605"/>
            <a:ext cx="4397389" cy="485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93eb87894_0_24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Szeged-net config</a:t>
            </a:r>
            <a:endParaRPr/>
          </a:p>
        </p:txBody>
      </p:sp>
      <p:sp>
        <p:nvSpPr>
          <p:cNvPr id="166" name="Google Shape;166;g1c93eb87894_0_24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3eb87894_0_2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Topology</a:t>
            </a:r>
            <a:endParaRPr/>
          </a:p>
        </p:txBody>
      </p:sp>
      <p:pic>
        <p:nvPicPr>
          <p:cNvPr id="172" name="Google Shape;172;g1c93eb87894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563" y="1674642"/>
            <a:ext cx="4086068" cy="446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93eb87894_0_3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78" name="Google Shape;178;g1c93eb87894_0_3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devices, ip address and dns to google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 password and telnet on switch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 an IP address, gateway and login message on the router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set the message of the day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Save the configuration to the TFTP 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3eb87894_0_4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implementation</a:t>
            </a:r>
            <a:endParaRPr/>
          </a:p>
        </p:txBody>
      </p:sp>
      <p:sp>
        <p:nvSpPr>
          <p:cNvPr id="184" name="Google Shape;184;g1c93eb87894_0_4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hu-HU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look up the ip address of the devices from ipcim.xlsx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hu-HU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and set on the given device</a:t>
            </a:r>
            <a:endParaRPr sz="3100">
              <a:highlight>
                <a:schemeClr val="lt1"/>
              </a:highlight>
            </a:endParaRPr>
          </a:p>
        </p:txBody>
      </p:sp>
      <p:pic>
        <p:nvPicPr>
          <p:cNvPr descr="A képen asztal látható&#10;&#10;Automatikusan generált leírás" id="185" name="Google Shape;185;g1c93eb87894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3269" y="2180165"/>
            <a:ext cx="2743200" cy="344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c93eb87894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842" y="3048622"/>
            <a:ext cx="6209675" cy="17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93eb87894_0_4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On the switch</a:t>
            </a:r>
            <a:endParaRPr/>
          </a:p>
        </p:txBody>
      </p:sp>
      <p:sp>
        <p:nvSpPr>
          <p:cNvPr id="192" name="Google Shape;192;g1c93eb87894_0_4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Switch password and telnet setting</a:t>
            </a:r>
            <a:endParaRPr/>
          </a:p>
        </p:txBody>
      </p:sp>
      <p:pic>
        <p:nvPicPr>
          <p:cNvPr descr="A képen szöveg látható&#10;&#10;Automatikusan generált leírás" id="193" name="Google Shape;193;g1c93eb87894_0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10" y="2372811"/>
            <a:ext cx="7471346" cy="35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93eb87894_0_5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On the router</a:t>
            </a:r>
            <a:endParaRPr/>
          </a:p>
        </p:txBody>
      </p:sp>
      <p:sp>
        <p:nvSpPr>
          <p:cNvPr id="199" name="Google Shape;199;g1c93eb87894_0_5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Ip address, gateway and login message on the router </a:t>
            </a:r>
            <a:endParaRPr/>
          </a:p>
        </p:txBody>
      </p:sp>
      <p:pic>
        <p:nvPicPr>
          <p:cNvPr descr="A képen szöveg, beltéri, képernyőkép látható&#10;&#10;Automatikusan generált leírás" id="200" name="Google Shape;200;g1c93eb87894_0_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433" y="2511496"/>
            <a:ext cx="6240904" cy="360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IP address allocation (VLSM)</a:t>
            </a:r>
            <a:endParaRPr/>
          </a:p>
        </p:txBody>
      </p:sp>
      <p:sp>
        <p:nvSpPr>
          <p:cNvPr id="91" name="Google Shape;91;g1b75b12e4ab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93eb87894_0_7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And finally saving to the tftp server</a:t>
            </a:r>
            <a:endParaRPr/>
          </a:p>
        </p:txBody>
      </p:sp>
      <p:sp>
        <p:nvSpPr>
          <p:cNvPr id="206" name="Google Shape;206;g1c93eb87894_0_7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This command was used to save the config</a:t>
            </a:r>
            <a:r>
              <a:rPr lang="hu-HU"/>
              <a:t>: 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/>
              <a:t>    copy startup-config tftp:</a:t>
            </a:r>
            <a:endParaRPr/>
          </a:p>
        </p:txBody>
      </p:sp>
      <p:pic>
        <p:nvPicPr>
          <p:cNvPr id="207" name="Google Shape;207;g1c93eb87894_0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925" y="2989881"/>
            <a:ext cx="6646888" cy="245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75b12e4ab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I, K, S és O network</a:t>
            </a:r>
            <a:endParaRPr/>
          </a:p>
        </p:txBody>
      </p:sp>
      <p:sp>
        <p:nvSpPr>
          <p:cNvPr id="213" name="Google Shape;213;g1b75b12e4ab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75b12e4ab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The topology</a:t>
            </a:r>
            <a:endParaRPr/>
          </a:p>
        </p:txBody>
      </p:sp>
      <p:pic>
        <p:nvPicPr>
          <p:cNvPr id="219" name="Google Shape;219;g1b75b12e4a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7" y="1715700"/>
            <a:ext cx="10669247" cy="42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75b12e4ab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225" name="Google Shape;225;g1b75b12e4ab_0_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75b12e4ab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hu-HU"/>
              <a:t>R-SZOLNOK</a:t>
            </a:r>
            <a:endParaRPr/>
          </a:p>
        </p:txBody>
      </p:sp>
      <p:sp>
        <p:nvSpPr>
          <p:cNvPr id="231" name="Google Shape;231;g1b75b12e4ab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képen szöveg látható&#10;&#10;Automatikusan generált leírás" id="232" name="Google Shape;232;g1b75b12e4ab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842" y="2570813"/>
            <a:ext cx="4770775" cy="36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75b12e4ab_0_92"/>
          <p:cNvSpPr txBox="1"/>
          <p:nvPr>
            <p:ph type="ctrTitle"/>
          </p:nvPr>
        </p:nvSpPr>
        <p:spPr>
          <a:xfrm>
            <a:off x="1445550" y="8281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 sz="3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Checking the network</a:t>
            </a:r>
            <a:endParaRPr sz="7300"/>
          </a:p>
        </p:txBody>
      </p:sp>
      <p:sp>
        <p:nvSpPr>
          <p:cNvPr id="238" name="Google Shape;238;g1b75b12e4ab_0_9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P A I 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75b12e4ab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244" name="Google Shape;244;g1b75b12e4ab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75b12e4ab_0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4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Mail and ping</a:t>
            </a:r>
            <a:endParaRPr sz="6600"/>
          </a:p>
        </p:txBody>
      </p:sp>
      <p:sp>
        <p:nvSpPr>
          <p:cNvPr id="250" name="Google Shape;250;g1b75b12e4ab_0_1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1" name="Google Shape;251;g1b75b12e4ab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1100"/>
            <a:ext cx="12192002" cy="54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75b12e4ab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gdszeged.net from the szeged pc</a:t>
            </a:r>
            <a:endParaRPr/>
          </a:p>
        </p:txBody>
      </p:sp>
      <p:pic>
        <p:nvPicPr>
          <p:cNvPr id="257" name="Google Shape;257;g1b75b12e4a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499" y="1770255"/>
            <a:ext cx="4492052" cy="43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75b12e4ab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SSH and Telnet</a:t>
            </a:r>
            <a:endParaRPr/>
          </a:p>
        </p:txBody>
      </p:sp>
      <p:sp>
        <p:nvSpPr>
          <p:cNvPr id="263" name="Google Shape;263;g1b75b12e4ab_0_1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4" name="Google Shape;264;g1b75b12e4a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1784"/>
            <a:ext cx="12192002" cy="475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97" name="Google Shape;97;g1b75b12e4ab_0_12"/>
          <p:cNvSpPr txBox="1"/>
          <p:nvPr>
            <p:ph idx="1" type="body"/>
          </p:nvPr>
        </p:nvSpPr>
        <p:spPr>
          <a:xfrm>
            <a:off x="838200" y="1819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identifier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Scatter address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First assignable IP address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assignable IP address (If the network contains switches, they will receive the last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Second assignable IP address (If the network contains servers, they will receive the second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Subnet masks - binary, decimal and prefix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all IP addresses to be purchased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75b12e4ab_0_1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Thanks for your attention!</a:t>
            </a:r>
            <a:endParaRPr/>
          </a:p>
        </p:txBody>
      </p:sp>
      <p:sp>
        <p:nvSpPr>
          <p:cNvPr id="270" name="Google Shape;270;g1b75b12e4ab_0_1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75b12e4ab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/>
          </a:p>
        </p:txBody>
      </p:sp>
      <p:sp>
        <p:nvSpPr>
          <p:cNvPr id="103" name="Google Shape;103;g1b75b12e4ab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-create an empty vlsm table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-put the ip addresses in the right place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-arrange to be transparent (optional)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-Use the DEC.BIN command to convert what was needed to binary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 how bad the forint is, that is, calculate how much it will cost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75b12e4ab_0_39"/>
          <p:cNvSpPr txBox="1"/>
          <p:nvPr>
            <p:ph type="ctrTitle"/>
          </p:nvPr>
        </p:nvSpPr>
        <p:spPr>
          <a:xfrm>
            <a:off x="1524000" y="5405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 sz="4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Budapest-net network configuration</a:t>
            </a:r>
            <a:endParaRPr sz="4700"/>
          </a:p>
        </p:txBody>
      </p:sp>
      <p:sp>
        <p:nvSpPr>
          <p:cNvPr id="116" name="Google Shape;116;g1b75b12e4ab_0_3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5b12e4ab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did you have to do?</a:t>
            </a:r>
            <a:endParaRPr sz="5400"/>
          </a:p>
        </p:txBody>
      </p:sp>
      <p:sp>
        <p:nvSpPr>
          <p:cNvPr id="122" name="Google Shape;122;g1b75b12e4ab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Implementation the commands on the switch</a:t>
            </a:r>
            <a:endParaRPr/>
          </a:p>
        </p:txBody>
      </p:sp>
      <p:pic>
        <p:nvPicPr>
          <p:cNvPr descr="A képen szöveg látható&#10;&#10;Automatikusan generált leírás" id="128" name="Google Shape;128;g1b75b12e4a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416" y="1606137"/>
            <a:ext cx="4573249" cy="4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Implementation the commands on the router</a:t>
            </a:r>
            <a:endParaRPr/>
          </a:p>
        </p:txBody>
      </p:sp>
      <p:pic>
        <p:nvPicPr>
          <p:cNvPr descr="A képen szöveg látható&#10;&#10;Automatikusan generált leírás" id="134" name="Google Shape;134;g1b75b12e4a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65" y="1491425"/>
            <a:ext cx="5991068" cy="4062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szöveg látható&#10;&#10;Automatikusan generált leírás" id="135" name="Google Shape;135;g1b75b12e4ab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8629" y="1757584"/>
            <a:ext cx="5485150" cy="37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2022-11-14T09:15:50Z</dcterms:created>
  <dc:creator>Attila Kómár</dc:creator>
</cp:coreProperties>
</file>