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280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3574027"/>
            <a:ext cx="6096000" cy="28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gd-projekt.net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185.62.128.1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GigabitEthernet0/0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Számítógépeken IP címek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Kecskemét konfigurációja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2FC31-A4ED-457C-AC6C-25B5C591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Szeged-net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E3C4AD-341B-40F8-86CB-0B0CDAEB2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r>
              <a:rPr lang="en-US" dirty="0"/>
              <a:t> </a:t>
            </a:r>
            <a:r>
              <a:rPr lang="en-US" dirty="0" err="1"/>
              <a:t>Ocskó</a:t>
            </a:r>
            <a:r>
              <a:rPr lang="en-US" dirty="0"/>
              <a:t> </a:t>
            </a:r>
            <a:r>
              <a:rPr lang="en-US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36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7CE07-2703-4852-A509-E6D81D6B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894463-B3B6-436F-A19C-1EDC4EBAB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6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1941-CA86-4F4A-9115-275D5F8C3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Szolnok Wifi alhálózat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DE4DFE-308A-418E-9484-A5A006A9C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en-US" dirty="0"/>
              <a:t>Kómár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9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31070-5E8E-4C9F-BFCC-2CD48CBA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Topológia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87220C-B4C2-4662-9E4A-17752341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07" y="1333355"/>
            <a:ext cx="5462185" cy="57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0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1370-94F4-4DB4-854C-C219618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</a:t>
            </a:r>
            <a:r>
              <a:rPr lang="en-US" dirty="0" err="1"/>
              <a:t>címek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2ACDA-A0F2-4602-9E9B-ACA91E8D5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Nyomtató</a:t>
            </a:r>
            <a:r>
              <a:rPr lang="en-US" dirty="0"/>
              <a:t>: 192.168.10.2</a:t>
            </a:r>
          </a:p>
          <a:p>
            <a:pPr algn="ctr"/>
            <a:r>
              <a:rPr lang="en-US" dirty="0"/>
              <a:t>PC: 192.168.10.3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4873B98-7C88-4E20-997F-312D1D18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70" y="3097249"/>
            <a:ext cx="6258060" cy="188755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F5BFAF1-D152-4E6C-8C16-2F149C5E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70" y="4984801"/>
            <a:ext cx="6258060" cy="1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8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18BF9F-517C-4C85-BA4C-BE8B825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Setup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4E0F25-530B-4E3D-900F-5F9CAA80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24" y="1825625"/>
            <a:ext cx="7762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6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BD53D-D89B-4F8C-8CC9-D6DBC986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Wireless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69F2D3-1765-4661-9C96-5C9C467D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1" y="1505393"/>
            <a:ext cx="5201376" cy="499179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C2A9B77-34BF-4E82-8434-2F44A971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07" y="3213117"/>
            <a:ext cx="5914098" cy="15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5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8482F7-0B1B-4103-9EF9-0CADC66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Vezeték</a:t>
            </a:r>
            <a:r>
              <a:rPr lang="en-US" dirty="0"/>
              <a:t> </a:t>
            </a:r>
            <a:r>
              <a:rPr lang="en-US" dirty="0" err="1"/>
              <a:t>nélküli</a:t>
            </a:r>
            <a:r>
              <a:rPr lang="en-US" dirty="0"/>
              <a:t> </a:t>
            </a:r>
            <a:r>
              <a:rPr lang="en-US" dirty="0" err="1"/>
              <a:t>eszközök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4E1043-E03E-4D8A-AEB9-418C04BD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62" y="1566315"/>
            <a:ext cx="5783076" cy="4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0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512</Words>
  <Application>Microsoft Office PowerPoint</Application>
  <PresentationFormat>Szélesvásznú</PresentationFormat>
  <Paragraphs>110</Paragraphs>
  <Slides>38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PowerPoint-bemutató</vt:lpstr>
      <vt:lpstr>Kecskemét-net hálózat konfigurálása</vt:lpstr>
      <vt:lpstr>Topológia</vt:lpstr>
      <vt:lpstr>Számítógépeken IP címek</vt:lpstr>
      <vt:lpstr>SW Kecskemét konfigurációja</vt:lpstr>
      <vt:lpstr>Szeged-net hálózat konfigurálása</vt:lpstr>
      <vt:lpstr>PowerPoint-bemutató</vt:lpstr>
      <vt:lpstr>Szolnok Wifi alhálózat konfigurálása</vt:lpstr>
      <vt:lpstr>Topológia</vt:lpstr>
      <vt:lpstr>IP címek</vt:lpstr>
      <vt:lpstr>Wifi Setup</vt:lpstr>
      <vt:lpstr>Wifi Wireless</vt:lpstr>
      <vt:lpstr>Vezeték nélküli eszközök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Attila</cp:lastModifiedBy>
  <cp:revision>10</cp:revision>
  <dcterms:created xsi:type="dcterms:W3CDTF">2022-11-14T09:17:40Z</dcterms:created>
  <dcterms:modified xsi:type="dcterms:W3CDTF">2022-11-30T21:06:27Z</dcterms:modified>
</cp:coreProperties>
</file>