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Hálózati topológia elkészítése</a:t>
            </a:r>
            <a:endParaRPr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29000"/>
            <a:ext cx="6096000" cy="317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www.google.com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0.0.0.0 0.0.0.0 8.8.8.8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, 8.8.8.8 a DNS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>
            <a:spLocks noGrp="1"/>
          </p:cNvSpPr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>
            <a:spLocks noGrp="1"/>
          </p:cNvSpPr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466</Words>
  <Application>Microsoft Office PowerPoint</Application>
  <PresentationFormat>Szélesvásznú</PresentationFormat>
  <Paragraphs>91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Attila</cp:lastModifiedBy>
  <cp:revision>2</cp:revision>
  <dcterms:created xsi:type="dcterms:W3CDTF">2022-11-14T09:17:40Z</dcterms:created>
  <dcterms:modified xsi:type="dcterms:W3CDTF">2022-11-16T21:14:30Z</dcterms:modified>
</cp:coreProperties>
</file>