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97E12-4F90-4E9D-AC12-A8DE23CAD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E965EF-9A1F-4B25-9594-3E653B346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55E4AA-102E-4403-900A-7FE31088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B4360D-4BF0-4658-AF69-68947933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7CAC75-69D7-4488-BF70-179EB6FD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05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852883-B104-47A1-A5B0-421AA86F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75BF4A-EC4E-4951-9914-C752A8E0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094E6-64FE-476F-B3DD-A0EF6562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519111-547C-466D-815E-040D1C7F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33C2BF-837C-4A69-A239-FE3079E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A5D0AE4-44C6-4F6D-A211-C1BAF1707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6CB815-EB64-4D16-80FA-E42B52A6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311FBE-234F-425D-A3A9-90ACFA4B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A07EEE-F121-4753-8491-97968483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D36206-62D4-4F98-A935-2F42B07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08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F7EB17-57B7-40A0-A3E6-EAB1CCA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0A7ECC-27B8-40B6-A7AD-D6D618DC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4A59EB-8C03-4E13-B4CD-E7181B6F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418F61-912E-4C04-83C4-58335358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CB762F-DE88-430E-95A9-8979676D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3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3A902-E403-4C4E-9A43-83AEB0BD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318CED-0DB1-4CD7-9ABC-EE5BC1504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69465D-ED0E-4476-91B4-7F82C352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A0B639-7068-4937-B8EB-288C75ED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7D89A5-396F-4802-82D5-72140DB8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978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46AF5-460C-40CD-BB68-D8C78FD1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6B6BBF-1EA9-4B3F-8E4B-8930CD5E4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E58470-1B07-4B07-A9AB-EC7518747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C71F78-17D9-4B45-B036-22F56DE7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F8AE0A-7E16-41AB-9926-3CC33E9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1FF9FD-B47F-4CE6-98CF-16837ECE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88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6CF44-483B-473E-92C8-C76FB064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D47996-6DBD-4F66-AF64-8430B508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2B1693-4FA7-4ABD-BD2A-F7972226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298605C-9BB4-4D9C-8A45-DD2A52329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49F5AC7-0DE2-4227-990D-E5CAA04DE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DD88E03-5974-4201-8A62-A7199CB9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182DEB6-F6EE-4105-9069-27B6C74C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86ABD10-0FB1-4A65-8DE4-B37F631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25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406753-2534-4F15-8FAA-9D41C408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ABBA942-7E0E-4AB6-927D-F612EBF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24A865B-F101-4E90-A2BA-3579A160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BDCF7C7-0C68-40D0-8838-2C6386B3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3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D928A8D-CC77-4661-8646-5319269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8A39CE4-9509-47B6-B539-872CB46A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B9F091-0C27-42A2-BA6A-27AB82C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8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36EDB-14DD-4516-8971-64343A21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FAC0F9-FEE0-44C4-96A1-F679E6A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606547-7E67-49C1-B2FE-748AFC1E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EB1AAF4-71F5-4A1C-B5AA-B79716AD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0762CEE-65A5-485C-BE46-0E1A5F71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78B079-3604-4817-80F5-0992CB12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07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4D85A7-07F5-4256-99BB-0DA59C41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72E3E45-2C31-4702-A54E-005A1D38A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0E4AAB-7C84-4F9F-B9D2-EFF8A77C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4E92C3-2701-44CC-9E13-E51BC96D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55841C-595A-4904-9426-238ADD01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8F2305-4589-4DE5-880D-1D00D5B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44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6497C8D-75D5-41BF-81B1-C617ADCF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F61B39-9E90-4ABE-A8E7-8CB4E2D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278A7B-F04B-4026-911F-6D46F634D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A0E-A3D4-4C48-BD6D-FBFF67DD1CA6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FCBB99-B440-49D5-AB54-F19CAB072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3E3D0D-0968-4B60-8B0C-860297DD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E7D2-4828-4C13-BB61-E4A9526BD9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8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810EBD-54EE-4575-8AFC-E324CF738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Google hálózat és DNS konfiguráció</a:t>
            </a:r>
          </a:p>
        </p:txBody>
      </p:sp>
    </p:spTree>
    <p:extLst>
      <p:ext uri="{BB962C8B-B14F-4D97-AF65-F5344CB8AC3E}">
        <p14:creationId xmlns:p14="http://schemas.microsoft.com/office/powerpoint/2010/main" val="14185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F474083-4105-4EB1-9F18-32D4B269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70" y="240027"/>
            <a:ext cx="5387191" cy="249407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23F2E8B-88E7-4233-BD79-5FCCD05E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46" y="3114364"/>
            <a:ext cx="6720037" cy="350360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8FCE7D0-3ECF-4AE5-B8BC-59B51843A8B9}"/>
              </a:ext>
            </a:extLst>
          </p:cNvPr>
          <p:cNvSpPr txBox="1"/>
          <p:nvPr/>
        </p:nvSpPr>
        <p:spPr>
          <a:xfrm>
            <a:off x="361079" y="1256229"/>
            <a:ext cx="53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Szerver</a:t>
            </a:r>
            <a:r>
              <a:rPr lang="en-US" sz="2400" dirty="0"/>
              <a:t> IP </a:t>
            </a:r>
            <a:r>
              <a:rPr lang="en-US" sz="2400" dirty="0" err="1"/>
              <a:t>konfiguráció</a:t>
            </a:r>
            <a:r>
              <a:rPr lang="en-US" sz="2400" dirty="0"/>
              <a:t>, DNS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8190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4EA86895-AF40-4B08-B7E8-E8D47E026C56}"/>
              </a:ext>
            </a:extLst>
          </p:cNvPr>
          <p:cNvSpPr txBox="1"/>
          <p:nvPr/>
        </p:nvSpPr>
        <p:spPr>
          <a:xfrm>
            <a:off x="1485363" y="1767006"/>
            <a:ext cx="92212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R_BP </a:t>
            </a:r>
            <a:r>
              <a:rPr lang="en-US" sz="2400" dirty="0" err="1"/>
              <a:t>Routerbe</a:t>
            </a:r>
            <a:r>
              <a:rPr lang="en-US" sz="2400" dirty="0"/>
              <a:t> </a:t>
            </a:r>
            <a:r>
              <a:rPr lang="en-US" sz="2400" dirty="0" err="1"/>
              <a:t>beírt</a:t>
            </a:r>
            <a:r>
              <a:rPr lang="en-US" sz="2400" dirty="0"/>
              <a:t> </a:t>
            </a:r>
            <a:r>
              <a:rPr lang="en-US" sz="2400" dirty="0" err="1"/>
              <a:t>parancsok</a:t>
            </a:r>
            <a:r>
              <a:rPr lang="en-US" sz="2400" dirty="0"/>
              <a:t>:</a:t>
            </a:r>
            <a:endParaRPr lang="hu-HU" sz="2400" dirty="0"/>
          </a:p>
          <a:p>
            <a:r>
              <a:rPr lang="en-US" sz="2400" dirty="0"/>
              <a:t>enable</a:t>
            </a:r>
            <a:endParaRPr lang="hu-HU" sz="2400" dirty="0"/>
          </a:p>
          <a:p>
            <a:r>
              <a:rPr lang="en-US" sz="2400" dirty="0"/>
              <a:t>configure terminal</a:t>
            </a:r>
            <a:endParaRPr lang="hu-HU" sz="2400" dirty="0"/>
          </a:p>
          <a:p>
            <a:r>
              <a:rPr lang="en-US" sz="2400" dirty="0"/>
              <a:t>hostname R_BP</a:t>
            </a:r>
            <a:endParaRPr lang="hu-HU" sz="2400" dirty="0"/>
          </a:p>
          <a:p>
            <a:r>
              <a:rPr lang="en-US" sz="2400" dirty="0"/>
              <a:t>interface GigabitEthernet0/0</a:t>
            </a:r>
            <a:endParaRPr lang="hu-HU" sz="2400" dirty="0"/>
          </a:p>
          <a:p>
            <a:r>
              <a:rPr lang="hu-HU" sz="2400" dirty="0" err="1"/>
              <a:t>ip</a:t>
            </a:r>
            <a:r>
              <a:rPr lang="hu-HU" sz="2400" dirty="0"/>
              <a:t> </a:t>
            </a:r>
            <a:r>
              <a:rPr lang="hu-HU" sz="2400" dirty="0" err="1"/>
              <a:t>address</a:t>
            </a:r>
            <a:r>
              <a:rPr lang="hu-HU" sz="2400" dirty="0"/>
              <a:t> 8.8.0.1 255.255.0.0</a:t>
            </a:r>
          </a:p>
          <a:p>
            <a:r>
              <a:rPr lang="hu-HU" sz="2400" dirty="0" err="1"/>
              <a:t>exit</a:t>
            </a:r>
            <a:endParaRPr lang="hu-HU" sz="2400" dirty="0"/>
          </a:p>
          <a:p>
            <a:r>
              <a:rPr lang="hu-HU" sz="2400" dirty="0" err="1"/>
              <a:t>ip</a:t>
            </a:r>
            <a:r>
              <a:rPr lang="hu-HU" sz="2400" dirty="0"/>
              <a:t> </a:t>
            </a:r>
            <a:r>
              <a:rPr lang="hu-HU" sz="2400" dirty="0" err="1"/>
              <a:t>route</a:t>
            </a:r>
            <a:r>
              <a:rPr lang="hu-HU" sz="2400" dirty="0"/>
              <a:t> 0.0.0.0 0.0.0.0 8.8.8.8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256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Google hálózat és DNS konfiguráció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Attila</dc:creator>
  <cp:lastModifiedBy>Attila</cp:lastModifiedBy>
  <cp:revision>2</cp:revision>
  <dcterms:created xsi:type="dcterms:W3CDTF">2022-11-14T20:00:53Z</dcterms:created>
  <dcterms:modified xsi:type="dcterms:W3CDTF">2022-11-14T20:31:48Z</dcterms:modified>
</cp:coreProperties>
</file>