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1AB73A-8B20-4F27-96BB-3BA14B8FD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21668AA-A1AA-4318-A12E-1EBF82C4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367833-BFE5-4352-998A-6C83F8A5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B177BB-9697-49F2-AAE5-539C81C6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DB3D83-0549-410B-BBCD-AFD675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02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D41D12-C29A-495E-A16B-2EB8B983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16461C-25DC-46BC-970B-6E06F689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9DE7F7-5464-41B5-A86E-FFB9F5E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C12B67-3DBE-483F-8B7E-93BAB07A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8D2F08-B049-48FF-A545-379418AF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81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854ACE-79BF-4FA8-88B6-1D822CD91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0BFA93D-9F67-4084-A465-5A3E0EF0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673FC8-2408-413A-83A2-EFC24D99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0EBFDB-8812-4215-85C7-21DDA91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D5787-AFAC-4C46-8B16-A91EF06C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65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D54C8D-09CD-449F-B5E0-0CCDDFD3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88D84A-5BE6-4F97-8B6D-CC4FF7FE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064744-A23B-4E3C-A824-0287EE62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585EF0-3709-4D04-98CE-F5FA0745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B0C04F-1DDC-4A60-BB96-30019B9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6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EBBFD8-6C80-4F6A-AC31-E2D286E5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7F8B0F-CB77-4DD0-94D9-C1264F58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FC0CEF-175E-4CE8-9309-434FEC1D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17C9E9-EEEE-46FA-9BA4-8F4FC9D3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33B073-F528-4326-B91C-D0CF4CD0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36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97658C-E1D8-47B8-949C-B266B542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326170-2B53-4ECE-AA12-FFDC35F72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530369-9820-4219-9474-597291DA0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0B9183-187D-46C0-907A-DD4A6982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76036A-08F7-4FB6-94AA-635FDAEF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714AEB-2231-4D3B-B1EA-F796AE3A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1589F7-9D61-49A6-BE1F-4AAF5638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6AE95F-91C0-4070-9083-E38BBE0D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7C653E-50C1-4167-9863-E26C7453C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F9381D1-B599-4E9D-8B00-376184C90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AA7D834-7993-4227-BFAE-CA823C5B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1304EB7-B319-4790-8409-36AB03C6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0FC19A-4D40-4BAB-8F5B-D5BBAE34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A5BAF86-EF59-42D0-B76D-1EE2BE3B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8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006A0C-9907-45D3-A88F-0107D725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24F4212-A507-476A-97AC-03DCC2E5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2CC64C-FB6A-4A6D-8284-149A3A6D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2F072F2-45D7-4C16-B02B-B168E8C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1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4B32B7-7CC4-439A-AF4B-48BAD91A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8391959-CA4E-4AF0-B079-FED288F4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729D05-876D-4125-93EA-7B0C1AE0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21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C62927-0CFC-4B7F-9EE9-A2BBAFA5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05C684-A7C2-4CE5-8B71-F29DE500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0188CE-25EA-408B-A87B-4BFE5655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EA07A62-89A4-476C-AC67-360BF835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DF60A0-5789-4078-ADBA-37A15CEE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3FE2D4-9337-49F4-8650-F3BB7FC3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368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F62C5-5FFE-4BBD-9732-719FEEE1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9EA745-9A2F-4498-870D-D54D8A468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87E826-A52A-4450-B997-99F42F59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383A91-F4A7-4429-875F-977D58C7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812C91-BB4A-48AB-B9D8-1CABE6A0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0D4D82-5F19-4603-88C0-31DBA238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075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86A75E5-5265-4050-BEF2-819A149B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D7CEE4-9F90-4FAF-9529-1EFCE3F7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B7ED87-48A7-49D9-AE0F-7E61E72D9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AAA-D39A-44E4-82EC-9536F25B9615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557C0F-E5D3-46FC-B16E-7C1F3CB0F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D56132-C2AA-4691-9348-F23C81E70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BDEF-1B08-4D2E-9805-EBDE00F50B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02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6CB8D-9BA2-4803-BF26-6575A9475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D92754-24BF-4FE5-96C8-C6A79CD96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123476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B7702E-41AC-439A-92E4-CCADC0D1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</a:t>
            </a:r>
            <a:r>
              <a:rPr lang="hu-HU" dirty="0" err="1"/>
              <a:t>repository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D920A9-0DDB-4014-9D0B-D2A65E1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Profile</a:t>
            </a:r>
            <a:r>
              <a:rPr lang="hu-HU" dirty="0"/>
              <a:t> -&gt; </a:t>
            </a:r>
            <a:r>
              <a:rPr lang="hu-HU" dirty="0" err="1"/>
              <a:t>Repositories</a:t>
            </a:r>
            <a:r>
              <a:rPr lang="hu-HU" dirty="0"/>
              <a:t> -&gt; New </a:t>
            </a:r>
            <a:r>
              <a:rPr lang="hu-HU" dirty="0" err="1"/>
              <a:t>repository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759E9E-4556-483F-B549-E3A134EE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080" y="3914895"/>
            <a:ext cx="2114550" cy="120967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E471AD-5673-4D33-BB4F-C4DC58F0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3" y="3412628"/>
            <a:ext cx="2086266" cy="234347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907210C-86C8-409D-9854-2A40379B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477" y="4003260"/>
            <a:ext cx="3057952" cy="1162212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B901C2F9-C9C9-40C2-BFBA-71F01B27910E}"/>
              </a:ext>
            </a:extLst>
          </p:cNvPr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42685220-5705-4DE0-A33F-4DD52A7C2D9D}"/>
              </a:ext>
            </a:extLst>
          </p:cNvPr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Ábra 10" descr="Kurzor">
            <a:extLst>
              <a:ext uri="{FF2B5EF4-FFF2-40B4-BE49-F238E27FC236}">
                <a16:creationId xmlns:a16="http://schemas.microsoft.com/office/drawing/2014/main" id="{F97CAC2F-3526-4C7C-98A8-9F755B928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3404" y="4498760"/>
            <a:ext cx="383958" cy="383958"/>
          </a:xfrm>
          <a:prstGeom prst="rect">
            <a:avLst/>
          </a:prstGeom>
        </p:spPr>
      </p:pic>
      <p:pic>
        <p:nvPicPr>
          <p:cNvPr id="12" name="Ábra 11" descr="Kurzor">
            <a:extLst>
              <a:ext uri="{FF2B5EF4-FFF2-40B4-BE49-F238E27FC236}">
                <a16:creationId xmlns:a16="http://schemas.microsoft.com/office/drawing/2014/main" id="{D3885B55-44BF-44C3-907F-F44490312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0755" y="4489882"/>
            <a:ext cx="383958" cy="383958"/>
          </a:xfrm>
          <a:prstGeom prst="rect">
            <a:avLst/>
          </a:prstGeom>
        </p:spPr>
      </p:pic>
      <p:pic>
        <p:nvPicPr>
          <p:cNvPr id="13" name="Ábra 12" descr="Kurzor">
            <a:extLst>
              <a:ext uri="{FF2B5EF4-FFF2-40B4-BE49-F238E27FC236}">
                <a16:creationId xmlns:a16="http://schemas.microsoft.com/office/drawing/2014/main" id="{62345E87-2F7E-45E9-8357-45DD5EDE6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6968" y="4531100"/>
            <a:ext cx="383958" cy="3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8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199502-6BB6-4C55-92DE-A727ECE5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megadása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D2F58-C81A-40D3-BB00-B9F6306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825625"/>
            <a:ext cx="10515600" cy="4351338"/>
          </a:xfrm>
        </p:spPr>
        <p:txBody>
          <a:bodyPr/>
          <a:lstStyle/>
          <a:p>
            <a:r>
              <a:rPr lang="hu-HU" dirty="0"/>
              <a:t>Név megadása</a:t>
            </a:r>
          </a:p>
          <a:p>
            <a:endParaRPr lang="hu-HU" dirty="0"/>
          </a:p>
          <a:p>
            <a:r>
              <a:rPr lang="hu-HU" dirty="0"/>
              <a:t>Public / </a:t>
            </a:r>
            <a:r>
              <a:rPr lang="hu-HU" dirty="0" err="1"/>
              <a:t>Private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Létrehozás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4C3B5A4-58FE-4E21-AEAF-D97F3A80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27" y="1576421"/>
            <a:ext cx="3019846" cy="82879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814B16C-F04D-4445-ACDB-30F0389E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27" y="2761956"/>
            <a:ext cx="5763429" cy="132416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7205F48-2380-4F0C-9688-8BEF48F9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056" y="4442860"/>
            <a:ext cx="2295845" cy="962159"/>
          </a:xfrm>
          <a:prstGeom prst="rect">
            <a:avLst/>
          </a:prstGeom>
        </p:spPr>
      </p:pic>
      <p:pic>
        <p:nvPicPr>
          <p:cNvPr id="6" name="Ábra 5" descr="Kurzor">
            <a:extLst>
              <a:ext uri="{FF2B5EF4-FFF2-40B4-BE49-F238E27FC236}">
                <a16:creationId xmlns:a16="http://schemas.microsoft.com/office/drawing/2014/main" id="{D22463A9-0E78-4B3D-8F3A-1BE82D9A0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1171" y="4897621"/>
            <a:ext cx="383958" cy="3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C3D32-A7E5-4EAE-958B-44C8CF8DD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2969"/>
            <a:ext cx="9144000" cy="812061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1183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Github repo létrehozása</vt:lpstr>
      <vt:lpstr>Új repository létrehozása</vt:lpstr>
      <vt:lpstr>Adatok megadása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Milán Jelenovits</cp:lastModifiedBy>
  <cp:revision>3</cp:revision>
  <dcterms:created xsi:type="dcterms:W3CDTF">2022-11-14T09:17:40Z</dcterms:created>
  <dcterms:modified xsi:type="dcterms:W3CDTF">2022-11-14T09:28:19Z</dcterms:modified>
</cp:coreProperties>
</file>