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2EED2C-5EF5-0783-98C0-F9349AA30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5D3A774-0DED-87B7-0387-100299113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FBE1793-F2CD-2299-DAC1-1F5F6011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7EB1-FE78-4762-8358-FCD995E53F66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872A88-257E-5729-E860-829FA62B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58CE9A-1FF0-109D-6D45-98CE7193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09F-EAEE-4CEE-B6EF-F6ED6EFAA3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322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E26B20-9930-9A37-5753-F72D6BA3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A16EDCA-14E5-9E1C-4302-22621C6C5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88B8433-7F53-DA34-11BC-76612E06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7EB1-FE78-4762-8358-FCD995E53F66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09F78C2-BCDB-A796-1AC6-334AF3BB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F7D206B-35AA-2F64-B211-B78D9F33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09F-EAEE-4CEE-B6EF-F6ED6EFAA3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052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3AE8F54-9672-22DF-0995-BC2BA6332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611A66F-55C8-8B66-26C0-FB82EB889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FC024D3-305F-8588-2C10-CEAACC21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7EB1-FE78-4762-8358-FCD995E53F66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2A25EB9-E57F-442A-2C01-E9540BF5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58C4B23-0D32-F028-E343-07E620CE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09F-EAEE-4CEE-B6EF-F6ED6EFAA3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154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2D6D0C-5018-84D0-6B15-B890DD10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AB0062-CE74-1523-83D8-689DF5211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C2FDD0-8862-B02A-9093-DDE44DF4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7EB1-FE78-4762-8358-FCD995E53F66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DC0C5AB-A105-A252-A70B-0BD7E338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9DD4BD-75C2-0234-5EB7-E600D145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09F-EAEE-4CEE-B6EF-F6ED6EFAA3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468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DA8A74-8481-6623-5AB0-B5A71DB2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19E70D6-F095-2858-AEB1-1C59BF659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3ABE0B1-7504-F830-4313-FE07C7C3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7EB1-FE78-4762-8358-FCD995E53F66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4B91BF7-70DB-A234-0B44-C6CF9F13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B58522C-6ED7-8981-4E38-0869F35E1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09F-EAEE-4CEE-B6EF-F6ED6EFAA3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702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EF47CA-B565-C4E1-56D5-D400CCF9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9D889B-809B-702D-3D7A-6C1D0EBB0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57CB9D5-649D-13C2-BE10-5B1C67009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AFF015E-8886-C97E-AFE6-C8835D4B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7EB1-FE78-4762-8358-FCD995E53F66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8668B42-A362-2753-BD48-CE399538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DE371A7-B13E-B6F8-268F-2719D6AA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09F-EAEE-4CEE-B6EF-F6ED6EFAA3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8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0A4A77-A85A-B380-2A63-7396BFCA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B1969B-C2F8-93B3-F6DB-D67B4981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8EC2987-0E28-A978-753C-2FA1370DC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F296CF4-EEFE-FB4F-9D29-F7BE82C12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8DBB1BA-AC44-2F1F-DFBE-8B75B9823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403E4FC-6DC3-3204-A590-D06753EE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7EB1-FE78-4762-8358-FCD995E53F66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6D4B570-1D55-8121-4250-AFFE6A15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A565C5F-3FB2-4A3C-ADB9-FFBF8889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09F-EAEE-4CEE-B6EF-F6ED6EFAA3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50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15653C-E005-3E8F-34FB-3E820217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6E6FF85-26B9-BF94-6EA6-30B27B52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7EB1-FE78-4762-8358-FCD995E53F66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C1635A1-8595-BD05-92FB-2BC94E85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414DDD3-2C4D-F9CF-0107-78AF3732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09F-EAEE-4CEE-B6EF-F6ED6EFAA3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653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67107FF-730E-709E-D934-E6C065FB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7EB1-FE78-4762-8358-FCD995E53F66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570C0AE-7641-3FFD-6C57-FF62A427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B2F0C54-FCD7-7BA7-CF58-2BC8338C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09F-EAEE-4CEE-B6EF-F6ED6EFAA3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703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E9EB4A-0E09-1627-CEC9-2661E0B1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CFDBE3-DFCB-97CC-C279-E8520B16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9583A1C-0552-1F4F-959F-8E0C42AC6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9EFD6E8-17F7-3392-EC68-79392773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7EB1-FE78-4762-8358-FCD995E53F66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7597966-80A9-394A-B537-B6DBAB01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B31CC23-3BE6-E20F-7A53-A61155A1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09F-EAEE-4CEE-B6EF-F6ED6EFAA3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332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6F3A66-05BA-CCB6-46F7-AC0435F6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1CE697B-8403-B795-74F8-5075876E6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D29DAC9-7B64-0BD6-062A-CD3A9BAFC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DA6FB5B-6A13-3974-59CF-A598620E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7EB1-FE78-4762-8358-FCD995E53F66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622037E-1CE8-27DB-65A5-0A896D4C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910A5FB-D228-E9CD-7F25-7A577DB7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09F-EAEE-4CEE-B6EF-F6ED6EFAA3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15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3ED974D-8273-0F1E-6E13-4A754D7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EC6F538-D7CC-AA70-9391-7CC01B2E7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D65E59-772D-804C-0FFC-701F2DE8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87EB1-FE78-4762-8358-FCD995E53F66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5820DA-E8A3-C5EB-CAC3-16393C46A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5E63D0-4E2D-AA3A-C7F0-15AF95F6C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8209F-EAEE-4CEE-B6EF-F6ED6EFAA3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060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F570C3-DBDD-4D2E-EDAC-D7AE106735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Hálózati topológia elkészítése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88B4C33-E59A-27D8-5F25-B0EAAB9771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Jelenovits Milán</a:t>
            </a:r>
          </a:p>
        </p:txBody>
      </p:sp>
    </p:spTree>
    <p:extLst>
      <p:ext uri="{BB962C8B-B14F-4D97-AF65-F5344CB8AC3E}">
        <p14:creationId xmlns:p14="http://schemas.microsoft.com/office/powerpoint/2010/main" val="226196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A67788-5D33-7A59-6909-CD39D60B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Routerek, </a:t>
            </a:r>
            <a:r>
              <a:rPr lang="hu-HU" dirty="0" err="1"/>
              <a:t>Switchek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83ECD6-CE91-1E98-88C7-64E36012E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Router(2911): Hálózati kártyák hozzáadása (HWIC-1GE-SFP)a Gigabit Ethernet portoknak (GLC-LH-SMD)</a:t>
            </a:r>
          </a:p>
          <a:p>
            <a:r>
              <a:rPr lang="hu-HU" dirty="0" err="1"/>
              <a:t>Switch</a:t>
            </a:r>
            <a:r>
              <a:rPr lang="hu-HU" dirty="0"/>
              <a:t>(PT-</a:t>
            </a:r>
            <a:r>
              <a:rPr lang="hu-HU" dirty="0" err="1"/>
              <a:t>Empty</a:t>
            </a:r>
            <a:r>
              <a:rPr lang="hu-HU" dirty="0"/>
              <a:t>): Gigabit Ethernet portok hozzáadása (NM-1CGE)</a:t>
            </a:r>
          </a:p>
        </p:txBody>
      </p:sp>
    </p:spTree>
    <p:extLst>
      <p:ext uri="{BB962C8B-B14F-4D97-AF65-F5344CB8AC3E}">
        <p14:creationId xmlns:p14="http://schemas.microsoft.com/office/powerpoint/2010/main" val="2422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E19374-C313-CBE6-7610-57DC9076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Számítógépek, nyomtatók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B3C371-0ADD-B20B-D70B-EFB5E860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Hálózati kártyák kicserélése </a:t>
            </a:r>
            <a:r>
              <a:rPr lang="hu-HU" dirty="0" err="1"/>
              <a:t>Fast</a:t>
            </a:r>
            <a:r>
              <a:rPr lang="hu-HU" dirty="0"/>
              <a:t> Ethernet-</a:t>
            </a:r>
            <a:r>
              <a:rPr lang="hu-HU" dirty="0" err="1"/>
              <a:t>ről</a:t>
            </a:r>
            <a:r>
              <a:rPr lang="hu-HU" dirty="0"/>
              <a:t> (100 </a:t>
            </a:r>
            <a:r>
              <a:rPr lang="hu-HU" dirty="0" err="1"/>
              <a:t>Mbps</a:t>
            </a:r>
            <a:r>
              <a:rPr lang="hu-HU" dirty="0"/>
              <a:t>) Gigabit Ethernetre</a:t>
            </a:r>
          </a:p>
        </p:txBody>
      </p:sp>
    </p:spTree>
    <p:extLst>
      <p:ext uri="{BB962C8B-B14F-4D97-AF65-F5344CB8AC3E}">
        <p14:creationId xmlns:p14="http://schemas.microsoft.com/office/powerpoint/2010/main" val="95976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8200F1-0988-E51E-32E1-76F1540A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Google </a:t>
            </a:r>
            <a:r>
              <a:rPr lang="hu-HU" dirty="0" err="1"/>
              <a:t>Cloud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147CD8-84E7-50CA-1793-A9FB73C8D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hu-HU" dirty="0"/>
              <a:t>Tartalmaz: 1 </a:t>
            </a:r>
            <a:r>
              <a:rPr lang="hu-HU" dirty="0" err="1"/>
              <a:t>Switch</a:t>
            </a:r>
            <a:r>
              <a:rPr lang="hu-HU" dirty="0"/>
              <a:t> (2960), 1 DNS Server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2396CE5-A345-FFFF-5B16-B0CEC75DB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992" y="3031777"/>
            <a:ext cx="4012424" cy="314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6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AF5489-4529-4575-948B-A65DBBB8E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3475"/>
            <a:ext cx="9144000" cy="891050"/>
          </a:xfrm>
        </p:spPr>
        <p:txBody>
          <a:bodyPr>
            <a:normAutofit fontScale="90000"/>
          </a:bodyPr>
          <a:lstStyle/>
          <a:p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85755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Szélesvásznú</PresentationFormat>
  <Paragraphs>10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Hálózati topológia elkészítése</vt:lpstr>
      <vt:lpstr>Routerek, Switchek</vt:lpstr>
      <vt:lpstr>Számítógépek, nyomtatók</vt:lpstr>
      <vt:lpstr>Google Cloud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Hálózati topológia elkészítése</dc:title>
  <dc:creator>Milán Jelenovits</dc:creator>
  <cp:lastModifiedBy>Milán Jelenovits</cp:lastModifiedBy>
  <cp:revision>3</cp:revision>
  <dcterms:created xsi:type="dcterms:W3CDTF">2022-11-10T14:40:18Z</dcterms:created>
  <dcterms:modified xsi:type="dcterms:W3CDTF">2022-11-14T09:29:01Z</dcterms:modified>
</cp:coreProperties>
</file>