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8EA3-3F6C-4036-BBC8-90BD502EFDBD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99FB7-DAE0-4144-9056-3B86EE76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6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99FB7-DAE0-4144-9056-3B86EE76DB7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17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430DF-CF15-9E9A-A04B-9E23C6AAC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DDD06A-B7BC-865C-11CC-D4399ECF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09DE0F-749F-1BAF-F1C0-8F5978E5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02F647-6D6F-F5BF-1A34-B471C226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D04CC4-7BA3-D6D8-99A0-768162ED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66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84BD5B-F920-3CB6-C7BF-EEDA753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1B0123-02D1-184A-B9F0-58DFC541D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491A57-1D72-4A38-8A66-8BD7F09D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487147-8112-D319-9AC2-ABF9F62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F21127-72F5-9621-C033-24EE791C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6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2A39003-EFCF-7E0B-C013-ED532294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DAFDE9-649A-0591-F0A5-C9F33EDA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ECE2F0-B90E-4C2A-EC9F-2DF1AB42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CCFCE4-A580-637B-AF86-81293180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F11950-0081-E119-2E79-A033DFC7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8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D63101-91C9-FED9-43F9-C8A51F57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DF66DA-B5C3-B6C1-2FB7-0DB56391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67A800-294E-7DA2-BC17-9FFA5104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080955-9F29-E7E5-EE46-1E9C3A43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CC5420-352E-8866-736D-B4973225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23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373D44-E6F0-9E91-DDEA-C664903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B180D0-502B-AD0E-B379-9D4ADB1B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224E19-7315-2232-4B20-31F76437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609919-D06C-35A7-8B7A-2BD3901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5CCBDF-F642-34F6-5175-1E172F8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593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F2C830-77B0-0D55-8137-A14908DE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7976FA-2DC7-E48C-F9DB-5C9676759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62CB35-B23D-C584-7726-84FBCDA6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8C98A4D-B057-D638-99CC-4A256413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34997E-D632-D3BB-4C05-F0BCABE6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BDC32C-D945-29E0-BD61-5086D841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2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D1F39-4278-4351-9E92-121FEB80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90FE52-F469-F43C-5D61-F4234FD2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0A8BC9-37E0-2FBE-1F1A-3D84F1B9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87A44F6-708C-B625-C9A6-BF71238A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D1425B4-A95B-E58D-D97B-27BB343AE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7C5878-AD86-E2A6-E564-F1C5371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938C749-D812-C414-4784-4033E979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9327F04-CA64-4B27-CE31-E5D05986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9E91B-8C17-2C69-4E3C-6A8794CF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E0CF83-2B88-9730-7548-98DE41AB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023989-5078-7AB3-2AF0-6CA9CE1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4EAD598-6135-9E50-7046-C954AA3E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20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CE7F1E2-E854-78BD-506E-2CC443B7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9B0F49-67B3-95BB-084C-C42C53BA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83FEA5-033C-6F81-0149-DF2F3127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889B42-7968-0D2E-1981-71B5FA4F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137DBF-4872-5141-F0DB-E27860F3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379271-7F27-7437-E6E6-204CDB01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E6464B-0642-A221-A5A8-A9D0CF31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7479EA-009C-D309-44A2-631F2B3C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7EADABD-AD93-9418-1765-B08BF07F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29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690E0-12F3-3E03-C081-5A39A69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EB99342-D07D-9259-3E48-B7EB0C8FA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2C29FE-0BDB-0C0E-07E2-1CB2DB71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9F90FA-1A90-DF28-5A97-DA6AFDDF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3CC13F-2709-8E0F-F158-47A5FE35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E68E99-47BF-278D-6DD8-D0AA9E06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BF2802-D7F4-D768-00EE-3144B003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9C29A3-D2F3-5006-9173-DF75FDC8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135058-0B43-9FC9-FB45-A55AE00C8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8068-5218-45EA-8141-8C9A81D527EB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1EDC84-4350-5EE5-E10E-F3599A4B9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49134B-DFF5-B3EC-B49B-5817AF4B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2A35-4EF6-4807-B812-70E6776241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7AB813-BA80-CCD6-4B32-BB06401EC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weboldal kódolása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7C40FC-E1DA-E0AF-E1AC-6242B876C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31984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630F61-CD70-56F1-14C3-9EB4731C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 átmásolása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4171CB4-C630-F5D0-CC50-5FE8E1B2A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17" y="1958299"/>
            <a:ext cx="3542161" cy="344498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70EECE9-C665-292F-55F7-2AE37111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7" y="1924116"/>
            <a:ext cx="5401659" cy="3479166"/>
          </a:xfrm>
          <a:prstGeom prst="rect">
            <a:avLst/>
          </a:prstGeom>
        </p:spPr>
      </p:pic>
      <p:pic>
        <p:nvPicPr>
          <p:cNvPr id="9" name="Ábra 8" descr="Vissza egyszínű kitöltéssel">
            <a:extLst>
              <a:ext uri="{FF2B5EF4-FFF2-40B4-BE49-F238E27FC236}">
                <a16:creationId xmlns:a16="http://schemas.microsoft.com/office/drawing/2014/main" id="{C5346DD3-10D0-D8F5-AEBF-907453E73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37494">
            <a:off x="4651698" y="2465764"/>
            <a:ext cx="1400827" cy="14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A0448-E64A-E2D0-ADF4-347FCB74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118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Szöveg elrendezése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9F31D7-31C9-789E-23F8-9671ADD9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2266"/>
            <a:ext cx="10515600" cy="4351338"/>
          </a:xfrm>
        </p:spPr>
        <p:txBody>
          <a:bodyPr/>
          <a:lstStyle/>
          <a:p>
            <a:pPr algn="ctr"/>
            <a:r>
              <a:rPr lang="hu-HU" dirty="0"/>
              <a:t>Bekezdések, felsorolások, hivatkozások elrendezése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ED07A7-818D-605D-C1AA-7C4DB340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713" y="2087040"/>
            <a:ext cx="5906571" cy="423490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536BF80-8823-FD93-BEA2-54AB41268305}"/>
              </a:ext>
            </a:extLst>
          </p:cNvPr>
          <p:cNvSpPr/>
          <p:nvPr/>
        </p:nvSpPr>
        <p:spPr>
          <a:xfrm>
            <a:off x="3407079" y="2843408"/>
            <a:ext cx="2688921" cy="1665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00B3C7F-CCE6-B4E7-A259-A22BBB766BA9}"/>
              </a:ext>
            </a:extLst>
          </p:cNvPr>
          <p:cNvSpPr/>
          <p:nvPr/>
        </p:nvSpPr>
        <p:spPr>
          <a:xfrm>
            <a:off x="4751539" y="4647156"/>
            <a:ext cx="3390379" cy="1628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B7F20E2-1652-7BEF-C768-BCC8B38CE2E9}"/>
              </a:ext>
            </a:extLst>
          </p:cNvPr>
          <p:cNvSpPr/>
          <p:nvPr/>
        </p:nvSpPr>
        <p:spPr>
          <a:xfrm>
            <a:off x="3392463" y="5068409"/>
            <a:ext cx="5526069" cy="480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C5ADBAC0-10E8-DCF2-2804-10D2A93D4B2A}"/>
              </a:ext>
            </a:extLst>
          </p:cNvPr>
          <p:cNvCxnSpPr>
            <a:cxnSpLocks/>
          </p:cNvCxnSpPr>
          <p:nvPr/>
        </p:nvCxnSpPr>
        <p:spPr>
          <a:xfrm>
            <a:off x="2267211" y="2592888"/>
            <a:ext cx="1125252" cy="61377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2FBCD0F9-8A31-2A00-C553-02E6989DE1AA}"/>
              </a:ext>
            </a:extLst>
          </p:cNvPr>
          <p:cNvCxnSpPr>
            <a:cxnSpLocks/>
          </p:cNvCxnSpPr>
          <p:nvPr/>
        </p:nvCxnSpPr>
        <p:spPr>
          <a:xfrm flipH="1">
            <a:off x="7571980" y="3927252"/>
            <a:ext cx="2060535" cy="683143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A3C2E1FF-ACAB-596B-62A4-19145B5E8092}"/>
              </a:ext>
            </a:extLst>
          </p:cNvPr>
          <p:cNvCxnSpPr>
            <a:cxnSpLocks/>
          </p:cNvCxnSpPr>
          <p:nvPr/>
        </p:nvCxnSpPr>
        <p:spPr>
          <a:xfrm>
            <a:off x="2267211" y="4853835"/>
            <a:ext cx="1139868" cy="49559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7C47889-5953-FE17-8B8B-113A1298A181}"/>
              </a:ext>
            </a:extLst>
          </p:cNvPr>
          <p:cNvSpPr txBox="1"/>
          <p:nvPr/>
        </p:nvSpPr>
        <p:spPr>
          <a:xfrm>
            <a:off x="822203" y="2251112"/>
            <a:ext cx="143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Felsorolás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7C86542-0599-259C-2E1C-725E477CBC4D}"/>
              </a:ext>
            </a:extLst>
          </p:cNvPr>
          <p:cNvSpPr txBox="1"/>
          <p:nvPr/>
        </p:nvSpPr>
        <p:spPr>
          <a:xfrm>
            <a:off x="884413" y="4392170"/>
            <a:ext cx="1336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Bekezdés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7CB9BC7-3BE5-69DD-C1C9-3312E47162E5}"/>
              </a:ext>
            </a:extLst>
          </p:cNvPr>
          <p:cNvSpPr txBox="1"/>
          <p:nvPr/>
        </p:nvSpPr>
        <p:spPr>
          <a:xfrm>
            <a:off x="9648511" y="3445556"/>
            <a:ext cx="150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Hivatkozás</a:t>
            </a:r>
          </a:p>
        </p:txBody>
      </p:sp>
    </p:spTree>
    <p:extLst>
      <p:ext uri="{BB962C8B-B14F-4D97-AF65-F5344CB8AC3E}">
        <p14:creationId xmlns:p14="http://schemas.microsoft.com/office/powerpoint/2010/main" val="154335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7713A-AB02-6801-827F-8A899A5A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Stílus megírása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F124C4-4561-6F8F-24DF-F8E59849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104"/>
            <a:ext cx="10515600" cy="4351338"/>
          </a:xfrm>
        </p:spPr>
        <p:txBody>
          <a:bodyPr/>
          <a:lstStyle/>
          <a:p>
            <a:pPr algn="ctr"/>
            <a:r>
              <a:rPr lang="hu-HU" dirty="0"/>
              <a:t>Háttér; kép mérete; szöveg behúzása, mérete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6922A1-7D31-0B59-C0FD-57B43E15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82" y="2178401"/>
            <a:ext cx="6382856" cy="41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A7A9A8-7E88-B50C-8234-B52C335B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673"/>
            <a:ext cx="9144000" cy="954653"/>
          </a:xfrm>
        </p:spPr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33217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Szélesvásznú</PresentationFormat>
  <Paragraphs>12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weboldal kódolása</vt:lpstr>
      <vt:lpstr>Forrás átmásolása</vt:lpstr>
      <vt:lpstr>Szöveg elrendezése</vt:lpstr>
      <vt:lpstr>Stílus megírása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weboldal kódolása</dc:title>
  <dc:creator>Milán Jelenovits</dc:creator>
  <cp:lastModifiedBy>Milán Jelenovits</cp:lastModifiedBy>
  <cp:revision>5</cp:revision>
  <dcterms:created xsi:type="dcterms:W3CDTF">2022-11-15T14:49:18Z</dcterms:created>
  <dcterms:modified xsi:type="dcterms:W3CDTF">2022-11-15T15:05:45Z</dcterms:modified>
</cp:coreProperties>
</file>