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BD363-E707-42ED-94BD-630C2B9A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AF6A64-0C99-4B72-9AE1-12D5342B8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1F1FFB-371A-415B-8DDE-20BD455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9EC411-2671-4D43-91CF-AF2D29FE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D1149C-72DB-45B5-8D43-4190F5A3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0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C414BD-0C64-4EB7-8605-394CA5A2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624B86-938D-49BE-817E-757AC420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848718-9AE1-4D9C-9294-F66EC2A4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1637A2-CDF2-492A-A8F9-62D12DB1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30FD06-6B96-4383-AF4D-A10E90C2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30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69755EE-7181-4D5C-8461-68C4A68A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ED562A-49C1-4BA4-8489-F6806C1E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313DDE-9230-4ED5-9B1F-35B7DB9E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B3496C-ADFC-4AD8-AD35-DAB92715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FC913D-7629-4972-8668-222D672B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7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FA8EBA-3147-4CBC-AFDD-3108722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FB304-F2C4-4559-8CFE-72E181EA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D3237D-64B0-4D00-A3A1-B71F6C11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9CC7BA-4B2F-40CF-BFB4-36101EBD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EE7C0A-CB77-4F3D-9ED1-0209CDF6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8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C9937-15EF-4D0E-B0DA-94BC8D39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AC796B-54CB-4DFA-A9B1-BC1C66C91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7A828F-FE6B-47E4-BDC6-B9ECF700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251A44-2BF7-4DD4-B4B1-72D7D0FE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0DAAC-3C74-4E76-946A-A682CC6E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79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2532-E3AE-4AFE-AD83-A054C3EC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BEEDB-32AF-4033-BF7A-0AB3743A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D8AD21-A3DA-4903-B16B-93C89416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6AF54-5F14-484B-A5A9-6C7A960E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1F03E0-338A-4108-9301-26AD670D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632CDA-DBEB-4751-B136-94978A78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82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5E8DC2-9331-4D7D-BB10-1F816710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1768CB-9E17-4A9C-A2C8-BB84E1A8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9AF045E-7603-4952-AC6C-C8EF2531E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0B9281-29FB-455D-AF20-F4172FEC3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D465BF-AF07-47FD-A5E8-53C79C8C8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8AC5376-A761-4B77-AE63-EA97FEEE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FEFF6A5-D38F-4E4A-8A84-479161A4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19EE06A-71D1-40D9-8251-B12DC63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4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DC65E6-E05F-488D-B16C-3088C9A6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03CA7CC-CDE9-41E4-A10B-8BC4AE98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2D670E-F767-4E5A-A1D2-C08C37ED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10687F0-7F8D-4B60-BE37-A663268E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8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C716028-E989-4FD4-8541-C248A72F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B6CDF20-9B0B-489E-9BF3-F15D73F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47AB8E-3E2B-478C-9F8F-F8CDDB83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30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B5635-1AC8-4983-B3D8-FBED4EA6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21A34F-B860-44BC-89E2-FCE16EFD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D9BB74-E8D0-41B8-BCF9-CD4B9921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478FA8-9A0D-4644-973B-F865775D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68F778-2A11-4A94-8B25-9381E1F5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C50357-685A-4297-89CB-DCE93F2D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5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E44BB-54F8-4096-8D94-C887E067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DB2E014-63CF-4CB1-B6BD-47278AEC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3CFE9E-9BA7-4C1B-B24C-2A468F1B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3ECA55-D717-4784-8D45-FFE9C29B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9394C5-9396-4BF2-8ECE-3B19D18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FBE395-9FE1-4D06-986D-60BFB469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81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5D670B-18F6-4B93-B716-9C1E4EE2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DA042C-30DB-471B-A2C2-48DA02CC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1A487E-FB67-4F13-8624-F767203B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4A02-1B2E-48C3-810A-D6E0660E8DC1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FD124D-41F6-470B-9790-329A74EE1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B05C28-B1F7-401E-9F3E-1AA5EADB9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2DC1-6C79-488A-8818-929825576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9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609608-AF0C-4488-B41E-089B45A29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IP címek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F58DA2-EEF4-48A4-993C-2CCD7712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52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11A322-B82E-4359-88C6-B23C51C6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606" y="3002397"/>
            <a:ext cx="2417407" cy="426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Excel függvény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DA993BA-6CB0-4166-828C-0EFE2ED4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789334"/>
            <a:ext cx="2417407" cy="85320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DAC7FBE-C740-4077-93C7-208144A0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678" y="0"/>
            <a:ext cx="2441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8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092276-4C9F-41C6-BFA6-99F70DE6F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EF1A13-B15E-4E2D-B888-193F72CD6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952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Szélesvásznú</PresentationFormat>
  <Paragraphs>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IP címek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Attila Kómár</dc:creator>
  <cp:lastModifiedBy>Attila Kómár</cp:lastModifiedBy>
  <cp:revision>2</cp:revision>
  <dcterms:created xsi:type="dcterms:W3CDTF">2022-11-14T09:15:50Z</dcterms:created>
  <dcterms:modified xsi:type="dcterms:W3CDTF">2022-11-14T09:32:07Z</dcterms:modified>
</cp:coreProperties>
</file>