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3574027"/>
            <a:ext cx="6096000" cy="2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gd-projekt.net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185.62.128.1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GigabitEthernet0/0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Számítógépeken IP címek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Kecskemét konfigurációja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481</Words>
  <Application>Microsoft Office PowerPoint</Application>
  <PresentationFormat>Szélesvásznú</PresentationFormat>
  <Paragraphs>99</Paragraphs>
  <Slides>30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Kecskemét-net hálózat konfigurálása</vt:lpstr>
      <vt:lpstr>Topológia</vt:lpstr>
      <vt:lpstr>Számítógépeken IP címek</vt:lpstr>
      <vt:lpstr>SW Kecskemét konfigurációja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Attila</cp:lastModifiedBy>
  <cp:revision>6</cp:revision>
  <dcterms:created xsi:type="dcterms:W3CDTF">2022-11-14T09:17:40Z</dcterms:created>
  <dcterms:modified xsi:type="dcterms:W3CDTF">2022-11-30T20:08:12Z</dcterms:modified>
</cp:coreProperties>
</file>