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6" r:id="rId10"/>
    <p:sldId id="267" r:id="rId11"/>
    <p:sldId id="259" r:id="rId12"/>
    <p:sldId id="268" r:id="rId13"/>
    <p:sldId id="269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60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7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769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8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3180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70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67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24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113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4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3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4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9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9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73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773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CB3E53-A209-4EA5-94D6-A8E64982E874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77C4F4-63AD-4E89-BFD9-6ECDB6427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3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251CB6-A832-C28E-2F7B-06BFF1928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533" y="962107"/>
            <a:ext cx="9144000" cy="1781094"/>
          </a:xfrm>
        </p:spPr>
        <p:txBody>
          <a:bodyPr>
            <a:normAutofit/>
          </a:bodyPr>
          <a:lstStyle/>
          <a:p>
            <a:r>
              <a:rPr lang="en-US" sz="5400" dirty="0" err="1"/>
              <a:t>Vizsgaremek</a:t>
            </a:r>
            <a:r>
              <a:rPr lang="en-US" sz="5400" dirty="0"/>
              <a:t> </a:t>
            </a:r>
            <a:r>
              <a:rPr lang="en-US" sz="5400" dirty="0" err="1"/>
              <a:t>Tesztelés</a:t>
            </a:r>
            <a:r>
              <a:rPr lang="en-US" sz="5400" dirty="0"/>
              <a:t> </a:t>
            </a:r>
            <a:r>
              <a:rPr lang="en-US" sz="5400" dirty="0" err="1"/>
              <a:t>Videódokumentáció</a:t>
            </a:r>
            <a:endParaRPr lang="hu-HU" sz="5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75AC99-24A6-F38F-6953-F50E8829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3505"/>
            <a:ext cx="9144000" cy="37225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Szegedi SZC Gábor Dénes </a:t>
            </a:r>
            <a:r>
              <a:rPr lang="en-US" dirty="0" err="1"/>
              <a:t>Technikum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Szakgimnázium</a:t>
            </a:r>
            <a:endParaRPr lang="en-US" dirty="0"/>
          </a:p>
          <a:p>
            <a:pPr algn="ctr"/>
            <a:r>
              <a:rPr lang="en-US" dirty="0"/>
              <a:t>2024/2025</a:t>
            </a:r>
          </a:p>
          <a:p>
            <a:pPr algn="ctr"/>
            <a:r>
              <a:rPr lang="en-US" dirty="0"/>
              <a:t>13.E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Balázs Zalán</a:t>
            </a:r>
          </a:p>
          <a:p>
            <a:pPr algn="ctr"/>
            <a:r>
              <a:rPr lang="en-US" dirty="0"/>
              <a:t>Dobó Zoltán Dávid</a:t>
            </a:r>
          </a:p>
          <a:p>
            <a:pPr algn="ctr"/>
            <a:r>
              <a:rPr lang="en-US" dirty="0" err="1"/>
              <a:t>Jelenovits</a:t>
            </a:r>
            <a:r>
              <a:rPr lang="en-US" dirty="0"/>
              <a:t> Milán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1827540"/>
      </p:ext>
    </p:extLst>
  </p:cSld>
  <p:clrMapOvr>
    <a:masterClrMapping/>
  </p:clrMapOvr>
  <p:transition spd="med" advClick="0" advTm="850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3A511-3B35-0A97-A6D3-5E56A2C7C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84D00-6E70-E104-6E66-DF5A2352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DHCPv6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E5E642-1AF6-7AE6-6BDA-43EE484F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06662"/>
            <a:ext cx="10233800" cy="4351338"/>
          </a:xfrm>
        </p:spPr>
        <p:txBody>
          <a:bodyPr/>
          <a:lstStyle/>
          <a:p>
            <a:r>
              <a:rPr lang="en-US" dirty="0"/>
              <a:t>IPv6 </a:t>
            </a:r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igénylése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6AE6B4-F4C4-B1BA-7F98-5C04448ADC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t="15165" r="2115" b="5047"/>
          <a:stretch/>
        </p:blipFill>
        <p:spPr bwMode="auto">
          <a:xfrm>
            <a:off x="1120001" y="3025774"/>
            <a:ext cx="10233799" cy="2116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8789989"/>
      </p:ext>
    </p:extLst>
  </p:cSld>
  <p:clrMapOvr>
    <a:masterClrMapping/>
  </p:clrMapOvr>
  <p:transition spd="med" advClick="0" advTm="850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E33C-457C-6C3B-DE91-1C7323FB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609F5-3E9C-CD7B-F60B-D057B3E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ASA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ECDF5C-3C16-79B1-7087-AFD3022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6A5891-CF1D-CFF1-1EFC-C8943F71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1825625"/>
            <a:ext cx="10233800" cy="403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993672"/>
      </p:ext>
    </p:extLst>
  </p:cSld>
  <p:clrMapOvr>
    <a:masterClrMapping/>
  </p:clrMapOvr>
  <p:transition spd="med" advClick="0" advTm="850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3EF6-3FF4-A36C-6B5F-EDB03960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FE4CA-CDA1-15D6-B119-B7560AEA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D3CB4-8AF2-4D68-192E-03AB9D58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506662"/>
            <a:ext cx="10233800" cy="4351338"/>
          </a:xfrm>
        </p:spPr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NAT RR </a:t>
            </a:r>
            <a:r>
              <a:rPr lang="en-US" dirty="0" err="1"/>
              <a:t>forgalomirányítón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F63B84-439C-0F4B-188D-0DB26DB28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1120000" y="3140075"/>
            <a:ext cx="10233800" cy="1762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487196"/>
      </p:ext>
    </p:extLst>
  </p:cSld>
  <p:clrMapOvr>
    <a:masterClrMapping/>
  </p:clrMapOvr>
  <p:transition spd="med" advClick="0" advTm="8500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9B94D-BD20-DB6B-D5C6-1A17C06C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5001E-364A-C92D-BC39-95D2719A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NAT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03BE1-E6C0-EBF6-F01B-242D73F0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835275"/>
            <a:ext cx="10233800" cy="4351338"/>
          </a:xfrm>
        </p:spPr>
        <p:txBody>
          <a:bodyPr/>
          <a:lstStyle/>
          <a:p>
            <a:r>
              <a:rPr lang="en-US" dirty="0"/>
              <a:t>RV </a:t>
            </a:r>
            <a:r>
              <a:rPr lang="en-US" dirty="0" err="1"/>
              <a:t>forgalomirányító</a:t>
            </a:r>
            <a:r>
              <a:rPr lang="en-US" dirty="0"/>
              <a:t> NAT </a:t>
            </a:r>
            <a:r>
              <a:rPr lang="en-US" dirty="0" err="1"/>
              <a:t>táblája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DF9296-55DB-DB38-2F6E-73060F2B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/>
          <a:stretch/>
        </p:blipFill>
        <p:spPr bwMode="auto">
          <a:xfrm>
            <a:off x="1120000" y="3429000"/>
            <a:ext cx="10249664" cy="13255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31221715"/>
      </p:ext>
    </p:extLst>
  </p:cSld>
  <p:clrMapOvr>
    <a:masterClrMapping/>
  </p:clrMapOvr>
  <p:transition spd="med" advClick="0" advTm="850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DE68-D01C-5399-A70B-ECEC01AF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4560F3-E68D-9CE8-76E1-FA34F561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ACL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010485-5B67-BD1F-3438-977E9CE5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01875"/>
            <a:ext cx="10233800" cy="4351338"/>
          </a:xfrm>
        </p:spPr>
        <p:txBody>
          <a:bodyPr/>
          <a:lstStyle/>
          <a:p>
            <a:r>
              <a:rPr lang="en-US" dirty="0"/>
              <a:t>RV </a:t>
            </a:r>
            <a:r>
              <a:rPr lang="en-US" dirty="0" err="1"/>
              <a:t>forgalomirányító</a:t>
            </a:r>
            <a:r>
              <a:rPr lang="en-US" dirty="0"/>
              <a:t> ACL </a:t>
            </a:r>
            <a:r>
              <a:rPr lang="en-US" dirty="0" err="1"/>
              <a:t>táblája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8138D9-1DAE-323C-FBF2-6632A263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7"/>
          <a:stretch/>
        </p:blipFill>
        <p:spPr bwMode="auto">
          <a:xfrm>
            <a:off x="1120000" y="2961614"/>
            <a:ext cx="10233800" cy="3215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0721152"/>
      </p:ext>
    </p:extLst>
  </p:cSld>
  <p:clrMapOvr>
    <a:masterClrMapping/>
  </p:clrMapOvr>
  <p:transition spd="med" advClick="0" advTm="850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9638-747D-20A4-4DF9-35BEEBE5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0B3A7-8037-11EB-AEAA-4CCCDDF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CBAC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BBCEA1-8099-9E36-770F-EE40C467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47677"/>
            <a:ext cx="10233800" cy="4351338"/>
          </a:xfrm>
        </p:spPr>
        <p:txBody>
          <a:bodyPr/>
          <a:lstStyle/>
          <a:p>
            <a:r>
              <a:rPr lang="en-US" dirty="0"/>
              <a:t>CBAC </a:t>
            </a:r>
            <a:r>
              <a:rPr lang="en-US" dirty="0" err="1"/>
              <a:t>naplózás</a:t>
            </a:r>
            <a:r>
              <a:rPr lang="en-US" dirty="0"/>
              <a:t> RV </a:t>
            </a:r>
            <a:r>
              <a:rPr lang="en-US" dirty="0" err="1"/>
              <a:t>forgalomirányítón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C3B67F-9A2F-9ECD-CB52-AC813DB6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/>
        </p:blipFill>
        <p:spPr bwMode="auto">
          <a:xfrm>
            <a:off x="1120000" y="2926880"/>
            <a:ext cx="10233800" cy="27928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58137833"/>
      </p:ext>
    </p:extLst>
  </p:cSld>
  <p:clrMapOvr>
    <a:masterClrMapping/>
  </p:clrMapOvr>
  <p:transition spd="med" advClick="0" advTm="850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EAB-7D9A-122E-64E1-70B2F046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FCF14C-F459-987D-4B12-F714F9A5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AAA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4DD919-C92A-4D5B-D19E-DEBF1C5C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Szerveren</a:t>
            </a:r>
            <a:r>
              <a:rPr lang="en-US" dirty="0"/>
              <a:t> </a:t>
            </a:r>
            <a:r>
              <a:rPr lang="en-US" dirty="0" err="1"/>
              <a:t>tartott</a:t>
            </a:r>
            <a:r>
              <a:rPr lang="en-US" dirty="0"/>
              <a:t> </a:t>
            </a:r>
            <a:r>
              <a:rPr lang="en-US" dirty="0" err="1"/>
              <a:t>belépési</a:t>
            </a:r>
            <a:r>
              <a:rPr lang="en-US" dirty="0"/>
              <a:t> </a:t>
            </a:r>
            <a:r>
              <a:rPr lang="en-US" dirty="0" err="1"/>
              <a:t>adatokkal</a:t>
            </a:r>
            <a:r>
              <a:rPr lang="en-US" dirty="0"/>
              <a:t> </a:t>
            </a:r>
            <a:r>
              <a:rPr lang="en-US" dirty="0" err="1"/>
              <a:t>belépés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636423B-4793-CDCC-A6FF-77E210DB51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2405062" y="2338196"/>
            <a:ext cx="7381875" cy="4370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7383065"/>
      </p:ext>
    </p:extLst>
  </p:cSld>
  <p:clrMapOvr>
    <a:masterClrMapping/>
  </p:clrMapOvr>
  <p:transition spd="med" advClick="0" advTm="850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38C2-DA23-80F1-AED0-C2CA6366E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044F0-2351-3E93-2727-F91605B8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Syslog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957BC-8AA0-BE28-8788-7AC3385E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958975"/>
            <a:ext cx="10233800" cy="4351338"/>
          </a:xfrm>
        </p:spPr>
        <p:txBody>
          <a:bodyPr/>
          <a:lstStyle/>
          <a:p>
            <a:r>
              <a:rPr lang="en-US" dirty="0" err="1"/>
              <a:t>Hálózati</a:t>
            </a:r>
            <a:r>
              <a:rPr lang="en-US" dirty="0"/>
              <a:t> </a:t>
            </a:r>
            <a:r>
              <a:rPr lang="en-US" dirty="0" err="1"/>
              <a:t>eszközök</a:t>
            </a:r>
            <a:r>
              <a:rPr lang="en-US" dirty="0"/>
              <a:t> </a:t>
            </a:r>
            <a:r>
              <a:rPr lang="en-US" dirty="0" err="1"/>
              <a:t>naplózása</a:t>
            </a:r>
            <a:r>
              <a:rPr lang="en-US" dirty="0"/>
              <a:t> </a:t>
            </a:r>
            <a:r>
              <a:rPr lang="en-US" dirty="0" err="1"/>
              <a:t>szerverre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8397CB-DE02-6E9E-163B-73E76AFA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559050"/>
            <a:ext cx="10233800" cy="3371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54601"/>
      </p:ext>
    </p:extLst>
  </p:cSld>
  <p:clrMapOvr>
    <a:masterClrMapping/>
  </p:clrMapOvr>
  <p:transition spd="med" advClick="0" advTm="850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BD45-416F-EBDD-7E3C-0191E614E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EAD185-780B-8F1A-C7B4-40606881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4D0DE7-2F8E-359D-8251-670AA71D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Time Protocol-</a:t>
            </a:r>
            <a:r>
              <a:rPr lang="en-US" dirty="0" err="1"/>
              <a:t>lal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362CA1D-BB0D-EEEF-E3CF-E11F01FD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444749"/>
            <a:ext cx="10233800" cy="41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700468"/>
      </p:ext>
    </p:extLst>
  </p:cSld>
  <p:clrMapOvr>
    <a:masterClrMapping/>
  </p:clrMapOvr>
  <p:transition spd="med" advClick="0" advTm="850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D5A75-E278-04EF-254E-51ABB1BE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58BAB-D91D-DC81-A181-2602115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A005E6-DB56-A0A2-E4A7-34ABE950E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F090755-BDC5-14CB-D04F-97204897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25" y="1690688"/>
            <a:ext cx="8385950" cy="4701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82559"/>
      </p:ext>
    </p:extLst>
  </p:cSld>
  <p:clrMapOvr>
    <a:masterClrMapping/>
  </p:clrMapOvr>
  <p:transition spd="med" advClick="0" advTm="850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E489E8-94F8-DEF8-6880-ECAECDAE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Trunk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4D91B-AC2B-E899-2551-B8BCB0CC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EDC6A2-A1D2-9941-3004-1908F0B1B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/>
          <a:stretch/>
        </p:blipFill>
        <p:spPr bwMode="auto">
          <a:xfrm>
            <a:off x="1120000" y="1825625"/>
            <a:ext cx="10233800" cy="46220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7105864"/>
      </p:ext>
    </p:extLst>
  </p:cSld>
  <p:clrMapOvr>
    <a:masterClrMapping/>
  </p:clrMapOvr>
  <p:transition spd="med" advClick="0" advTm="850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09F4-AE2A-A215-0921-1B890581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04E76-53A9-5C89-9D8E-BEC609C4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6119F6-1BE6-C183-80B2-112C59AE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30BF20-B9F0-A897-D44B-44F979AD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1825625"/>
            <a:ext cx="7761498" cy="396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6A1CAF6D-7187-6819-B2FB-0B1B2C243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18"/>
          <a:stretch/>
        </p:blipFill>
        <p:spPr bwMode="auto">
          <a:xfrm>
            <a:off x="5181600" y="4876324"/>
            <a:ext cx="6734176" cy="1428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142502"/>
      </p:ext>
    </p:extLst>
  </p:cSld>
  <p:clrMapOvr>
    <a:masterClrMapping/>
  </p:clrMapOvr>
  <p:transition spd="med" advClick="0" advTm="850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3EA9-8919-D985-8371-810B6507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8397D9-C75D-30DD-90F1-BD8CB1C3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Hálózatprogramozás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5CBDB-5FF9-F12C-1A30-00FA2BE0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79662"/>
            <a:ext cx="10233800" cy="4351338"/>
          </a:xfrm>
        </p:spPr>
        <p:txBody>
          <a:bodyPr/>
          <a:lstStyle/>
          <a:p>
            <a:r>
              <a:rPr lang="en-US" dirty="0"/>
              <a:t>Python program </a:t>
            </a:r>
            <a:r>
              <a:rPr lang="en-US" dirty="0" err="1"/>
              <a:t>kimenete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F3493F-46F9-8780-E11C-90C141A4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000" y="2969328"/>
            <a:ext cx="9952000" cy="26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0568"/>
      </p:ext>
    </p:extLst>
  </p:cSld>
  <p:clrMapOvr>
    <a:masterClrMapping/>
  </p:clrMapOvr>
  <p:transition spd="med" advClick="0" advTm="8500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9BAFC-C0EF-5D6F-A81E-E2FCFA66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1F7CF1-DB28-379F-DCE1-CFCD0CBA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 </a:t>
            </a:r>
            <a:r>
              <a:rPr lang="en-US" dirty="0" err="1"/>
              <a:t>és</a:t>
            </a:r>
            <a:r>
              <a:rPr lang="en-US" dirty="0"/>
              <a:t> DNS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93EBB-E464-C024-276B-3214B037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EB7D681-4BB2-7EAD-775D-DD63851E2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1" b="46909"/>
          <a:stretch/>
        </p:blipFill>
        <p:spPr bwMode="auto">
          <a:xfrm>
            <a:off x="161925" y="1690689"/>
            <a:ext cx="6584780" cy="4106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E80D7B-A12C-B6FD-7FEE-9A7AC3AB4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42" b="41766"/>
          <a:stretch/>
        </p:blipFill>
        <p:spPr bwMode="auto">
          <a:xfrm>
            <a:off x="5084076" y="2582944"/>
            <a:ext cx="6865480" cy="41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147E289D-49FF-DA60-AB54-0C8C1347D539}"/>
              </a:ext>
            </a:extLst>
          </p:cNvPr>
          <p:cNvSpPr/>
          <p:nvPr/>
        </p:nvSpPr>
        <p:spPr>
          <a:xfrm>
            <a:off x="6353666" y="2874849"/>
            <a:ext cx="2163150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38A6CAC-C541-781B-671D-9EA9706518F2}"/>
              </a:ext>
            </a:extLst>
          </p:cNvPr>
          <p:cNvSpPr/>
          <p:nvPr/>
        </p:nvSpPr>
        <p:spPr>
          <a:xfrm>
            <a:off x="1594701" y="2028007"/>
            <a:ext cx="2289141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1213"/>
      </p:ext>
    </p:extLst>
  </p:cSld>
  <p:clrMapOvr>
    <a:masterClrMapping/>
  </p:clrMapOvr>
  <p:transition spd="med" advClick="0" advTm="8500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0F39-CEBC-11BB-D27A-F7534D76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24CF4-C9E7-EDB0-C3F1-7BAF1CA9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835" y="617051"/>
            <a:ext cx="5678325" cy="2230924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Windows</a:t>
            </a:r>
            <a:endParaRPr lang="hu-HU" sz="115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96C4E-30B6-4764-9C8B-07AD69B1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71" y="2570425"/>
            <a:ext cx="2820255" cy="30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104836"/>
      </p:ext>
    </p:extLst>
  </p:cSld>
  <p:clrMapOvr>
    <a:masterClrMapping/>
  </p:clrMapOvr>
  <p:transition spd="med" advClick="0" advTm="8500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521D-DE0F-483C-AA24-E166757CA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00215-33CA-757B-3483-20B29FD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Címtár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F98BF-FB3F-822F-72E3-3F20448B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képernyőkép, szoftv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3DB6CFE-D3D0-9BA6-2113-7D022CA4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5" y="1562100"/>
            <a:ext cx="4206402" cy="4813866"/>
          </a:xfrm>
          <a:prstGeom prst="rect">
            <a:avLst/>
          </a:prstGeom>
        </p:spPr>
      </p:pic>
      <p:pic>
        <p:nvPicPr>
          <p:cNvPr id="5" name="Kép 4" descr="A képen szöveg, képernyőkép, Multimédiás szoftver, 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41A79AD-DE98-EA4B-4E9B-3F402BD8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4" y="1114424"/>
            <a:ext cx="6980711" cy="55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3412"/>
      </p:ext>
    </p:extLst>
  </p:cSld>
  <p:clrMapOvr>
    <a:masterClrMapping/>
  </p:clrMapOvr>
  <p:transition spd="med" advClick="0" advTm="8500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EAB93-76D5-B6E6-2899-A1728DBA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1D4AB-AF40-7E75-7F79-3C519FA6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Nyomtatómegosztás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8FFBF8-2FFA-F94F-191B-9481941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85D2EE4-F3B0-2B85-15B7-F280C496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538" y="1461135"/>
            <a:ext cx="6799140" cy="4920615"/>
          </a:xfrm>
          <a:prstGeom prst="rect">
            <a:avLst/>
          </a:prstGeom>
        </p:spPr>
      </p:pic>
      <p:pic>
        <p:nvPicPr>
          <p:cNvPr id="5" name="Kép 4" descr="A képen szöveg, szoftver, szám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FC57951-FBE9-7DA2-AA48-6F215346B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516" y="1461135"/>
            <a:ext cx="4026348" cy="3757296"/>
          </a:xfrm>
          <a:prstGeom prst="rect">
            <a:avLst/>
          </a:prstGeom>
        </p:spPr>
      </p:pic>
      <p:pic>
        <p:nvPicPr>
          <p:cNvPr id="6" name="Kép 5" descr="A képen szöveg, nyugta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62ACDED-DA01-42DA-B2A6-84AFD87535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512" b="59637"/>
          <a:stretch/>
        </p:blipFill>
        <p:spPr>
          <a:xfrm>
            <a:off x="4828996" y="5018564"/>
            <a:ext cx="6991709" cy="14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47630"/>
      </p:ext>
    </p:extLst>
  </p:cSld>
  <p:clrMapOvr>
    <a:masterClrMapping/>
  </p:clrMapOvr>
  <p:transition spd="med" advClick="0" advTm="8500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6ACD0-EFCF-B827-2501-E200A6BB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F9E796-F905-49C1-BBB7-E5BAFD1B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Automatizált</a:t>
            </a:r>
            <a:r>
              <a:rPr lang="en-US" dirty="0"/>
              <a:t> </a:t>
            </a:r>
            <a:r>
              <a:rPr lang="en-US" dirty="0" err="1"/>
              <a:t>szoftvertelepítés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7870E1-C863-07E5-F3FC-1794B4D1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ámítógép, képernyőkép, szoftver,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EA21585-9114-7EB1-252F-739CEA93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47" y="1499141"/>
            <a:ext cx="6155654" cy="4893721"/>
          </a:xfrm>
          <a:prstGeom prst="rect">
            <a:avLst/>
          </a:prstGeom>
        </p:spPr>
      </p:pic>
      <p:pic>
        <p:nvPicPr>
          <p:cNvPr id="5" name="Kép 4" descr="A képen szöveg, sor, Betűtípus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DD407DC-07AA-AA3D-2888-EFFF2418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781"/>
          <a:stretch/>
        </p:blipFill>
        <p:spPr>
          <a:xfrm>
            <a:off x="2030381" y="5029422"/>
            <a:ext cx="3590458" cy="1363440"/>
          </a:xfrm>
          <a:prstGeom prst="rect">
            <a:avLst/>
          </a:prstGeom>
        </p:spPr>
      </p:pic>
      <p:pic>
        <p:nvPicPr>
          <p:cNvPr id="6" name="Kép 5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9D921E7-04B7-DD90-01D9-C1952E63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1499141"/>
            <a:ext cx="5354140" cy="33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9452"/>
      </p:ext>
    </p:extLst>
  </p:cSld>
  <p:clrMapOvr>
    <a:masterClrMapping/>
  </p:clrMapOvr>
  <p:transition spd="med" advClick="0" advTm="8500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148F5-BDCB-2008-8D9F-AF30FD4A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8EABA-25F5-2792-8C31-36803371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Automatizált</a:t>
            </a:r>
            <a:r>
              <a:rPr lang="en-US" dirty="0"/>
              <a:t> </a:t>
            </a:r>
            <a:r>
              <a:rPr lang="en-US" dirty="0" err="1"/>
              <a:t>mentés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C24A9C-C657-D736-BB5F-CE17BE1C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, szoftver, Weblap, Webhe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64AB57E-E50F-7F64-9F57-84838F16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" y="1558290"/>
            <a:ext cx="6103303" cy="5041486"/>
          </a:xfrm>
          <a:prstGeom prst="rect">
            <a:avLst/>
          </a:prstGeom>
        </p:spPr>
      </p:pic>
      <p:pic>
        <p:nvPicPr>
          <p:cNvPr id="5" name="Kép 4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C335326-EC01-09AD-8AC1-559F8B6C6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3205" y="1558291"/>
            <a:ext cx="5576548" cy="50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1216"/>
      </p:ext>
    </p:extLst>
  </p:cSld>
  <p:clrMapOvr>
    <a:masterClrMapping/>
  </p:clrMapOvr>
  <p:transition spd="med" advClick="0" advTm="8500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A6A94-355A-B397-BD90-60A947EF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99BD81A-DD0A-9A72-0F55-45D663507375}"/>
              </a:ext>
            </a:extLst>
          </p:cNvPr>
          <p:cNvSpPr/>
          <p:nvPr/>
        </p:nvSpPr>
        <p:spPr>
          <a:xfrm>
            <a:off x="3134213" y="2975729"/>
            <a:ext cx="752475" cy="476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A15DC0FC-EE4A-7BA6-F34B-6E4F5B658EF2}"/>
              </a:ext>
            </a:extLst>
          </p:cNvPr>
          <p:cNvSpPr txBox="1">
            <a:spLocks/>
          </p:cNvSpPr>
          <p:nvPr/>
        </p:nvSpPr>
        <p:spPr>
          <a:xfrm>
            <a:off x="3256835" y="617051"/>
            <a:ext cx="5678325" cy="2230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b="1" dirty="0"/>
              <a:t>Linux</a:t>
            </a:r>
            <a:endParaRPr lang="hu-HU" sz="11500" b="1" dirty="0"/>
          </a:p>
        </p:txBody>
      </p:sp>
      <p:pic>
        <p:nvPicPr>
          <p:cNvPr id="2050" name="Picture 2" descr="Linux logo PNG transparent image download, size: 594x720px">
            <a:extLst>
              <a:ext uri="{FF2B5EF4-FFF2-40B4-BE49-F238E27FC236}">
                <a16:creationId xmlns:a16="http://schemas.microsoft.com/office/drawing/2014/main" id="{FB7E02FA-4AC5-042F-80FD-3BCAE256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87" y="2524420"/>
            <a:ext cx="2828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bian Logo and symbol, meaning, history, PNG">
            <a:extLst>
              <a:ext uri="{FF2B5EF4-FFF2-40B4-BE49-F238E27FC236}">
                <a16:creationId xmlns:a16="http://schemas.microsoft.com/office/drawing/2014/main" id="{05CD764B-2858-9651-E8AD-375DFA3C6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r="26783"/>
          <a:stretch/>
        </p:blipFill>
        <p:spPr bwMode="auto">
          <a:xfrm>
            <a:off x="7267090" y="2394409"/>
            <a:ext cx="282891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85916"/>
      </p:ext>
    </p:extLst>
  </p:cSld>
  <p:clrMapOvr>
    <a:masterClrMapping/>
  </p:clrMapOvr>
  <p:transition spd="med" advClick="0" advTm="8500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7D325-EC6E-275F-45D4-896AE15F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DD9A2-A499-CAA7-30C1-8D62C28E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D1A4F8-8F99-3B5C-1B5C-73DD7091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Tesztgép</a:t>
            </a:r>
            <a:r>
              <a:rPr lang="en-US" dirty="0"/>
              <a:t> </a:t>
            </a:r>
            <a:r>
              <a:rPr lang="en-US" dirty="0" err="1"/>
              <a:t>igényelt</a:t>
            </a:r>
            <a:r>
              <a:rPr lang="en-US" dirty="0"/>
              <a:t> </a:t>
            </a:r>
            <a:r>
              <a:rPr lang="en-US" dirty="0" err="1"/>
              <a:t>címet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DBAA12E-5D29-80F7-61D4-0DE5E02D9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rcRect l="408"/>
          <a:stretch/>
        </p:blipFill>
        <p:spPr bwMode="auto">
          <a:xfrm>
            <a:off x="3225025" y="2282825"/>
            <a:ext cx="6023750" cy="4360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3406022"/>
      </p:ext>
    </p:extLst>
  </p:cSld>
  <p:clrMapOvr>
    <a:masterClrMapping/>
  </p:clrMapOvr>
  <p:transition spd="med" advClick="0" advTm="85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0FA0-EF5A-664C-FA17-CBFADDA9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BC20AED-4BCA-AE49-886A-4DFC46566D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/>
          <a:stretch/>
        </p:blipFill>
        <p:spPr bwMode="auto">
          <a:xfrm>
            <a:off x="288925" y="1454467"/>
            <a:ext cx="6007100" cy="27215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5D5867-89CF-03E3-78BF-B6022469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 </a:t>
            </a:r>
            <a:r>
              <a:rPr lang="en-US" dirty="0" err="1"/>
              <a:t>teszt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341B46-C014-B703-F9A2-ECAB323C5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72" y="3798569"/>
            <a:ext cx="6836203" cy="285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153309"/>
      </p:ext>
    </p:extLst>
  </p:cSld>
  <p:clrMapOvr>
    <a:masterClrMapping/>
  </p:clrMapOvr>
  <p:transition spd="med" advClick="0" advTm="8500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0AD7-CC54-CD96-A94B-DE41CA33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2E49EA-B084-9742-652D-59D2816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0CA4F-C9DE-828A-E8D1-BA5E063A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5002AED-CC95-C093-177F-6EC011E2F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</a:extLst>
          </a:blip>
          <a:srcRect l="454" r="1"/>
          <a:stretch/>
        </p:blipFill>
        <p:spPr bwMode="auto">
          <a:xfrm>
            <a:off x="925125" y="1589063"/>
            <a:ext cx="5892800" cy="3498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D62DD01-1B89-E0D5-7AA1-D262341E6F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5" r="13718" b="55235"/>
          <a:stretch/>
        </p:blipFill>
        <p:spPr bwMode="auto">
          <a:xfrm>
            <a:off x="5334000" y="3924311"/>
            <a:ext cx="6019800" cy="2689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E89DA2BE-08A7-25EA-6EBD-104E03558827}"/>
              </a:ext>
            </a:extLst>
          </p:cNvPr>
          <p:cNvSpPr/>
          <p:nvPr/>
        </p:nvSpPr>
        <p:spPr>
          <a:xfrm>
            <a:off x="7496175" y="4294074"/>
            <a:ext cx="1773116" cy="28280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63876"/>
      </p:ext>
    </p:extLst>
  </p:cSld>
  <p:clrMapOvr>
    <a:masterClrMapping/>
  </p:clrMapOvr>
  <p:transition spd="med" advClick="0" advTm="8500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32D4-9A0D-DE89-F149-23CF1483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BD3A0-91C9-5394-785E-B2C7873A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HTTP/HTTPS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2AB394-5FD1-8A42-2640-4532AD8A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063750"/>
            <a:ext cx="10233800" cy="4351338"/>
          </a:xfrm>
        </p:spPr>
        <p:txBody>
          <a:bodyPr/>
          <a:lstStyle/>
          <a:p>
            <a:r>
              <a:rPr lang="en-US" dirty="0" err="1"/>
              <a:t>Tesztgép</a:t>
            </a:r>
            <a:r>
              <a:rPr lang="en-US" dirty="0"/>
              <a:t> </a:t>
            </a:r>
            <a:r>
              <a:rPr lang="en-US" dirty="0" err="1"/>
              <a:t>eléri</a:t>
            </a:r>
            <a:r>
              <a:rPr lang="en-US" dirty="0"/>
              <a:t> a </a:t>
            </a:r>
            <a:r>
              <a:rPr lang="en-US" dirty="0" err="1"/>
              <a:t>weboldalat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64020DD-991B-7B79-4AD4-DF9B6E237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2" b="35677"/>
          <a:stretch/>
        </p:blipFill>
        <p:spPr bwMode="auto">
          <a:xfrm>
            <a:off x="1938611" y="2594774"/>
            <a:ext cx="8314777" cy="3898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6174425"/>
      </p:ext>
    </p:extLst>
  </p:cSld>
  <p:clrMapOvr>
    <a:masterClrMapping/>
  </p:clrMapOvr>
  <p:transition spd="med" advClick="0" advTm="8500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4F68B-3F52-D620-0113-64C63CF1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888" y="2064195"/>
            <a:ext cx="9246223" cy="2729609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Köszönjük</a:t>
            </a:r>
            <a:r>
              <a:rPr lang="en-US" sz="7200" b="1" dirty="0"/>
              <a:t> a </a:t>
            </a:r>
            <a:r>
              <a:rPr lang="en-US" sz="7200" b="1" dirty="0" err="1"/>
              <a:t>figyelmet</a:t>
            </a:r>
            <a:r>
              <a:rPr lang="en-US" sz="7200" b="1" dirty="0"/>
              <a:t>!</a:t>
            </a:r>
            <a:endParaRPr lang="hu-HU" sz="7200" b="1" dirty="0"/>
          </a:p>
        </p:txBody>
      </p:sp>
    </p:spTree>
    <p:extLst>
      <p:ext uri="{BB962C8B-B14F-4D97-AF65-F5344CB8AC3E}">
        <p14:creationId xmlns:p14="http://schemas.microsoft.com/office/powerpoint/2010/main" val="3187452458"/>
      </p:ext>
    </p:extLst>
  </p:cSld>
  <p:clrMapOvr>
    <a:masterClrMapping/>
  </p:clrMapOvr>
  <p:transition spd="med" advClick="0" advTm="850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B160-3C44-AE7E-89D0-BD2F27F1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C21978-E0DD-45D4-799D-A538C7DD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EtherChannel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669B4-0E86-C695-0B82-95AB68B4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9159F5-B190-EC3D-DCD8-44E7CC742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616200"/>
            <a:ext cx="10247339" cy="327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881023"/>
      </p:ext>
    </p:extLst>
  </p:cSld>
  <p:clrMapOvr>
    <a:masterClrMapping/>
  </p:clrMapOvr>
  <p:transition spd="med" advClick="0" advTm="85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3D68-509C-CBCB-2651-FA7BDE9B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276A52-56AE-AC86-547E-D2AB5C53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5F51C-22D7-8A6A-3B1A-A54100B2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7B38F7E-B64A-4F93-FD59-EC13E42B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75" y="1825625"/>
            <a:ext cx="8462150" cy="436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319"/>
      </p:ext>
    </p:extLst>
  </p:cSld>
  <p:clrMapOvr>
    <a:masterClrMapping/>
  </p:clrMapOvr>
  <p:transition spd="med" advClick="0" advTm="850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C97DA-9A87-AF9F-8D7D-76A52E1C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C11FC-711E-347C-C887-8A9F9B80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A353B7-E3AF-C9A8-AEA1-6825B239E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329A61-B3A1-9D5C-599B-0B1452530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3"/>
          <a:stretch/>
        </p:blipFill>
        <p:spPr bwMode="auto">
          <a:xfrm>
            <a:off x="3581717" y="1808903"/>
            <a:ext cx="5447983" cy="43680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599055"/>
      </p:ext>
    </p:extLst>
  </p:cSld>
  <p:clrMapOvr>
    <a:masterClrMapping/>
  </p:clrMapOvr>
  <p:transition spd="med" advClick="0" advTm="850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026A-4E7E-E4B2-53D7-8880C93B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8937BAC-8638-538A-B6B0-E42310D7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2" y="1571624"/>
            <a:ext cx="6966165" cy="39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A28D88D-ED8C-2887-1FCD-4F6CB586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Feszítőfa</a:t>
            </a:r>
            <a:r>
              <a:rPr lang="en-US" dirty="0"/>
              <a:t> </a:t>
            </a:r>
            <a:r>
              <a:rPr lang="en-US" dirty="0" err="1"/>
              <a:t>teszt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AAE3F2-3E32-C6F1-8439-F088716971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8"/>
          <a:stretch/>
        </p:blipFill>
        <p:spPr bwMode="auto">
          <a:xfrm>
            <a:off x="6323704" y="2743200"/>
            <a:ext cx="5735143" cy="3925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3954507"/>
      </p:ext>
    </p:extLst>
  </p:cSld>
  <p:clrMapOvr>
    <a:masterClrMapping/>
  </p:clrMapOvr>
  <p:transition spd="med" advClick="0" advTm="850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2C15B-79E9-4D7C-44D9-4287697E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ECD9-ABB6-28FD-F3D8-AC1F53D6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DA7C32-0320-E049-4719-2789F398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21279"/>
            <a:ext cx="10233800" cy="4351338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cím</a:t>
            </a:r>
            <a:r>
              <a:rPr lang="en-US" dirty="0"/>
              <a:t> </a:t>
            </a:r>
            <a:r>
              <a:rPr lang="en-US" dirty="0" err="1"/>
              <a:t>igénylése</a:t>
            </a:r>
            <a:r>
              <a:rPr lang="en-US" dirty="0"/>
              <a:t> a Linux </a:t>
            </a:r>
            <a:r>
              <a:rPr lang="en-US" dirty="0" err="1"/>
              <a:t>szerverről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950B5D4-0753-0C45-F811-E4CEA7F70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48" b="8126"/>
          <a:stretch/>
        </p:blipFill>
        <p:spPr bwMode="auto">
          <a:xfrm>
            <a:off x="1120000" y="3038475"/>
            <a:ext cx="10233800" cy="21358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466712"/>
      </p:ext>
    </p:extLst>
  </p:cSld>
  <p:clrMapOvr>
    <a:masterClrMapping/>
  </p:clrMapOvr>
  <p:transition spd="med" advClick="0" advTm="850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A5C-B0A2-6EA3-8474-23B7E72E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78E5F-9600-C4BC-4E9E-A59A65CD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Forgalomirányító</a:t>
            </a:r>
            <a:r>
              <a:rPr lang="en-US" dirty="0"/>
              <a:t> DHCP </a:t>
            </a:r>
            <a:r>
              <a:rPr lang="en-US" dirty="0" err="1"/>
              <a:t>teszt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FF50D1-618F-A000-A55D-EA55536F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01875"/>
            <a:ext cx="10233800" cy="4351338"/>
          </a:xfrm>
        </p:spPr>
        <p:txBody>
          <a:bodyPr/>
          <a:lstStyle/>
          <a:p>
            <a:r>
              <a:rPr lang="en-US" dirty="0" err="1"/>
              <a:t>Kiosztott</a:t>
            </a:r>
            <a:r>
              <a:rPr lang="en-US" dirty="0"/>
              <a:t> </a:t>
            </a:r>
            <a:r>
              <a:rPr lang="en-US" dirty="0" err="1"/>
              <a:t>címek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RF </a:t>
            </a:r>
            <a:r>
              <a:rPr lang="en-US" dirty="0" err="1"/>
              <a:t>forgalomirányító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06C78D-9005-6D42-1ADB-D6EB6CFB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2825750"/>
            <a:ext cx="10233800" cy="1845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8844848"/>
      </p:ext>
    </p:extLst>
  </p:cSld>
  <p:clrMapOvr>
    <a:masterClrMapping/>
  </p:clrMapOvr>
  <p:transition spd="med" advClick="0" advTm="8500">
    <p:pull/>
  </p:transition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102</TotalTime>
  <Words>152</Words>
  <Application>Microsoft Office PowerPoint</Application>
  <PresentationFormat>Szélesvásznú</PresentationFormat>
  <Paragraphs>52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5" baseType="lpstr">
      <vt:lpstr>Arial</vt:lpstr>
      <vt:lpstr>Corbel</vt:lpstr>
      <vt:lpstr>Mélység</vt:lpstr>
      <vt:lpstr>Vizsgaremek Tesztelés Videódokumentáció</vt:lpstr>
      <vt:lpstr>Trunk teszt</vt:lpstr>
      <vt:lpstr>VLAN teszt</vt:lpstr>
      <vt:lpstr>EtherChannel teszt</vt:lpstr>
      <vt:lpstr>HSRP teszt</vt:lpstr>
      <vt:lpstr>WiFi teszt</vt:lpstr>
      <vt:lpstr>Feszítőfa teszt</vt:lpstr>
      <vt:lpstr>Linux DHCP teszt</vt:lpstr>
      <vt:lpstr>Forgalomirányító DHCP teszt</vt:lpstr>
      <vt:lpstr>DHCPv6 teszt</vt:lpstr>
      <vt:lpstr>ASA NAT teszt</vt:lpstr>
      <vt:lpstr>Dinamikus NAT teszt</vt:lpstr>
      <vt:lpstr>Dinamikus és statikus NAT teszt</vt:lpstr>
      <vt:lpstr>ACL teszt</vt:lpstr>
      <vt:lpstr>CBAC teszt</vt:lpstr>
      <vt:lpstr>AAA teszt</vt:lpstr>
      <vt:lpstr>Syslog teszt</vt:lpstr>
      <vt:lpstr>NTP teszt</vt:lpstr>
      <vt:lpstr>SSH teszt</vt:lpstr>
      <vt:lpstr>VPN teszt</vt:lpstr>
      <vt:lpstr>Hálózatprogramozás teszt</vt:lpstr>
      <vt:lpstr>HTTP/HTTPS és DNS teszt</vt:lpstr>
      <vt:lpstr>Windows</vt:lpstr>
      <vt:lpstr>Címtár teszt</vt:lpstr>
      <vt:lpstr>Nyomtatómegosztás teszt</vt:lpstr>
      <vt:lpstr>Automatizált szoftvertelepítés teszt</vt:lpstr>
      <vt:lpstr>Automatizált mentés teszt</vt:lpstr>
      <vt:lpstr>PowerPoint-bemutató</vt:lpstr>
      <vt:lpstr>DHCP teszt</vt:lpstr>
      <vt:lpstr>DNS teszt</vt:lpstr>
      <vt:lpstr>HTTP/HTTPS teszt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Dobó Zoltán Dávid</dc:creator>
  <cp:lastModifiedBy>Dobó Zoltán Dávid</cp:lastModifiedBy>
  <cp:revision>26</cp:revision>
  <dcterms:created xsi:type="dcterms:W3CDTF">2025-03-31T00:34:20Z</dcterms:created>
  <dcterms:modified xsi:type="dcterms:W3CDTF">2025-03-31T02:16:37Z</dcterms:modified>
</cp:coreProperties>
</file>