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CD5F-3C17-4995-BB1A-0A999ABD4548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7808-EF82-46C1-A0E1-3C7393F956D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>
                <a:solidFill>
                  <a:srgbClr val="0070C0"/>
                </a:solidFill>
              </a:rPr>
              <a:t>SQL vs </a:t>
            </a:r>
            <a:r>
              <a:rPr lang="fr-FR" sz="6600" dirty="0" err="1" smtClean="0">
                <a:solidFill>
                  <a:srgbClr val="0070C0"/>
                </a:solidFill>
              </a:rPr>
              <a:t>MongoDB</a:t>
            </a:r>
            <a:endParaRPr lang="fr-FR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I-Introduction</a:t>
            </a:r>
          </a:p>
          <a:p>
            <a:pPr marL="0">
              <a:buNone/>
            </a:pPr>
            <a:r>
              <a:rPr lang="en-US" sz="1800" dirty="0" smtClean="0"/>
              <a:t>       For </a:t>
            </a:r>
            <a:r>
              <a:rPr lang="en-US" sz="1800" dirty="0"/>
              <a:t>the deployment of Cloud applications, SQL Databases are typically used as Relational Databases. </a:t>
            </a:r>
            <a:r>
              <a:rPr lang="en-US" sz="1800" dirty="0"/>
              <a:t>In addition to high-performance analytics, they provide various features for accessing, adding, managing, and processing data. </a:t>
            </a:r>
            <a:r>
              <a:rPr lang="en-US" sz="1800" dirty="0"/>
              <a:t>It is a Database System that is easy to use, contains robust classification features, and offers uncomplicated reliability. 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II-Features</a:t>
            </a:r>
            <a:endParaRPr lang="en-US" dirty="0"/>
          </a:p>
          <a:p>
            <a:pPr>
              <a:buNone/>
            </a:pPr>
            <a:r>
              <a:rPr lang="en-US" sz="1800" dirty="0"/>
              <a:t> In general, SQL functions offer many features.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• </a:t>
            </a:r>
            <a:r>
              <a:rPr lang="en-US" sz="1800" dirty="0"/>
              <a:t>A SQL operation can easily be implemented using SQL procedural language statements and features, which allow you to integrate control-flow logic into conventional static and dynamic SQL statements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• A SQL function is usually more reliable than an equivalent external function.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• </a:t>
            </a:r>
            <a:r>
              <a:rPr lang="en-US" sz="1800" dirty="0"/>
              <a:t>Provide input parameters.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• </a:t>
            </a:r>
            <a:r>
              <a:rPr lang="en-US" sz="1800" dirty="0"/>
              <a:t>Scalar SQL functions return numerical values.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• </a:t>
            </a:r>
            <a:r>
              <a:rPr lang="en-US" sz="1800" dirty="0"/>
              <a:t>Provide a powerful but straightforward model for handling conditions and errors.</a:t>
            </a:r>
            <a:endParaRPr lang="fr-F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800" dirty="0"/>
              <a:t>I-Introduction</a:t>
            </a:r>
          </a:p>
          <a:p>
            <a:pPr marL="0">
              <a:buNone/>
            </a:pPr>
            <a:r>
              <a:rPr lang="en-US" dirty="0" smtClean="0"/>
              <a:t>       It’s </a:t>
            </a:r>
            <a:r>
              <a:rPr lang="en-US" dirty="0"/>
              <a:t>an open-source, </a:t>
            </a:r>
            <a:r>
              <a:rPr lang="en-US" dirty="0" err="1"/>
              <a:t>NoSQL</a:t>
            </a:r>
            <a:r>
              <a:rPr lang="en-US" dirty="0"/>
              <a:t> document database. It is popularly used in </a:t>
            </a:r>
            <a:r>
              <a:rPr lang="en-US" dirty="0" smtClean="0"/>
              <a:t>conjunction with </a:t>
            </a:r>
            <a:r>
              <a:rPr lang="en-US" dirty="0"/>
              <a:t>Amazon Web Services, Azure, and other data sources for application development and ongoing operation. In simple terms, </a:t>
            </a:r>
            <a:r>
              <a:rPr lang="en-US" dirty="0" err="1"/>
              <a:t>MongoDB</a:t>
            </a:r>
            <a:r>
              <a:rPr lang="en-US" dirty="0"/>
              <a:t> is a document-oriented database. This open-source product is developed and supported by 10gen. 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sz="5800" dirty="0"/>
              <a:t>II-Features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/>
              <a:t>  There are the following features of </a:t>
            </a:r>
            <a:r>
              <a:rPr lang="en-US" dirty="0" err="1"/>
              <a:t>MongoDB</a:t>
            </a:r>
            <a:r>
              <a:rPr lang="en-US" dirty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There are multiple search options in </a:t>
            </a:r>
            <a:r>
              <a:rPr lang="en-US" dirty="0" err="1"/>
              <a:t>MongoDB</a:t>
            </a:r>
            <a:r>
              <a:rPr lang="en-US" dirty="0"/>
              <a:t>, including field, range, and regular expression categories.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Any area can index documents.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A load balancing configuration is automatically implemented because the data is split into shards.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It provides tools for map reduction and aggregation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The code is written in JavaScript instead of Procedures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ql-vs-mongodb-key-differences-l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821" y="1412776"/>
            <a:ext cx="8935675" cy="489654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/>
              <a:t>In this </a:t>
            </a:r>
            <a:r>
              <a:rPr lang="en-US" sz="1800" dirty="0" smtClean="0"/>
              <a:t>presentation, </a:t>
            </a:r>
            <a:r>
              <a:rPr lang="en-US" sz="1800" dirty="0"/>
              <a:t>we examined </a:t>
            </a:r>
            <a:r>
              <a:rPr lang="en-US" sz="1800" dirty="0" err="1"/>
              <a:t>MongoDB</a:t>
            </a:r>
            <a:r>
              <a:rPr lang="en-US" sz="1800" dirty="0"/>
              <a:t> and SQL Databases and the various factors that influence both decisions. As a result, it’s fair to say that SQL databases are more appropriate for businesses and industries dealing with structured and relational data. High-traffic websites are </a:t>
            </a:r>
            <a:r>
              <a:rPr lang="en-US" sz="1800" dirty="0" err="1" smtClean="0"/>
              <a:t>benef</a:t>
            </a:r>
            <a:r>
              <a:rPr lang="en-US" sz="1800" dirty="0" err="1" smtClean="0"/>
              <a:t>engine</a:t>
            </a:r>
            <a:r>
              <a:rPr lang="en-US" sz="1800" dirty="0" smtClean="0"/>
              <a:t> is provided. SQL Databases provide data insertions, custom web functions, quick processing, and fast reliability.</a:t>
            </a:r>
            <a:endParaRPr lang="fr-F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</Words>
  <Application>Microsoft Office PowerPoint</Application>
  <PresentationFormat>Affichage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SQL vs MongoDB</vt:lpstr>
      <vt:lpstr>SQL</vt:lpstr>
      <vt:lpstr>MongoDB</vt:lpstr>
      <vt:lpstr>Diapositive 4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Toshiba</dc:creator>
  <cp:lastModifiedBy>Toshiba</cp:lastModifiedBy>
  <cp:revision>3</cp:revision>
  <dcterms:created xsi:type="dcterms:W3CDTF">2023-12-05T21:13:00Z</dcterms:created>
  <dcterms:modified xsi:type="dcterms:W3CDTF">2023-12-05T21:33:55Z</dcterms:modified>
</cp:coreProperties>
</file>