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1162051" y="4072015"/>
            <a:ext cx="9916612"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US" sz="2000" b="1" dirty="0" smtClean="0">
                <a:solidFill>
                  <a:schemeClr val="accent1">
                    <a:lumMod val="75000"/>
                  </a:schemeClr>
                </a:solidFill>
                <a:latin typeface="Arial" panose="020B0604020202020204" pitchFamily="34" charset="0"/>
                <a:cs typeface="Arial" panose="020B0604020202020204" pitchFamily="34" charset="0"/>
              </a:rPr>
              <a:t>:</a:t>
            </a:r>
            <a:endParaRPr lang="en-US" sz="2000" b="1" dirty="0" smtClean="0">
              <a:solidFill>
                <a:schemeClr val="accent1">
                  <a:lumMod val="75000"/>
                </a:schemeClr>
              </a:solidFill>
              <a:latin typeface="Arial" panose="020B0604020202020204" pitchFamily="34" charset="0"/>
              <a:cs typeface="Arial" panose="020B0604020202020204" pitchFamily="34" charset="0"/>
            </a:endParaRPr>
          </a:p>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 </a:t>
            </a:r>
            <a:r>
              <a:rPr lang="en-US" sz="2000" b="1" dirty="0" smtClean="0">
                <a:solidFill>
                  <a:schemeClr val="accent1">
                    <a:lumMod val="75000"/>
                  </a:schemeClr>
                </a:solidFill>
                <a:latin typeface="Arial" panose="020B0604020202020204"/>
                <a:cs typeface="Arial" panose="020B0604020202020204"/>
              </a:rPr>
              <a:t>Name: Mary Joe Sujitha I</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Name: DMI Engineering College</a:t>
            </a:r>
            <a:endParaRPr lang="en-US" sz="2000" b="1" dirty="0" smtClean="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Department: Computer Science and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t>
            </a:r>
            <a:r>
              <a:rPr lang="en-US" sz="2000" b="1" dirty="0" smtClean="0">
                <a:latin typeface="Arial" panose="020B0604020202020204"/>
                <a:ea typeface="+mn-lt"/>
                <a:cs typeface="+mn-lt"/>
              </a:rPr>
              <a:t>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4717</Words>
  <Application>WPS Presentation</Application>
  <PresentationFormat>Custom</PresentationFormat>
  <Paragraphs>87</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31</cp:revision>
  <dcterms:created xsi:type="dcterms:W3CDTF">2021-05-26T16:50:00Z</dcterms:created>
  <dcterms:modified xsi:type="dcterms:W3CDTF">2024-04-10T09:54:30Z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EC96C61EA4AD478A9C0347789DE632BA_12</vt:lpwstr>
  </property>
  <property fmtid="{D5CDD505-2E9C-101B-9397-08002B2CF9AE}" pid="4" name="KSOProductBuildVer">
    <vt:lpwstr>1033-12.2.0.13489</vt:lpwstr>
  </property>
</Properties>
</file>