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1E70-7CA1-41B6-8B5D-833CCFA4834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68A-3B41-4598-B2F4-859CBEEB29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8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1E70-7CA1-41B6-8B5D-833CCFA4834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68A-3B41-4598-B2F4-859CBEEB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8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1E70-7CA1-41B6-8B5D-833CCFA4834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68A-3B41-4598-B2F4-859CBEEB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1E70-7CA1-41B6-8B5D-833CCFA4834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68A-3B41-4598-B2F4-859CBEEB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8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1E70-7CA1-41B6-8B5D-833CCFA4834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68A-3B41-4598-B2F4-859CBEEB29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3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1E70-7CA1-41B6-8B5D-833CCFA4834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68A-3B41-4598-B2F4-859CBEEB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1E70-7CA1-41B6-8B5D-833CCFA4834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68A-3B41-4598-B2F4-859CBEEB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7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1E70-7CA1-41B6-8B5D-833CCFA4834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68A-3B41-4598-B2F4-859CBEEB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1E70-7CA1-41B6-8B5D-833CCFA4834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68A-3B41-4598-B2F4-859CBEEB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651E70-7CA1-41B6-8B5D-833CCFA4834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8B868A-3B41-4598-B2F4-859CBEEB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1E70-7CA1-41B6-8B5D-833CCFA4834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68A-3B41-4598-B2F4-859CBEEB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4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651E70-7CA1-41B6-8B5D-833CCFA4834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8B868A-3B41-4598-B2F4-859CBEEB29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9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022" y="-224091"/>
            <a:ext cx="5907111" cy="1681164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Кои сме ние?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9133" y="4446433"/>
            <a:ext cx="5713926" cy="1625957"/>
          </a:xfrm>
        </p:spPr>
        <p:txBody>
          <a:bodyPr>
            <a:normAutofit fontScale="92500" lnSpcReduction="10000"/>
          </a:bodyPr>
          <a:lstStyle/>
          <a:p>
            <a:r>
              <a:rPr lang="bg-BG" sz="3600" dirty="0" smtClean="0">
                <a:solidFill>
                  <a:schemeClr val="tx1"/>
                </a:solidFill>
              </a:rPr>
              <a:t>45</a:t>
            </a:r>
            <a:r>
              <a:rPr lang="bg-BG" dirty="0" smtClean="0">
                <a:solidFill>
                  <a:schemeClr val="tx1"/>
                </a:solidFill>
              </a:rPr>
              <a:t>, </a:t>
            </a:r>
            <a:r>
              <a:rPr lang="en-US" sz="5400" noProof="1" smtClean="0">
                <a:solidFill>
                  <a:schemeClr val="tx1"/>
                </a:solidFill>
              </a:rPr>
              <a:t>Morningstars</a:t>
            </a:r>
          </a:p>
          <a:p>
            <a:r>
              <a:rPr lang="bg-BG" sz="3200" dirty="0" smtClean="0">
                <a:solidFill>
                  <a:schemeClr val="tx1"/>
                </a:solidFill>
              </a:rPr>
              <a:t>Ивона, Симеон, </a:t>
            </a:r>
            <a:r>
              <a:rPr lang="bg-BG" sz="3200" noProof="1" smtClean="0">
                <a:solidFill>
                  <a:schemeClr val="tx1"/>
                </a:solidFill>
              </a:rPr>
              <a:t>Роберта</a:t>
            </a:r>
            <a:r>
              <a:rPr lang="bg-BG" sz="3200" dirty="0" smtClean="0">
                <a:solidFill>
                  <a:schemeClr val="tx1"/>
                </a:solidFill>
              </a:rPr>
              <a:t>, Михаела и Виктор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22" y="371010"/>
            <a:ext cx="10058400" cy="1450757"/>
          </a:xfrm>
        </p:spPr>
        <p:txBody>
          <a:bodyPr/>
          <a:lstStyle/>
          <a:p>
            <a:r>
              <a:rPr lang="bg-BG" dirty="0" smtClean="0">
                <a:solidFill>
                  <a:srgbClr val="BD582C"/>
                </a:solidFill>
                <a:latin typeface="Candara" panose="020E0502030303020204" pitchFamily="34" charset="0"/>
              </a:rPr>
              <a:t>      Какво, как и защо?</a:t>
            </a:r>
            <a:endParaRPr lang="en-US" dirty="0">
              <a:solidFill>
                <a:srgbClr val="BD582C"/>
              </a:solidFill>
              <a:latin typeface="Candara" panose="020E0502030303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50720" y="2549120"/>
            <a:ext cx="10058400" cy="402336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bg-BG" sz="4400" dirty="0" smtClean="0"/>
              <a:t>-&gt; Обновен сайт на ТУЕС.</a:t>
            </a:r>
          </a:p>
          <a:p>
            <a:pPr marL="0" indent="0" algn="r">
              <a:buNone/>
            </a:pPr>
            <a:r>
              <a:rPr lang="bg-BG" sz="4400" dirty="0" smtClean="0"/>
              <a:t>-&gt; Подобрена интерактивност и визуализация.</a:t>
            </a:r>
          </a:p>
          <a:p>
            <a:pPr marL="0" indent="0" algn="r">
              <a:buNone/>
            </a:pPr>
            <a:r>
              <a:rPr lang="bg-BG" sz="4400" dirty="0" smtClean="0"/>
              <a:t>-&gt; Съвременни и добре наложени уеб</a:t>
            </a:r>
            <a:r>
              <a:rPr lang="en-US" sz="4400" dirty="0" smtClean="0"/>
              <a:t> </a:t>
            </a:r>
            <a:r>
              <a:rPr lang="bg-BG" sz="4400" dirty="0" smtClean="0"/>
              <a:t>технологии.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328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bg-BG" dirty="0" smtClean="0">
                <a:solidFill>
                  <a:srgbClr val="BD582C"/>
                </a:solidFill>
                <a:latin typeface="Century Gothic" panose="020B0502020202020204" pitchFamily="34" charset="0"/>
              </a:rPr>
              <a:t>Използвани технологии</a:t>
            </a:r>
            <a:endParaRPr lang="en-US" dirty="0">
              <a:solidFill>
                <a:srgbClr val="BD582C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HTML</a:t>
            </a:r>
            <a:r>
              <a:rPr lang="bg-BG" sz="4400" dirty="0" smtClean="0"/>
              <a:t>5</a:t>
            </a:r>
            <a:r>
              <a:rPr lang="en-US" sz="4400" dirty="0" smtClean="0"/>
              <a:t> &amp;&amp; CSS</a:t>
            </a:r>
            <a:r>
              <a:rPr lang="bg-BG" sz="4400" dirty="0" smtClean="0"/>
              <a:t>3</a:t>
            </a:r>
            <a:endParaRPr lang="en-US" sz="4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SVG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JavaScript: </a:t>
            </a:r>
            <a:r>
              <a:rPr lang="en-US" sz="4400" dirty="0" err="1" smtClean="0"/>
              <a:t>GreenSock</a:t>
            </a:r>
            <a:endParaRPr lang="en-US" sz="4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15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bg-BG" dirty="0" smtClean="0">
                <a:solidFill>
                  <a:srgbClr val="002060"/>
                </a:solidFill>
              </a:rPr>
              <a:t>Защо </a:t>
            </a:r>
            <a:r>
              <a:rPr lang="en-US" dirty="0" smtClean="0">
                <a:solidFill>
                  <a:srgbClr val="002060"/>
                </a:solidFill>
              </a:rPr>
              <a:t>SVG?</a:t>
            </a:r>
            <a:endParaRPr lang="en-US" dirty="0">
              <a:solidFill>
                <a:srgbClr val="002060"/>
              </a:solidFill>
              <a:latin typeface="AG_Helvetica" panose="020B7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3600" dirty="0" smtClean="0"/>
              <a:t>Не води до губене на детайлите при смаляване на изображението</a:t>
            </a:r>
          </a:p>
          <a:p>
            <a:pPr marL="742950" indent="-742950">
              <a:buFont typeface="+mj-lt"/>
              <a:buAutoNum type="arabicPeriod"/>
            </a:pPr>
            <a:endParaRPr lang="bg-BG" sz="3600" dirty="0"/>
          </a:p>
          <a:p>
            <a:pPr marL="742950" indent="-742950">
              <a:buFont typeface="+mj-lt"/>
              <a:buAutoNum type="arabicPeriod"/>
            </a:pPr>
            <a:r>
              <a:rPr lang="bg-BG" sz="3600" dirty="0" smtClean="0"/>
              <a:t>Екранните четци на други устройства могат да анализират изображенията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5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bg-BG" dirty="0" smtClean="0">
                <a:solidFill>
                  <a:srgbClr val="00B050"/>
                </a:solidFill>
              </a:rPr>
              <a:t>Защо библиотеката </a:t>
            </a:r>
            <a:r>
              <a:rPr lang="en-US" dirty="0" err="1" smtClean="0">
                <a:solidFill>
                  <a:srgbClr val="00B050"/>
                </a:solidFill>
              </a:rPr>
              <a:t>GreenSock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bg-BG" sz="4400" dirty="0" smtClean="0"/>
              <a:t>20</a:t>
            </a:r>
            <a:r>
              <a:rPr lang="en-US" sz="4400" dirty="0" smtClean="0"/>
              <a:t>X </a:t>
            </a:r>
            <a:r>
              <a:rPr lang="bg-BG" sz="4400" dirty="0" smtClean="0"/>
              <a:t>по-бързо от </a:t>
            </a:r>
            <a:r>
              <a:rPr lang="en-US" sz="4400" dirty="0" smtClean="0"/>
              <a:t>jQuery</a:t>
            </a:r>
            <a:endParaRPr lang="bg-BG" sz="4400" dirty="0" smtClean="0"/>
          </a:p>
          <a:p>
            <a:pPr marL="457200" indent="-457200">
              <a:buFont typeface="+mj-lt"/>
              <a:buAutoNum type="arabicPeriod"/>
            </a:pPr>
            <a:r>
              <a:rPr lang="bg-BG" sz="4400" dirty="0" smtClean="0"/>
              <a:t>Съвместимост</a:t>
            </a:r>
            <a:r>
              <a:rPr lang="en-US" sz="4400" dirty="0" smtClean="0"/>
              <a:t> </a:t>
            </a:r>
            <a:r>
              <a:rPr lang="bg-BG" sz="4400" dirty="0" smtClean="0"/>
              <a:t>с всички браузъри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4400" dirty="0" smtClean="0"/>
              <a:t>Огромна артилерия от всякакви </a:t>
            </a:r>
            <a:r>
              <a:rPr lang="bg-BG" sz="4400" dirty="0" err="1" smtClean="0"/>
              <a:t>анимаци</a:t>
            </a:r>
            <a:r>
              <a:rPr lang="bg-BG" sz="4400" dirty="0" smtClean="0"/>
              <a:t> </a:t>
            </a:r>
            <a:r>
              <a:rPr lang="en-US" sz="4400" dirty="0" smtClean="0"/>
              <a:t>+ </a:t>
            </a:r>
            <a:r>
              <a:rPr lang="bg-BG" sz="4400" dirty="0" smtClean="0"/>
              <a:t>Пълен контрол на движенията</a:t>
            </a:r>
            <a:endParaRPr lang="en-US" sz="4400" dirty="0" smtClean="0"/>
          </a:p>
          <a:p>
            <a:pPr marL="457200" indent="-457200">
              <a:buFont typeface="+mj-lt"/>
              <a:buAutoNum type="arabicPeriod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5841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bg-BG" dirty="0" smtClean="0"/>
              <a:t>Благодарим за вниманието!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825" y="5475199"/>
            <a:ext cx="4811151" cy="1488309"/>
          </a:xfrm>
        </p:spPr>
        <p:txBody>
          <a:bodyPr>
            <a:normAutofit/>
          </a:bodyPr>
          <a:lstStyle/>
          <a:p>
            <a:r>
              <a:rPr lang="bg-BG" sz="8000" dirty="0" smtClean="0"/>
              <a:t>Въпроси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571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104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AG_Helvetica</vt:lpstr>
      <vt:lpstr>Agency FB</vt:lpstr>
      <vt:lpstr>Arial</vt:lpstr>
      <vt:lpstr>Calibri</vt:lpstr>
      <vt:lpstr>Calibri Light</vt:lpstr>
      <vt:lpstr>Candara</vt:lpstr>
      <vt:lpstr>Century Gothic</vt:lpstr>
      <vt:lpstr>Retrospect</vt:lpstr>
      <vt:lpstr>Кои сме ние?</vt:lpstr>
      <vt:lpstr>      Какво, как и защо?</vt:lpstr>
      <vt:lpstr>Използвани технологии</vt:lpstr>
      <vt:lpstr>Защо SVG?</vt:lpstr>
      <vt:lpstr>Защо библиотеката GreenSock?</vt:lpstr>
      <vt:lpstr>Благодарим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Кои сме ние?</dc:title>
  <dc:creator>Simeon Chakarov</dc:creator>
  <cp:lastModifiedBy>Simeon Chakarov</cp:lastModifiedBy>
  <cp:revision>9</cp:revision>
  <dcterms:created xsi:type="dcterms:W3CDTF">2017-03-26T07:27:04Z</dcterms:created>
  <dcterms:modified xsi:type="dcterms:W3CDTF">2017-03-26T09:17:27Z</dcterms:modified>
</cp:coreProperties>
</file>