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57" r:id="rId4"/>
    <p:sldId id="272" r:id="rId5"/>
    <p:sldId id="262" r:id="rId6"/>
    <p:sldId id="273" r:id="rId7"/>
    <p:sldId id="264" r:id="rId8"/>
    <p:sldId id="265" r:id="rId9"/>
    <p:sldId id="270" r:id="rId10"/>
    <p:sldId id="266" r:id="rId11"/>
    <p:sldId id="271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CB50B3-7432-49DF-BC42-F061266C606D}" v="4" dt="2022-11-28T07:09:31.9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Kamate" userId="32a2f6a387360138" providerId="LiveId" clId="{71CB50B3-7432-49DF-BC42-F061266C606D}"/>
    <pc:docChg chg="custSel modSld">
      <pc:chgData name="Nikhil Kamate" userId="32a2f6a387360138" providerId="LiveId" clId="{71CB50B3-7432-49DF-BC42-F061266C606D}" dt="2022-11-28T07:18:15.616" v="24" actId="27636"/>
      <pc:docMkLst>
        <pc:docMk/>
      </pc:docMkLst>
      <pc:sldChg chg="addSp delSp modSp mod">
        <pc:chgData name="Nikhil Kamate" userId="32a2f6a387360138" providerId="LiveId" clId="{71CB50B3-7432-49DF-BC42-F061266C606D}" dt="2022-11-28T07:10:30.731" v="9" actId="14100"/>
        <pc:sldMkLst>
          <pc:docMk/>
          <pc:sldMk cId="0" sldId="257"/>
        </pc:sldMkLst>
        <pc:picChg chg="add del mod">
          <ac:chgData name="Nikhil Kamate" userId="32a2f6a387360138" providerId="LiveId" clId="{71CB50B3-7432-49DF-BC42-F061266C606D}" dt="2022-11-28T07:05:52.910" v="1" actId="931"/>
          <ac:picMkLst>
            <pc:docMk/>
            <pc:sldMk cId="0" sldId="257"/>
            <ac:picMk id="8" creationId="{4800A40B-FA6B-94EB-7F33-58F2DA9CEE15}"/>
          </ac:picMkLst>
        </pc:picChg>
        <pc:picChg chg="add mod">
          <ac:chgData name="Nikhil Kamate" userId="32a2f6a387360138" providerId="LiveId" clId="{71CB50B3-7432-49DF-BC42-F061266C606D}" dt="2022-11-28T07:10:30.731" v="9" actId="14100"/>
          <ac:picMkLst>
            <pc:docMk/>
            <pc:sldMk cId="0" sldId="257"/>
            <ac:picMk id="10" creationId="{13033EFB-99C7-3F32-49CA-6989E2AF644F}"/>
          </ac:picMkLst>
        </pc:picChg>
        <pc:picChg chg="add mod">
          <ac:chgData name="Nikhil Kamate" userId="32a2f6a387360138" providerId="LiveId" clId="{71CB50B3-7432-49DF-BC42-F061266C606D}" dt="2022-11-28T07:09:35.913" v="5" actId="1076"/>
          <ac:picMkLst>
            <pc:docMk/>
            <pc:sldMk cId="0" sldId="257"/>
            <ac:picMk id="12" creationId="{0FF92876-63DC-3A91-2FEC-06558406747A}"/>
          </ac:picMkLst>
        </pc:picChg>
      </pc:sldChg>
      <pc:sldChg chg="modSp mod">
        <pc:chgData name="Nikhil Kamate" userId="32a2f6a387360138" providerId="LiveId" clId="{71CB50B3-7432-49DF-BC42-F061266C606D}" dt="2022-11-28T07:18:15.616" v="24" actId="27636"/>
        <pc:sldMkLst>
          <pc:docMk/>
          <pc:sldMk cId="0" sldId="262"/>
        </pc:sldMkLst>
        <pc:spChg chg="mod">
          <ac:chgData name="Nikhil Kamate" userId="32a2f6a387360138" providerId="LiveId" clId="{71CB50B3-7432-49DF-BC42-F061266C606D}" dt="2022-11-28T07:18:15.616" v="24" actId="27636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Nikhil Kamate" userId="32a2f6a387360138" providerId="LiveId" clId="{71CB50B3-7432-49DF-BC42-F061266C606D}" dt="2022-11-28T07:12:08.319" v="13"/>
        <pc:sldMkLst>
          <pc:docMk/>
          <pc:sldMk cId="1062825447" sldId="273"/>
        </pc:sldMkLst>
        <pc:spChg chg="mod">
          <ac:chgData name="Nikhil Kamate" userId="32a2f6a387360138" providerId="LiveId" clId="{71CB50B3-7432-49DF-BC42-F061266C606D}" dt="2022-11-28T07:12:08.319" v="13"/>
          <ac:spMkLst>
            <pc:docMk/>
            <pc:sldMk cId="1062825447" sldId="273"/>
            <ac:spMk id="3" creationId="{9CEC18D5-1F43-CF99-3E36-F42CCF94B16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3E3CC-FE82-4A5E-8DCC-912D9265AC8E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71CBF-769E-40A0-861E-88E4AAA82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0AE9-E16E-4488-B5B8-80AEB3C3ADC7}" type="datetime1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-20ISE59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A0E6-22E4-4891-9201-E7D4BFC5C3C7}" type="datetime1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-20ISE59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AD43-C4E7-4813-8748-9A8B47F29214}" type="datetime1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-20ISE59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FF53-C44F-492A-84D4-BF1605FFEEDD}" type="datetime1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-20ISE59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EBD4-9694-42DC-874E-0792B178EE61}" type="datetime1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-20ISE59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2ED5-F3BD-4F75-848A-759484554FAF}" type="datetime1">
              <a:rPr lang="en-US" smtClean="0"/>
              <a:pPr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-20ISE59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7373-D757-4C35-9FE9-E37221EC568B}" type="datetime1">
              <a:rPr lang="en-US" smtClean="0"/>
              <a:pPr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-20ISE59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D0E2-488C-4FF5-9519-55D153719AAA}" type="datetime1">
              <a:rPr lang="en-US" smtClean="0"/>
              <a:pPr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-20ISE59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F04F-410C-4D4C-817D-EC260ED0E96B}" type="datetime1">
              <a:rPr lang="en-US" smtClean="0"/>
              <a:pPr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-20ISE59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16CD-30A5-4FC0-8F21-28F09157EA19}" type="datetime1">
              <a:rPr lang="en-US" smtClean="0"/>
              <a:pPr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-20ISE59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FB88E-4616-444F-94E0-E010B922492C}" type="datetime1">
              <a:rPr lang="en-US" smtClean="0"/>
              <a:pPr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-20ISE59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AD732-C3FA-432F-98E4-8E643D68BCB4}" type="datetime1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Mini Project -20ISE59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6096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00CC"/>
                </a:solidFill>
              </a:rPr>
              <a:t>DEPARTMENT OF INFORMATION SCIENCE &amp;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1940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“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Shoppers Search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”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COURSE NAME : MINI PROJECT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COURSE CODE: 20ISE59A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4495800"/>
            <a:ext cx="38862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Presentation by,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600" dirty="0">
                <a:solidFill>
                  <a:schemeClr val="accent2">
                    <a:lumMod val="50000"/>
                  </a:schemeClr>
                </a:solidFill>
              </a:rPr>
              <a:t>Nikhil 1NH20IS094 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600" dirty="0">
                <a:solidFill>
                  <a:schemeClr val="accent2">
                    <a:lumMod val="50000"/>
                  </a:schemeClr>
                </a:solidFill>
              </a:rPr>
              <a:t>Niranjan 1NH20IS096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53000" y="4495800"/>
            <a:ext cx="38862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Under the Guidance of ,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600" dirty="0">
                <a:solidFill>
                  <a:schemeClr val="accent2">
                    <a:lumMod val="50000"/>
                  </a:schemeClr>
                </a:solidFill>
              </a:rPr>
              <a:t>Mrs. Priya N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Professor ISE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533400"/>
            <a:ext cx="53340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600" dirty="0"/>
              <a:t>Providing an interface for shoppers to compare prices of products where they can make better decisions based on all the available data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177F-2424-43C0-8FD5-8D8159C0DCBB}" type="datetime1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-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 20ISE59A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[1] Textbook</a:t>
            </a:r>
          </a:p>
          <a:p>
            <a:pPr>
              <a:buNone/>
            </a:pPr>
            <a:r>
              <a:rPr lang="en-US" dirty="0"/>
              <a:t>[2] Journal / conference paper</a:t>
            </a:r>
          </a:p>
          <a:p>
            <a:pPr>
              <a:buNone/>
            </a:pPr>
            <a:r>
              <a:rPr lang="en-US" dirty="0"/>
              <a:t>[3] White paper</a:t>
            </a:r>
          </a:p>
          <a:p>
            <a:pPr>
              <a:buNone/>
            </a:pPr>
            <a:r>
              <a:rPr lang="en-US" dirty="0"/>
              <a:t>[4] Articiles / news</a:t>
            </a:r>
          </a:p>
          <a:p>
            <a:pPr>
              <a:buNone/>
            </a:pPr>
            <a:r>
              <a:rPr lang="en-US" dirty="0"/>
              <a:t>[5]web links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1B9CB-EEF3-4EED-B453-788204C060EC}" type="datetime1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-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 20ISE59A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F5FD-5C15-4D30-B1BF-130267201E94}" type="datetime1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-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 20ISE59A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71800" y="1828800"/>
            <a:ext cx="3166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Literature survey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Problem Definition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Proposed system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Objectives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Design modules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Flow chart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Conclusion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2D0C-C379-43B3-817E-33092A01F230}" type="datetime1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-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 20ISE59A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Agenda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454191"/>
            <a:ext cx="5410200" cy="474904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anose="02020603050405020304" pitchFamily="18" charset="0"/>
              </a:rPr>
              <a:t>We as a consumer, In this digital era want everything in the comfort of our homes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anose="02020603050405020304" pitchFamily="18" charset="0"/>
              </a:rPr>
              <a:t>E-commerce is a service provided by giants like amazon, </a:t>
            </a:r>
            <a:r>
              <a:rPr lang="en-US" sz="2400" dirty="0" err="1">
                <a:cs typeface="Times New Roman" panose="02020603050405020304" pitchFamily="18" charset="0"/>
              </a:rPr>
              <a:t>flipkart</a:t>
            </a:r>
            <a:r>
              <a:rPr lang="en-US" sz="2400" dirty="0"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cs typeface="Times New Roman" panose="02020603050405020304" pitchFamily="18" charset="0"/>
              </a:rPr>
              <a:t>myntra</a:t>
            </a:r>
            <a:r>
              <a:rPr lang="en-US" sz="2400" dirty="0">
                <a:cs typeface="Times New Roman" panose="02020603050405020304" pitchFamily="18" charset="0"/>
              </a:rPr>
              <a:t> which offers millions of goods in your palm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anose="02020603050405020304" pitchFamily="18" charset="0"/>
              </a:rPr>
              <a:t>Advancements in technologies has made shoppers of our generation go completely digital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0E53-1004-4A55-9044-59FA885CFCCA}" type="datetime1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-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 20ISE59A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033EFB-99C7-3F32-49CA-6989E2AF6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424" y="1752601"/>
            <a:ext cx="2809875" cy="1477450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F92876-63DC-3A91-2FEC-065584067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425" y="3394075"/>
            <a:ext cx="28575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26"/>
            <a:ext cx="8229600" cy="12334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F359-BA4E-420B-98AF-421EC1E2CE51}" type="datetime1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-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 20ISE59A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E62EEC-655F-4ECA-9A96-BC702C680FB3}"/>
              </a:ext>
            </a:extLst>
          </p:cNvPr>
          <p:cNvSpPr txBox="1"/>
          <p:nvPr/>
        </p:nvSpPr>
        <p:spPr>
          <a:xfrm>
            <a:off x="609600" y="1219200"/>
            <a:ext cx="8077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Amazon’s pricing black hole: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According to a recent case study Amazon uses shady tactics to stay profitable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Amazon has turned into a data company from a e-commerce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They collect data of every users demands and show them personalized specific 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They manipulate prices for every single user based on their collected data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Best example for such tactics are % off on websites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Amazon knowingly set the MRP high on some products and declares insanely high discounts on them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Users who are addicted to shop only on amazon due to all the lighting deals they have got won’t bother to check around in other e-commerce sites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Users buy goods at whatever price amazon has set most of the times they end up paying more than product value.</a:t>
            </a: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Unfair price declaration of e-commerce websites.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/>
              <a:t>When the user becomes loyal towards such one e-commerce website , user does not always bother to check other platform of the same product so some time user might be ended up with paying more extra money.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Inconvenience consumer faces during comparison of 2 similar products in 2 different e-commerce websites/portals</a:t>
            </a:r>
          </a:p>
          <a:p>
            <a:pPr marL="0" indent="0" algn="just">
              <a:buNone/>
            </a:pPr>
            <a:r>
              <a:rPr lang="en-US" dirty="0"/>
              <a:t>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3AA2-91A0-4F2E-8524-7BFF4AEE8FED}" type="datetime1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-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 20ISE59A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A3F0-60A6-CD9B-CDDF-BF04ACCD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C18D5-1F43-CF99-3E36-F42CCF94B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3877"/>
            <a:ext cx="8458200" cy="4814523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IN" dirty="0" err="1"/>
              <a:t>ebsite</a:t>
            </a:r>
            <a:r>
              <a:rPr lang="en-IN" dirty="0"/>
              <a:t> which shows all the options available for the consumer to choose and make a better choice while choosing products to buy</a:t>
            </a:r>
          </a:p>
          <a:p>
            <a:endParaRPr lang="en-IN" dirty="0"/>
          </a:p>
          <a:p>
            <a:r>
              <a:rPr lang="en-US" sz="3200" dirty="0">
                <a:cs typeface="Times New Roman" panose="02020603050405020304" pitchFamily="18" charset="0"/>
              </a:rPr>
              <a:t>Setting up the right price at the right moment is a one-way journey towards success. If you have the most competitive price , and you beat the competition in that sense, consumers will most likely go for you.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4146E-44E7-43A1-1A57-8ACCFF50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FF53-C44F-492A-84D4-BF1605FFEEDD}" type="datetime1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0ED5C-1BC0-3C7F-6D57-7E07EE72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-20ISE59A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70A26-D23B-FD90-842E-8ADD96E24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2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281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Creating a Website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Extracting data from all the different e-commerce sites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Comparing the data and displaying best results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Categorizing e-commerce websites based on their selling boutique 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System to identify and display similar products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3994-D285-4F6E-A20B-7CD8752B78B2}" type="datetime1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-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 20ISE59A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Design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Building an interactive website for shoppers which uses web technologies to implement an interface using HTML, CSS, </a:t>
            </a:r>
            <a:r>
              <a:rPr lang="en-US" dirty="0" err="1"/>
              <a:t>jquery</a:t>
            </a:r>
            <a:r>
              <a:rPr lang="en-US" dirty="0"/>
              <a:t> and requests package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3864-20F9-4AE1-934F-8040E512C41C}" type="datetime1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-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 20ISE59A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Flowchart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D06D-00B5-4D44-88FF-C67866A23189}" type="datetime1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-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 20ISE59A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DD17DD-A0DA-441F-AEA1-C3410656FBED}"/>
              </a:ext>
            </a:extLst>
          </p:cNvPr>
          <p:cNvSpPr/>
          <p:nvPr/>
        </p:nvSpPr>
        <p:spPr>
          <a:xfrm>
            <a:off x="3429000" y="1279525"/>
            <a:ext cx="2286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name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C13B53-A846-4631-95CF-B1B953A72692}"/>
              </a:ext>
            </a:extLst>
          </p:cNvPr>
          <p:cNvSpPr/>
          <p:nvPr/>
        </p:nvSpPr>
        <p:spPr>
          <a:xfrm>
            <a:off x="762000" y="28956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COMMERCE WEBSITE 1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71F18B-D0A0-4B2D-A9C3-CF3DD4921D68}"/>
              </a:ext>
            </a:extLst>
          </p:cNvPr>
          <p:cNvSpPr/>
          <p:nvPr/>
        </p:nvSpPr>
        <p:spPr>
          <a:xfrm>
            <a:off x="6553200" y="28956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COMMERCE WEBSITE 3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5564FA-31DF-44B2-9B66-1534DEF414A6}"/>
              </a:ext>
            </a:extLst>
          </p:cNvPr>
          <p:cNvSpPr/>
          <p:nvPr/>
        </p:nvSpPr>
        <p:spPr>
          <a:xfrm>
            <a:off x="3657600" y="2881604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 COMMERCE WEBSITE 2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43C8E6-4712-4414-889B-D0A826E8370F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676400" y="2207921"/>
            <a:ext cx="2892490" cy="687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E85110-42D9-4670-9E6F-4E098138FF9A}"/>
              </a:ext>
            </a:extLst>
          </p:cNvPr>
          <p:cNvCxnSpPr>
            <a:stCxn id="11" idx="0"/>
          </p:cNvCxnSpPr>
          <p:nvPr/>
        </p:nvCxnSpPr>
        <p:spPr>
          <a:xfrm>
            <a:off x="1676400" y="28956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4D0C12-0E57-4A7C-BED9-D1BAFD42E501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4572000" y="2193925"/>
            <a:ext cx="0" cy="687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C95771-80DC-4B0D-B67C-301A567397FF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4572000" y="2193925"/>
            <a:ext cx="2895600" cy="70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D09BB72-32BC-447D-963C-3A098CAD8E8F}"/>
              </a:ext>
            </a:extLst>
          </p:cNvPr>
          <p:cNvSpPr/>
          <p:nvPr/>
        </p:nvSpPr>
        <p:spPr>
          <a:xfrm>
            <a:off x="2816290" y="4419600"/>
            <a:ext cx="3505200" cy="19227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4F58C9-6DCD-4C5C-865F-2342CC4BCB68}"/>
              </a:ext>
            </a:extLst>
          </p:cNvPr>
          <p:cNvSpPr/>
          <p:nvPr/>
        </p:nvSpPr>
        <p:spPr>
          <a:xfrm>
            <a:off x="2816290" y="4419600"/>
            <a:ext cx="114611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1</a:t>
            </a:r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49067B-E8EB-4CAA-96ED-60A7F9448C2D}"/>
              </a:ext>
            </a:extLst>
          </p:cNvPr>
          <p:cNvSpPr/>
          <p:nvPr/>
        </p:nvSpPr>
        <p:spPr>
          <a:xfrm>
            <a:off x="2816290" y="5058747"/>
            <a:ext cx="1146110" cy="6839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2</a:t>
            </a:r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F2CD07-4E67-4D04-93B2-7B48C3953AFE}"/>
              </a:ext>
            </a:extLst>
          </p:cNvPr>
          <p:cNvSpPr/>
          <p:nvPr/>
        </p:nvSpPr>
        <p:spPr>
          <a:xfrm>
            <a:off x="2816290" y="5729968"/>
            <a:ext cx="114611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3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2BEBAF-8986-42A4-930A-6A3068AD2CC6}"/>
              </a:ext>
            </a:extLst>
          </p:cNvPr>
          <p:cNvSpPr txBox="1"/>
          <p:nvPr/>
        </p:nvSpPr>
        <p:spPr>
          <a:xfrm>
            <a:off x="4495800" y="519631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</a:t>
            </a:r>
            <a:endParaRPr lang="en-IN" dirty="0"/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40753CEF-26E0-496F-8FD8-1F4DDBEBA1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41479" y="4229101"/>
            <a:ext cx="1755643" cy="990600"/>
          </a:xfrm>
          <a:prstGeom prst="curvedConnector3">
            <a:avLst>
              <a:gd name="adj1" fmla="val 999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1249C94C-C132-4886-9D82-A82F1F5FEC65}"/>
              </a:ext>
            </a:extLst>
          </p:cNvPr>
          <p:cNvCxnSpPr>
            <a:cxnSpLocks/>
          </p:cNvCxnSpPr>
          <p:nvPr/>
        </p:nvCxnSpPr>
        <p:spPr>
          <a:xfrm rot="5400000">
            <a:off x="6283066" y="4315863"/>
            <a:ext cx="1804564" cy="688911"/>
          </a:xfrm>
          <a:prstGeom prst="curvedConnector3">
            <a:avLst>
              <a:gd name="adj1" fmla="val 996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EB354D-B9F4-46EA-92A4-4019EADEDD6B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 flipH="1">
            <a:off x="4568890" y="3796004"/>
            <a:ext cx="3110" cy="623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569</Words>
  <Application>Microsoft Office PowerPoint</Application>
  <PresentationFormat>On-screen Show (4:3)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Office Theme</vt:lpstr>
      <vt:lpstr>DEPARTMENT OF INFORMATION SCIENCE &amp; ENGINEERING</vt:lpstr>
      <vt:lpstr>Agenda</vt:lpstr>
      <vt:lpstr>Introduction </vt:lpstr>
      <vt:lpstr>Literature survey </vt:lpstr>
      <vt:lpstr>Problem Definition</vt:lpstr>
      <vt:lpstr>Proposed System</vt:lpstr>
      <vt:lpstr>Objectives</vt:lpstr>
      <vt:lpstr>Design Modules</vt:lpstr>
      <vt:lpstr> Flowchart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INFORMATION SCIENCE &amp; ENGINEERING</dc:title>
  <dc:creator>GANGADHAR</dc:creator>
  <cp:lastModifiedBy>Nikhil Kamate</cp:lastModifiedBy>
  <cp:revision>47</cp:revision>
  <dcterms:created xsi:type="dcterms:W3CDTF">2019-03-07T05:34:07Z</dcterms:created>
  <dcterms:modified xsi:type="dcterms:W3CDTF">2022-11-28T09:34:39Z</dcterms:modified>
</cp:coreProperties>
</file>