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0000500000000000000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5c821b3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5c821b3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c821b3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c821b3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HackZon 2022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Tenet</a:t>
            </a: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754700" y="3378675"/>
            <a:ext cx="26703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Team Members :</a:t>
            </a:r>
            <a:endParaRPr sz="1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Shareef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Nisham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Niranjan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836667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Project objective: </a:t>
            </a:r>
            <a:endParaRPr sz="4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 Quick access to all the services of NHCE which will ben</a:t>
            </a:r>
            <a:r>
              <a:rPr lang="en-IN" sz="4200" dirty="0"/>
              <a:t>e</a:t>
            </a:r>
            <a:r>
              <a:rPr lang="en" sz="4200" dirty="0"/>
              <a:t>fit the students in utilizing college resources better.</a:t>
            </a:r>
            <a:endParaRPr sz="4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or Idea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</a:t>
            </a:r>
            <a:r>
              <a:rPr lang="en-US" sz="2400" dirty="0"/>
              <a:t>Providing an application interface rather than website. Applications generally tend to attract more traffic than a website because users will always be aware of it’s presence.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	Application will also increase activity around college resources.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of Idea into the Project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already use the college resources and provide a application interface for the same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be using android studio to develop our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of the Project</a:t>
            </a:r>
            <a:endParaRPr dirty="0"/>
          </a:p>
        </p:txBody>
      </p:sp>
      <p:grpSp>
        <p:nvGrpSpPr>
          <p:cNvPr id="84" name="Google Shape;84;p17"/>
          <p:cNvGrpSpPr/>
          <p:nvPr/>
        </p:nvGrpSpPr>
        <p:grpSpPr>
          <a:xfrm>
            <a:off x="433162" y="1315927"/>
            <a:ext cx="2628925" cy="1342213"/>
            <a:chOff x="431925" y="1304875"/>
            <a:chExt cx="2628925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7"/>
          <p:cNvSpPr txBox="1">
            <a:spLocks noGrp="1"/>
          </p:cNvSpPr>
          <p:nvPr>
            <p:ph type="body" idx="4294967295"/>
          </p:nvPr>
        </p:nvSpPr>
        <p:spPr>
          <a:xfrm>
            <a:off x="508325" y="1777327"/>
            <a:ext cx="2478600" cy="88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Java will be used to construct the application </a:t>
            </a:r>
            <a:endParaRPr sz="1600"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3375450" y="1315927"/>
            <a:ext cx="2628900" cy="1342211"/>
            <a:chOff x="3320450" y="1304874"/>
            <a:chExt cx="2628900" cy="3416401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3320450" y="1304874"/>
              <a:ext cx="2628900" cy="83794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" name="Google Shape;92;p17"/>
          <p:cNvSpPr txBox="1">
            <a:spLocks noGrp="1"/>
          </p:cNvSpPr>
          <p:nvPr>
            <p:ph type="body" idx="4294967295"/>
          </p:nvPr>
        </p:nvSpPr>
        <p:spPr>
          <a:xfrm>
            <a:off x="3359233" y="1240244"/>
            <a:ext cx="2494500" cy="26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Gradle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3405667" y="16854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Gradle will be used as the foundation for building the system</a:t>
            </a:r>
            <a:endParaRPr sz="1600"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MongoDB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294967295"/>
          </p:nvPr>
        </p:nvSpPr>
        <p:spPr>
          <a:xfrm>
            <a:off x="500361" y="1335062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Java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56C5C-2CE9-7DF2-B661-1F282264DB32}"/>
              </a:ext>
            </a:extLst>
          </p:cNvPr>
          <p:cNvSpPr/>
          <p:nvPr/>
        </p:nvSpPr>
        <p:spPr>
          <a:xfrm>
            <a:off x="449351" y="1351388"/>
            <a:ext cx="2596519" cy="293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bg1"/>
                </a:solidFill>
                <a:latin typeface="Average" panose="020B0604020202020204" charset="0"/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08681-7269-59D9-0FD1-87F00A7054B9}"/>
              </a:ext>
            </a:extLst>
          </p:cNvPr>
          <p:cNvSpPr txBox="1"/>
          <p:nvPr/>
        </p:nvSpPr>
        <p:spPr>
          <a:xfrm>
            <a:off x="433162" y="2901416"/>
            <a:ext cx="826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This app will provide easily guidable interface for users to traverse through our college’s website. Our app will also provide essential tools required for a student like CIE average calculator, percentage calculator.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11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Future scope:</a:t>
            </a:r>
            <a:endParaRPr sz="4200" dirty="0"/>
          </a:p>
        </p:txBody>
      </p:sp>
      <p:sp>
        <p:nvSpPr>
          <p:cNvPr id="104" name="Google Shape;104;p18"/>
          <p:cNvSpPr txBox="1"/>
          <p:nvPr/>
        </p:nvSpPr>
        <p:spPr>
          <a:xfrm>
            <a:off x="557300" y="1532600"/>
            <a:ext cx="7988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Average"/>
                <a:ea typeface="Average"/>
                <a:cs typeface="Average"/>
                <a:sym typeface="Average"/>
              </a:rPr>
              <a:t>Application can be evolved overtime into an aggregator of all the nessecary tools required for a student to completely utilized our college resources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Average"/>
                <a:ea typeface="Average"/>
                <a:cs typeface="Average"/>
                <a:sym typeface="Average"/>
              </a:rPr>
              <a:t>We can also add a event calender where all the college events can be listed and student interactions will increase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Average"/>
                <a:ea typeface="Average"/>
                <a:cs typeface="Average"/>
                <a:sym typeface="Average"/>
              </a:rPr>
              <a:t>Publications tab can also be added where literary awareness in the college can be increased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Average"/>
                <a:ea typeface="Average"/>
                <a:cs typeface="Average"/>
                <a:sym typeface="Average"/>
              </a:rPr>
              <a:t>App can also include a personalized service page for each department which will serve as their community portal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86750" y="1584900"/>
            <a:ext cx="2770500" cy="19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5"/>
                </a:solidFill>
              </a:rPr>
              <a:t>( Team Name )</a:t>
            </a:r>
            <a:endParaRPr sz="3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255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Average</vt:lpstr>
      <vt:lpstr>Oswald</vt:lpstr>
      <vt:lpstr>Arial</vt:lpstr>
      <vt:lpstr>Slate</vt:lpstr>
      <vt:lpstr>HackZon 2022</vt:lpstr>
      <vt:lpstr>Project objective:   Quick access to all the services of NHCE which will benefit the students in utilizing college resources better.</vt:lpstr>
      <vt:lpstr>Solution or Idea</vt:lpstr>
      <vt:lpstr>Implementation of Idea into the Project</vt:lpstr>
      <vt:lpstr>Functionality of the Project</vt:lpstr>
      <vt:lpstr>Future scope:</vt:lpstr>
      <vt:lpstr>Thank You ( Team Name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HackZon 2022</dc:title>
  <dc:creator>User</dc:creator>
  <cp:lastModifiedBy>User</cp:lastModifiedBy>
  <cp:revision>1</cp:revision>
  <dcterms:modified xsi:type="dcterms:W3CDTF">2022-11-16T16:53:08Z</dcterms:modified>
</cp:coreProperties>
</file>