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5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82" r:id="rId16"/>
    <p:sldId id="28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BA"/>
    <a:srgbClr val="E7E7E7"/>
    <a:srgbClr val="A6C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1" autoAdjust="0"/>
    <p:restoredTop sz="94660"/>
  </p:normalViewPr>
  <p:slideViewPr>
    <p:cSldViewPr snapToGrid="0">
      <p:cViewPr>
        <p:scale>
          <a:sx n="68" d="100"/>
          <a:sy n="68" d="100"/>
        </p:scale>
        <p:origin x="7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2:08:56.0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0,'-2'5,"-6"15,8-19,0-1,0 1,1 0,-1-1,0 1,0-1,1 1,-1 0,1-1,-1 1,0-1,1 1,-1-1,1 0,-1 1,1-1,-1 1,1-1,0 0,-1 1,1-1,-1 0,1 0,0 0,-1 1,1-1,0 0,-1 0,1 0,-1 0,2 0,310 68,154-15,5-44,265 14,-658-19,469-5,-2-45,176-11,3 27,-589 25,1098 18,-479-19,-720 4,433-24,-1 22,-403 5,-47-2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2:11:59.9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0 141,'3'1,"0"0,0 0,-1 1,1-1,0 1,-1 0,0 0,1 0,-1 0,0 0,2 3,-2-3,0 1,1-1,-1 0,0 0,1 0,-1 0,1 0,0-1,-1 1,1-1,0 0,6 2,35 3,0-2,1-2,0-2,50-7,-91 7,648-93,-160 15,-263 58,452 18,222 105,-536-49,3-27,283-31,-504 2,576-32,-1-29,-462 41,445 20,23 30,-716-28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2:12:18.5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1,'15'42,"-12"-34,-1 0,1 0,0 0,1 0,0-1,7 11,-1-7,0 0,1 0,1-1,-1 0,2-1,-1 0,1-1,1 0,21 8,2-2,0-1,63 12,208 21,6-24,-165-16,0-6,0-7,167-29,-195 15,409-46,21 57,-509 10,487 27,-86-1,177-50,-4-44,-350 36,-81 14,281 8,-246 20,395 7,571-68,-1059 46,51-4,-166 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2:12:21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1,'9'4,"1"0,-1 0,1-1,0 0,0-1,0 0,0-1,0 0,0-1,17 0,-5 0,393 2,130 4,-2 24,687 18,-805-54,257 0,2183 33,-2339-31,530-75,-963 65,-72 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2:13:43.6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28,'8'0,"9"0,4 0,4 0,2-4,1-2,0 0,0 1,-1 2,0 1,-1 1,1 1,-1 0,0 0,0 0,1 0,-5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2:08:59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1,'14'4,"0"2,0 0,22 13,-19-10,32 14,24 1,138 25,81-7,-40-18,1-11,0-10,285-35,316-30,-290 55,-157 4,99-2,189-5,422-18,-508 49,-145 1,-242-21,240 6,-214-2,-242-5,0 0,0-1,0 1,0-1,7-2,-4-1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2:09:04.2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0,'3'4,"1"-1,-1 1,1-1,0 0,0 0,0-1,0 1,1-1,6 3,45 9,-53-14,101 16,108 3,107-11,-188-7,1053 74,-826-47,595-28,-136-19,2 13,-592 2,166 6,321-16,-622 6,486-34,-395 36,212 22,-366-13,-4 1,1-2,-1-1,32-3,-39-1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2:09:13.6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1,'11'1,"-7"-1,1 1,-1-1,1 1,-1 0,0 0,0 0,1 0,-1 1,0 0,0 0,-1 0,1 0,0 1,3 3,-2-3,0 1,0-1,0 0,1 0,-1 0,0-1,1 0,0 0,0 0,-1-1,10 2,11 0,36-1,-28-1,417 12,80 3,510-1,-844-21,624-14,0 32,-575 1,291 10,0-29,-190-18,415-11,-425 41,520-4,-689-10,217 2,-360 8,-23-1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2:09:15.6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69,'20'12,"-16"-10,1 1,-1 0,0 0,0 0,4 5,-4-5,-1 0,0 0,1-1,0 1,-1-1,1 1,0-1,0 0,7 2,45 11,-31-9,107 24,224 23,142-22,-269-20,302 13,-200-11,173-9,0-23,87-1,681-14,-938 21,346-17,-1-27,-346 14,487-47,-652 81,-156 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2:10:02.2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1,'9'5,"0"1,-1 1,1 0,11 11,23 19,2-9,2-1,1-3,58 20,157 37,-148-55,1-5,186 9,238-30,-239-4,24-2,-3-21,-123-4,368-39,784 31,-1141 36,433 11,-107 1,-301-6,339 47,-572-49,272 35,-197-30,122-5,243-65,-217 25,-189 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2:10:12.0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20 235,'-13'-10,"7"5,18 4,9-2,0-1,0 0,0-2,-1 0,26-12,-6 3,75-23,2 5,217-32,-163 48,1 7,213 16,343 62,-460-38,762 54,3-77,364-52,-314 12,-770 20,284-8,0 28,-580-7,-7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2:11:26.7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1 159,'32'-2,"1"-1,47-10,-12 0,321-51,-235 38,1 7,238 1,-330 18,118 17,-40-3,-49-7,118 8,85 11,54 10,-242-28,453 2,-354-12,58 13,263 6,-430-18,67 14,-25 0,94 0,114 1,-92-1,-104-3,-110-9,-1-2,53-8,77-22,-48 7,207-10,1 29,-280 5,0 3,59 11,-62-8,1-1,-1-2,1-2,49-7,-17-6,-52 6,48-2,195 7,-124 2,-145-1,3 1,1-2,-1 1,0 0,0-1,10-2,-4-3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12:11:43.0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0,'4'9,"1"-1,0 0,0 0,1 0,0-1,1 0,-1 0,1 0,0-1,1 0,0-1,0 0,17 9,5 0,1-2,54 16,-31-15,0-3,1-2,61 2,170-10,-274 0,457-17,310-1,-117 47,251 2,-658-36,494 8,-702 0,687 14,242-95,-448 29,-184 29,411 29,-641-3,199-14,-230-2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4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9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7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8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7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3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3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0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3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18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12.xml"/><Relationship Id="rId3" Type="http://schemas.openxmlformats.org/officeDocument/2006/relationships/image" Target="../media/image9.png"/><Relationship Id="rId7" Type="http://schemas.openxmlformats.org/officeDocument/2006/relationships/customXml" Target="../ink/ink9.xm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10.xml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5.xml"/><Relationship Id="rId3" Type="http://schemas.openxmlformats.org/officeDocument/2006/relationships/image" Target="../media/image9.png"/><Relationship Id="rId7" Type="http://schemas.openxmlformats.org/officeDocument/2006/relationships/customXml" Target="../ink/ink2.xml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3.xml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2008891" y="1774395"/>
            <a:ext cx="8174218" cy="3309210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03813" y="2749489"/>
            <a:ext cx="6367274" cy="148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중고차 거래금액 예측 모델링</a:t>
            </a:r>
            <a:endParaRPr lang="en-US" altLang="ko-KR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이수빈</a:t>
            </a:r>
            <a:endParaRPr lang="en-US" altLang="ko-KR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806293" y="2929489"/>
            <a:ext cx="486198" cy="486198"/>
            <a:chOff x="867076" y="552692"/>
            <a:chExt cx="364015" cy="364015"/>
          </a:xfrm>
        </p:grpSpPr>
        <p:sp>
          <p:nvSpPr>
            <p:cNvPr id="15" name="타원 14"/>
            <p:cNvSpPr/>
            <p:nvPr/>
          </p:nvSpPr>
          <p:spPr>
            <a:xfrm>
              <a:off x="867076" y="552692"/>
              <a:ext cx="364015" cy="3640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3" y="605409"/>
              <a:ext cx="258583" cy="258583"/>
            </a:xfrm>
            <a:prstGeom prst="rect">
              <a:avLst/>
            </a:prstGeom>
          </p:spPr>
        </p:pic>
      </p:grpSp>
      <p:sp>
        <p:nvSpPr>
          <p:cNvPr id="11" name="타원 10"/>
          <p:cNvSpPr/>
          <p:nvPr/>
        </p:nvSpPr>
        <p:spPr>
          <a:xfrm>
            <a:off x="8869392" y="3595687"/>
            <a:ext cx="360000" cy="360000"/>
          </a:xfrm>
          <a:prstGeom prst="ellipse">
            <a:avLst/>
          </a:prstGeom>
          <a:solidFill>
            <a:srgbClr val="70B5CE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869392" y="2389489"/>
            <a:ext cx="360000" cy="360000"/>
          </a:xfrm>
          <a:prstGeom prst="ellipse">
            <a:avLst/>
          </a:prstGeom>
          <a:solidFill>
            <a:srgbClr val="FFCABA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816100" y="1598397"/>
            <a:ext cx="8521700" cy="3661205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8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217079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62397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Feature Engineering-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데이터형식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788359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" y="841084"/>
            <a:ext cx="258583" cy="25858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78002B-0FCB-45BB-A6B0-A04FF52C5893}"/>
              </a:ext>
            </a:extLst>
          </p:cNvPr>
          <p:cNvSpPr/>
          <p:nvPr/>
        </p:nvSpPr>
        <p:spPr>
          <a:xfrm>
            <a:off x="763571" y="608572"/>
            <a:ext cx="6608189" cy="730197"/>
          </a:xfrm>
          <a:prstGeom prst="rect">
            <a:avLst/>
          </a:prstGeom>
          <a:noFill/>
          <a:ln w="76200">
            <a:solidFill>
              <a:srgbClr val="FFCAB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5132A4-8EDB-4822-921F-504A0D4AA2F3}"/>
              </a:ext>
            </a:extLst>
          </p:cNvPr>
          <p:cNvSpPr/>
          <p:nvPr/>
        </p:nvSpPr>
        <p:spPr>
          <a:xfrm>
            <a:off x="842766" y="1735048"/>
            <a:ext cx="3806726" cy="4281868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C05D6DB-EDF2-4D8B-83B9-705F8E802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47" y="1831428"/>
            <a:ext cx="3336671" cy="40798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EFD578-D429-47A3-83C6-664D2EDEE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690" y="3110050"/>
            <a:ext cx="6497305" cy="65124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A1B8DF-2DB3-40B9-99C2-77E892C968AA}"/>
              </a:ext>
            </a:extLst>
          </p:cNvPr>
          <p:cNvSpPr/>
          <p:nvPr/>
        </p:nvSpPr>
        <p:spPr>
          <a:xfrm>
            <a:off x="4910141" y="3086678"/>
            <a:ext cx="6635727" cy="758016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379D1AA-4793-4195-AA4B-D121A9A0A90C}"/>
                  </a:ext>
                </a:extLst>
              </p14:cNvPr>
              <p14:cNvContentPartPr/>
              <p14:nvPr/>
            </p14:nvContentPartPr>
            <p14:xfrm>
              <a:off x="1244242" y="2563118"/>
              <a:ext cx="2866680" cy="849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379D1AA-4793-4195-AA4B-D121A9A0A9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0602" y="2455478"/>
                <a:ext cx="29743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FCF0F17-1651-434D-98E4-9D62CCA266C0}"/>
                  </a:ext>
                </a:extLst>
              </p14:cNvPr>
              <p14:cNvContentPartPr/>
              <p14:nvPr/>
            </p14:nvContentPartPr>
            <p14:xfrm>
              <a:off x="1255402" y="2878118"/>
              <a:ext cx="3078720" cy="8748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FCF0F17-1651-434D-98E4-9D62CCA266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1762" y="2770118"/>
                <a:ext cx="31863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DEA88116-19EC-45A9-A2D9-7E770634C4CF}"/>
                  </a:ext>
                </a:extLst>
              </p14:cNvPr>
              <p14:cNvContentPartPr/>
              <p14:nvPr/>
            </p14:nvContentPartPr>
            <p14:xfrm>
              <a:off x="1264402" y="3652478"/>
              <a:ext cx="2882520" cy="723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DEA88116-19EC-45A9-A2D9-7E770634C4C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10402" y="3544838"/>
                <a:ext cx="29901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A63DF193-ACF0-48F6-938F-A9F8F488AC72}"/>
                  </a:ext>
                </a:extLst>
              </p14:cNvPr>
              <p14:cNvContentPartPr/>
              <p14:nvPr/>
            </p14:nvContentPartPr>
            <p14:xfrm>
              <a:off x="1202122" y="3879638"/>
              <a:ext cx="3043080" cy="12168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A63DF193-ACF0-48F6-938F-A9F8F488AC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8482" y="3771998"/>
                <a:ext cx="31507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A62B61CE-5E04-4019-9127-5B0E95C76646}"/>
                  </a:ext>
                </a:extLst>
              </p14:cNvPr>
              <p14:cNvContentPartPr/>
              <p14:nvPr/>
            </p14:nvContentPartPr>
            <p14:xfrm>
              <a:off x="1180162" y="4207238"/>
              <a:ext cx="3077640" cy="4572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A62B61CE-5E04-4019-9127-5B0E95C766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6162" y="4099598"/>
                <a:ext cx="3185280" cy="2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662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217079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62397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이상치 확인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788359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" y="841084"/>
            <a:ext cx="258583" cy="25858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78002B-0FCB-45BB-A6B0-A04FF52C5893}"/>
              </a:ext>
            </a:extLst>
          </p:cNvPr>
          <p:cNvSpPr/>
          <p:nvPr/>
        </p:nvSpPr>
        <p:spPr>
          <a:xfrm>
            <a:off x="763571" y="608572"/>
            <a:ext cx="6608189" cy="730197"/>
          </a:xfrm>
          <a:prstGeom prst="rect">
            <a:avLst/>
          </a:prstGeom>
          <a:noFill/>
          <a:ln w="76200">
            <a:solidFill>
              <a:srgbClr val="FFCAB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5132A4-8EDB-4822-921F-504A0D4AA2F3}"/>
              </a:ext>
            </a:extLst>
          </p:cNvPr>
          <p:cNvSpPr/>
          <p:nvPr/>
        </p:nvSpPr>
        <p:spPr>
          <a:xfrm>
            <a:off x="842766" y="1735048"/>
            <a:ext cx="10432220" cy="3244705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A42343-D3D7-44E6-8292-8F41D0F65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93" y="1909091"/>
            <a:ext cx="10317293" cy="29080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62A2517-9793-4F36-8124-10063142E63A}"/>
                  </a:ext>
                </a:extLst>
              </p14:cNvPr>
              <p14:cNvContentPartPr/>
              <p14:nvPr/>
            </p14:nvContentPartPr>
            <p14:xfrm>
              <a:off x="1970002" y="2252078"/>
              <a:ext cx="150120" cy="104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62A2517-9793-4F36-8124-10063142E6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6362" y="2144438"/>
                <a:ext cx="257760" cy="2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59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4727" y="217079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62397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이상치 확인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788359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" y="841084"/>
            <a:ext cx="258583" cy="25858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78002B-0FCB-45BB-A6B0-A04FF52C5893}"/>
              </a:ext>
            </a:extLst>
          </p:cNvPr>
          <p:cNvSpPr/>
          <p:nvPr/>
        </p:nvSpPr>
        <p:spPr>
          <a:xfrm>
            <a:off x="763571" y="608572"/>
            <a:ext cx="6608189" cy="730197"/>
          </a:xfrm>
          <a:prstGeom prst="rect">
            <a:avLst/>
          </a:prstGeom>
          <a:noFill/>
          <a:ln w="76200">
            <a:solidFill>
              <a:srgbClr val="FFCAB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5132A4-8EDB-4822-921F-504A0D4AA2F3}"/>
              </a:ext>
            </a:extLst>
          </p:cNvPr>
          <p:cNvSpPr/>
          <p:nvPr/>
        </p:nvSpPr>
        <p:spPr>
          <a:xfrm>
            <a:off x="842766" y="1735048"/>
            <a:ext cx="10432220" cy="3244705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B9A2BF4-5144-42A2-B470-5B25468BE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83" y="1877810"/>
            <a:ext cx="10031893" cy="276960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42516D-341F-46D9-8FE4-2297CA5BC291}"/>
              </a:ext>
            </a:extLst>
          </p:cNvPr>
          <p:cNvSpPr/>
          <p:nvPr/>
        </p:nvSpPr>
        <p:spPr>
          <a:xfrm>
            <a:off x="6608190" y="5196832"/>
            <a:ext cx="2300139" cy="581799"/>
          </a:xfrm>
          <a:prstGeom prst="rect">
            <a:avLst/>
          </a:prstGeom>
          <a:solidFill>
            <a:srgbClr val="FFCABA"/>
          </a:solidFill>
          <a:ln>
            <a:solidFill>
              <a:srgbClr val="FF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이상치 제거 후</a:t>
            </a:r>
          </a:p>
        </p:txBody>
      </p:sp>
    </p:spTree>
    <p:extLst>
      <p:ext uri="{BB962C8B-B14F-4D97-AF65-F5344CB8AC3E}">
        <p14:creationId xmlns:p14="http://schemas.microsoft.com/office/powerpoint/2010/main" val="369905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4727" y="217079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62397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이상치 확인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788359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" y="841084"/>
            <a:ext cx="258583" cy="25858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78002B-0FCB-45BB-A6B0-A04FF52C5893}"/>
              </a:ext>
            </a:extLst>
          </p:cNvPr>
          <p:cNvSpPr/>
          <p:nvPr/>
        </p:nvSpPr>
        <p:spPr>
          <a:xfrm>
            <a:off x="763571" y="608572"/>
            <a:ext cx="6608189" cy="730197"/>
          </a:xfrm>
          <a:prstGeom prst="rect">
            <a:avLst/>
          </a:prstGeom>
          <a:noFill/>
          <a:ln w="76200">
            <a:solidFill>
              <a:srgbClr val="FFCAB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5132A4-8EDB-4822-921F-504A0D4AA2F3}"/>
              </a:ext>
            </a:extLst>
          </p:cNvPr>
          <p:cNvSpPr/>
          <p:nvPr/>
        </p:nvSpPr>
        <p:spPr>
          <a:xfrm>
            <a:off x="842766" y="1735048"/>
            <a:ext cx="10432220" cy="3244705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B9A2BF4-5144-42A2-B470-5B25468BE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83" y="1877810"/>
            <a:ext cx="10031893" cy="27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9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4727" y="283073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62397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모델링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선형회귀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788359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" y="841084"/>
            <a:ext cx="258583" cy="25858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78002B-0FCB-45BB-A6B0-A04FF52C5893}"/>
              </a:ext>
            </a:extLst>
          </p:cNvPr>
          <p:cNvSpPr/>
          <p:nvPr/>
        </p:nvSpPr>
        <p:spPr>
          <a:xfrm>
            <a:off x="763571" y="608572"/>
            <a:ext cx="6608189" cy="730197"/>
          </a:xfrm>
          <a:prstGeom prst="rect">
            <a:avLst/>
          </a:prstGeom>
          <a:noFill/>
          <a:ln w="76200">
            <a:solidFill>
              <a:srgbClr val="FFCAB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5E78BE-1DCB-430C-A024-62C71E18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57" y="2978490"/>
            <a:ext cx="8686500" cy="8197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822319-D653-4E0A-8AE2-717911E4B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38" y="4231939"/>
            <a:ext cx="7983535" cy="1232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048511-4473-49F2-B07B-31FF9B93B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147" y="763835"/>
            <a:ext cx="2514600" cy="16668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87671C-217A-4FB4-BDD4-5989C2874EDA}"/>
              </a:ext>
            </a:extLst>
          </p:cNvPr>
          <p:cNvSpPr/>
          <p:nvPr/>
        </p:nvSpPr>
        <p:spPr>
          <a:xfrm>
            <a:off x="828675" y="4213688"/>
            <a:ext cx="8237190" cy="1347318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C7FD01-D7C1-40D6-8853-46B096892369}"/>
              </a:ext>
            </a:extLst>
          </p:cNvPr>
          <p:cNvSpPr/>
          <p:nvPr/>
        </p:nvSpPr>
        <p:spPr>
          <a:xfrm>
            <a:off x="828676" y="2929157"/>
            <a:ext cx="8909214" cy="869085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82FC46-854C-4409-99A3-F3964EE3A0D1}"/>
              </a:ext>
            </a:extLst>
          </p:cNvPr>
          <p:cNvSpPr/>
          <p:nvPr/>
        </p:nvSpPr>
        <p:spPr>
          <a:xfrm>
            <a:off x="7876487" y="646597"/>
            <a:ext cx="3016214" cy="1903884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33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4727" y="6625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62397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모델링 선형회귀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788359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" y="841084"/>
            <a:ext cx="258583" cy="25858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78002B-0FCB-45BB-A6B0-A04FF52C5893}"/>
              </a:ext>
            </a:extLst>
          </p:cNvPr>
          <p:cNvSpPr/>
          <p:nvPr/>
        </p:nvSpPr>
        <p:spPr>
          <a:xfrm>
            <a:off x="763571" y="608572"/>
            <a:ext cx="6608189" cy="730197"/>
          </a:xfrm>
          <a:prstGeom prst="rect">
            <a:avLst/>
          </a:prstGeom>
          <a:noFill/>
          <a:ln w="76200">
            <a:solidFill>
              <a:srgbClr val="FFCAB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F833F9-81DF-4363-99F3-F2105E8E4E40}"/>
              </a:ext>
            </a:extLst>
          </p:cNvPr>
          <p:cNvSpPr/>
          <p:nvPr/>
        </p:nvSpPr>
        <p:spPr>
          <a:xfrm>
            <a:off x="887408" y="1760359"/>
            <a:ext cx="4702687" cy="1299475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9654C7-C105-40BD-9BAD-33028A21E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78" y="1805677"/>
            <a:ext cx="4375819" cy="12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78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200136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62397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모델링 선형회귀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788359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" y="841084"/>
            <a:ext cx="258583" cy="25858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78002B-0FCB-45BB-A6B0-A04FF52C5893}"/>
              </a:ext>
            </a:extLst>
          </p:cNvPr>
          <p:cNvSpPr/>
          <p:nvPr/>
        </p:nvSpPr>
        <p:spPr>
          <a:xfrm>
            <a:off x="763571" y="608572"/>
            <a:ext cx="6608189" cy="730197"/>
          </a:xfrm>
          <a:prstGeom prst="rect">
            <a:avLst/>
          </a:prstGeom>
          <a:noFill/>
          <a:ln w="76200">
            <a:solidFill>
              <a:srgbClr val="FFCAB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F833F9-81DF-4363-99F3-F2105E8E4E40}"/>
              </a:ext>
            </a:extLst>
          </p:cNvPr>
          <p:cNvSpPr/>
          <p:nvPr/>
        </p:nvSpPr>
        <p:spPr>
          <a:xfrm>
            <a:off x="887408" y="1798066"/>
            <a:ext cx="4702687" cy="1299475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다음 </a:t>
            </a:r>
            <a:r>
              <a:rPr lang="ko-KR" altLang="en-US" b="1" dirty="0" err="1">
                <a:solidFill>
                  <a:schemeClr val="tx1"/>
                </a:solidFill>
              </a:rPr>
              <a:t>할일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다른 모델링 할 예정입니다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ヽ</a:t>
            </a:r>
            <a:r>
              <a:rPr lang="en-US" altLang="ko-KR" b="1" dirty="0">
                <a:solidFill>
                  <a:schemeClr val="tx1"/>
                </a:solidFill>
              </a:rPr>
              <a:t>(✿</a:t>
            </a:r>
            <a:r>
              <a:rPr lang="ko-KR" altLang="en-US" b="1" dirty="0">
                <a:solidFill>
                  <a:schemeClr val="tx1"/>
                </a:solidFill>
              </a:rPr>
              <a:t>ﾟ▽ﾟ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>
                <a:solidFill>
                  <a:schemeClr val="tx1"/>
                </a:solidFill>
              </a:rPr>
              <a:t>ノ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8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2078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62397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확인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788359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" y="841084"/>
            <a:ext cx="258583" cy="25858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78002B-0FCB-45BB-A6B0-A04FF52C5893}"/>
              </a:ext>
            </a:extLst>
          </p:cNvPr>
          <p:cNvSpPr/>
          <p:nvPr/>
        </p:nvSpPr>
        <p:spPr>
          <a:xfrm>
            <a:off x="763571" y="608572"/>
            <a:ext cx="6608189" cy="730197"/>
          </a:xfrm>
          <a:prstGeom prst="rect">
            <a:avLst/>
          </a:prstGeom>
          <a:noFill/>
          <a:ln w="76200">
            <a:solidFill>
              <a:srgbClr val="FFCAB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5132A4-8EDB-4822-921F-504A0D4AA2F3}"/>
              </a:ext>
            </a:extLst>
          </p:cNvPr>
          <p:cNvSpPr/>
          <p:nvPr/>
        </p:nvSpPr>
        <p:spPr>
          <a:xfrm>
            <a:off x="811770" y="1852388"/>
            <a:ext cx="10455498" cy="3727002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36AA79-E06B-4C7C-96C6-860183066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96" y="2058877"/>
            <a:ext cx="10207990" cy="334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0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2078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62397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4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24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결측치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확인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788359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" y="841084"/>
            <a:ext cx="258583" cy="25858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78002B-0FCB-45BB-A6B0-A04FF52C5893}"/>
              </a:ext>
            </a:extLst>
          </p:cNvPr>
          <p:cNvSpPr/>
          <p:nvPr/>
        </p:nvSpPr>
        <p:spPr>
          <a:xfrm>
            <a:off x="763571" y="608572"/>
            <a:ext cx="6608189" cy="730197"/>
          </a:xfrm>
          <a:prstGeom prst="rect">
            <a:avLst/>
          </a:prstGeom>
          <a:noFill/>
          <a:ln w="76200">
            <a:solidFill>
              <a:srgbClr val="FFCAB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5132A4-8EDB-4822-921F-504A0D4AA2F3}"/>
              </a:ext>
            </a:extLst>
          </p:cNvPr>
          <p:cNvSpPr/>
          <p:nvPr/>
        </p:nvSpPr>
        <p:spPr>
          <a:xfrm>
            <a:off x="811770" y="1626561"/>
            <a:ext cx="3326278" cy="4607467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693E2D-D359-4004-8D01-67A8429FA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47" y="1813928"/>
            <a:ext cx="2829429" cy="425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0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62397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4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24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결측치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확인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788359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" y="841084"/>
            <a:ext cx="258583" cy="25858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78002B-0FCB-45BB-A6B0-A04FF52C5893}"/>
              </a:ext>
            </a:extLst>
          </p:cNvPr>
          <p:cNvSpPr/>
          <p:nvPr/>
        </p:nvSpPr>
        <p:spPr>
          <a:xfrm>
            <a:off x="763571" y="608572"/>
            <a:ext cx="6608189" cy="730197"/>
          </a:xfrm>
          <a:prstGeom prst="rect">
            <a:avLst/>
          </a:prstGeom>
          <a:noFill/>
          <a:ln w="76200">
            <a:solidFill>
              <a:srgbClr val="FFCAB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5132A4-8EDB-4822-921F-504A0D4AA2F3}"/>
              </a:ext>
            </a:extLst>
          </p:cNvPr>
          <p:cNvSpPr/>
          <p:nvPr/>
        </p:nvSpPr>
        <p:spPr>
          <a:xfrm>
            <a:off x="811770" y="1626561"/>
            <a:ext cx="3326278" cy="4607467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693E2D-D359-4004-8D01-67A8429FA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47" y="1813928"/>
            <a:ext cx="2829429" cy="42513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47DF14-A821-47B1-96DB-81B3183BD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322" y="1790263"/>
            <a:ext cx="6272604" cy="214678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8FE113-22C6-4889-ACAA-78856441BEE5}"/>
              </a:ext>
            </a:extLst>
          </p:cNvPr>
          <p:cNvSpPr/>
          <p:nvPr/>
        </p:nvSpPr>
        <p:spPr>
          <a:xfrm>
            <a:off x="4373797" y="1608483"/>
            <a:ext cx="6608188" cy="2398132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00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62397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Feature Engineering-Name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788359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" y="841084"/>
            <a:ext cx="258583" cy="25858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78002B-0FCB-45BB-A6B0-A04FF52C5893}"/>
              </a:ext>
            </a:extLst>
          </p:cNvPr>
          <p:cNvSpPr/>
          <p:nvPr/>
        </p:nvSpPr>
        <p:spPr>
          <a:xfrm>
            <a:off x="763571" y="608572"/>
            <a:ext cx="6608189" cy="730197"/>
          </a:xfrm>
          <a:prstGeom prst="rect">
            <a:avLst/>
          </a:prstGeom>
          <a:noFill/>
          <a:ln w="76200">
            <a:solidFill>
              <a:srgbClr val="FFCAB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5132A4-8EDB-4822-921F-504A0D4AA2F3}"/>
              </a:ext>
            </a:extLst>
          </p:cNvPr>
          <p:cNvSpPr/>
          <p:nvPr/>
        </p:nvSpPr>
        <p:spPr>
          <a:xfrm>
            <a:off x="811769" y="1967521"/>
            <a:ext cx="7216353" cy="1802439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E7BB3E-55F8-445E-93BB-D096DFA0B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66" y="4214099"/>
            <a:ext cx="6148353" cy="12969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0B8B8E-8FDC-4373-BF58-A2BF611E0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93" y="2067250"/>
            <a:ext cx="6968844" cy="158743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659534-D2BA-460A-BEC4-BF0E85506A1F}"/>
              </a:ext>
            </a:extLst>
          </p:cNvPr>
          <p:cNvSpPr/>
          <p:nvPr/>
        </p:nvSpPr>
        <p:spPr>
          <a:xfrm>
            <a:off x="824687" y="4134702"/>
            <a:ext cx="6531575" cy="1508361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8E201DE-4A52-4BD2-B1EF-9093E2757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802" y="4082992"/>
            <a:ext cx="2611783" cy="14280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993C32-43BF-4CD7-B8D6-5077E5D46688}"/>
              </a:ext>
            </a:extLst>
          </p:cNvPr>
          <p:cNvSpPr/>
          <p:nvPr/>
        </p:nvSpPr>
        <p:spPr>
          <a:xfrm>
            <a:off x="8059814" y="3946142"/>
            <a:ext cx="2835494" cy="1595035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5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62397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Feature Engineering-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단위삭제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788359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" y="841084"/>
            <a:ext cx="258583" cy="25858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78002B-0FCB-45BB-A6B0-A04FF52C5893}"/>
              </a:ext>
            </a:extLst>
          </p:cNvPr>
          <p:cNvSpPr/>
          <p:nvPr/>
        </p:nvSpPr>
        <p:spPr>
          <a:xfrm>
            <a:off x="763571" y="608572"/>
            <a:ext cx="6608189" cy="730197"/>
          </a:xfrm>
          <a:prstGeom prst="rect">
            <a:avLst/>
          </a:prstGeom>
          <a:noFill/>
          <a:ln w="76200">
            <a:solidFill>
              <a:srgbClr val="FFCAB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5132A4-8EDB-4822-921F-504A0D4AA2F3}"/>
              </a:ext>
            </a:extLst>
          </p:cNvPr>
          <p:cNvSpPr/>
          <p:nvPr/>
        </p:nvSpPr>
        <p:spPr>
          <a:xfrm>
            <a:off x="842766" y="1735048"/>
            <a:ext cx="6797898" cy="2143134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AD4DD1-1DC4-45B9-B8AD-FA27BDA51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89" y="1824410"/>
            <a:ext cx="6514012" cy="18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7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62397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Feature Engineering-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데이터형식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788359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" y="841084"/>
            <a:ext cx="258583" cy="25858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78002B-0FCB-45BB-A6B0-A04FF52C5893}"/>
              </a:ext>
            </a:extLst>
          </p:cNvPr>
          <p:cNvSpPr/>
          <p:nvPr/>
        </p:nvSpPr>
        <p:spPr>
          <a:xfrm>
            <a:off x="763571" y="608572"/>
            <a:ext cx="6608189" cy="730197"/>
          </a:xfrm>
          <a:prstGeom prst="rect">
            <a:avLst/>
          </a:prstGeom>
          <a:noFill/>
          <a:ln w="76200">
            <a:solidFill>
              <a:srgbClr val="FFCAB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5132A4-8EDB-4822-921F-504A0D4AA2F3}"/>
              </a:ext>
            </a:extLst>
          </p:cNvPr>
          <p:cNvSpPr/>
          <p:nvPr/>
        </p:nvSpPr>
        <p:spPr>
          <a:xfrm>
            <a:off x="842766" y="1735048"/>
            <a:ext cx="3806726" cy="4281868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C05D6DB-EDF2-4D8B-83B9-705F8E802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47" y="1831428"/>
            <a:ext cx="3336671" cy="407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8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62397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Feature Engineering-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데이터형식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788359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" y="841084"/>
            <a:ext cx="258583" cy="25858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78002B-0FCB-45BB-A6B0-A04FF52C5893}"/>
              </a:ext>
            </a:extLst>
          </p:cNvPr>
          <p:cNvSpPr/>
          <p:nvPr/>
        </p:nvSpPr>
        <p:spPr>
          <a:xfrm>
            <a:off x="763571" y="608572"/>
            <a:ext cx="6608189" cy="730197"/>
          </a:xfrm>
          <a:prstGeom prst="rect">
            <a:avLst/>
          </a:prstGeom>
          <a:noFill/>
          <a:ln w="76200">
            <a:solidFill>
              <a:srgbClr val="FFCAB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5132A4-8EDB-4822-921F-504A0D4AA2F3}"/>
              </a:ext>
            </a:extLst>
          </p:cNvPr>
          <p:cNvSpPr/>
          <p:nvPr/>
        </p:nvSpPr>
        <p:spPr>
          <a:xfrm>
            <a:off x="842766" y="1772756"/>
            <a:ext cx="3806726" cy="4281868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C05D6DB-EDF2-4D8B-83B9-705F8E802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47" y="1831428"/>
            <a:ext cx="3336671" cy="40798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4E8D20-87AE-47A1-B3FF-0A1E1B8F0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560" y="2424207"/>
            <a:ext cx="6453004" cy="166702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444FF4-914D-409A-8641-69B94244E81D}"/>
              </a:ext>
            </a:extLst>
          </p:cNvPr>
          <p:cNvSpPr/>
          <p:nvPr/>
        </p:nvSpPr>
        <p:spPr>
          <a:xfrm>
            <a:off x="4871573" y="2315848"/>
            <a:ext cx="6676262" cy="1869653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E9147B64-100A-460A-9E3D-549CB165BF16}"/>
                  </a:ext>
                </a:extLst>
              </p14:cNvPr>
              <p14:cNvContentPartPr/>
              <p14:nvPr/>
            </p14:nvContentPartPr>
            <p14:xfrm>
              <a:off x="1255762" y="5485238"/>
              <a:ext cx="2802600" cy="7020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E9147B64-100A-460A-9E3D-549CB165BF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02122" y="5377238"/>
                <a:ext cx="29102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5074E284-7066-4562-AAD0-828610FE6EBA}"/>
                  </a:ext>
                </a:extLst>
              </p14:cNvPr>
              <p14:cNvContentPartPr/>
              <p14:nvPr/>
            </p14:nvContentPartPr>
            <p14:xfrm>
              <a:off x="1219762" y="3360158"/>
              <a:ext cx="2958480" cy="8028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5074E284-7066-4562-AAD0-828610FE6E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6122" y="3252518"/>
                <a:ext cx="30661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9D7D5297-B054-494D-A709-07F9B315F50D}"/>
                  </a:ext>
                </a:extLst>
              </p14:cNvPr>
              <p14:cNvContentPartPr/>
              <p14:nvPr/>
            </p14:nvContentPartPr>
            <p14:xfrm>
              <a:off x="1255402" y="4411718"/>
              <a:ext cx="2795400" cy="6984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9D7D5297-B054-494D-A709-07F9B315F5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01762" y="4303718"/>
                <a:ext cx="29030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EA0A93F6-A170-4E4E-845C-D4543CA6419C}"/>
                  </a:ext>
                </a:extLst>
              </p14:cNvPr>
              <p14:cNvContentPartPr/>
              <p14:nvPr/>
            </p14:nvContentPartPr>
            <p14:xfrm>
              <a:off x="1259722" y="4702238"/>
              <a:ext cx="3001680" cy="4680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EA0A93F6-A170-4E4E-845C-D4543CA641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5722" y="4594598"/>
                <a:ext cx="31093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4D9D32B-A190-4F1A-A54B-C182F73CFA92}"/>
                  </a:ext>
                </a:extLst>
              </p14:cNvPr>
              <p14:cNvContentPartPr/>
              <p14:nvPr/>
            </p14:nvContentPartPr>
            <p14:xfrm>
              <a:off x="1246762" y="4931198"/>
              <a:ext cx="2933280" cy="11448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4D9D32B-A190-4F1A-A54B-C182F73CFA9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92762" y="4823558"/>
                <a:ext cx="3040920" cy="33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27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254785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62397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Feature Engineering-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데이터형식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788359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" y="841084"/>
            <a:ext cx="258583" cy="25858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78002B-0FCB-45BB-A6B0-A04FF52C5893}"/>
              </a:ext>
            </a:extLst>
          </p:cNvPr>
          <p:cNvSpPr/>
          <p:nvPr/>
        </p:nvSpPr>
        <p:spPr>
          <a:xfrm>
            <a:off x="763571" y="608572"/>
            <a:ext cx="6608189" cy="730197"/>
          </a:xfrm>
          <a:prstGeom prst="rect">
            <a:avLst/>
          </a:prstGeom>
          <a:noFill/>
          <a:ln w="76200">
            <a:solidFill>
              <a:srgbClr val="FFCAB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5132A4-8EDB-4822-921F-504A0D4AA2F3}"/>
              </a:ext>
            </a:extLst>
          </p:cNvPr>
          <p:cNvSpPr/>
          <p:nvPr/>
        </p:nvSpPr>
        <p:spPr>
          <a:xfrm>
            <a:off x="842766" y="1772755"/>
            <a:ext cx="3806726" cy="4281868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C05D6DB-EDF2-4D8B-83B9-705F8E802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47" y="1831428"/>
            <a:ext cx="3336671" cy="40798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9975F4-9E4A-47B1-8CEE-37F184CBD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510" y="2970685"/>
            <a:ext cx="5860769" cy="118653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203DF0-56FA-44F6-922F-72F458D4BDF8}"/>
              </a:ext>
            </a:extLst>
          </p:cNvPr>
          <p:cNvSpPr/>
          <p:nvPr/>
        </p:nvSpPr>
        <p:spPr>
          <a:xfrm>
            <a:off x="5032651" y="2856322"/>
            <a:ext cx="6066221" cy="1489435"/>
          </a:xfrm>
          <a:prstGeom prst="rect">
            <a:avLst/>
          </a:prstGeom>
          <a:noFill/>
          <a:ln w="76200">
            <a:solidFill>
              <a:srgbClr val="A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6000752-107D-4510-9E63-E2ACF3EBE863}"/>
                  </a:ext>
                </a:extLst>
              </p14:cNvPr>
              <p14:cNvContentPartPr/>
              <p14:nvPr/>
            </p14:nvContentPartPr>
            <p14:xfrm>
              <a:off x="1193482" y="3069278"/>
              <a:ext cx="2951640" cy="1306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6000752-107D-4510-9E63-E2ACF3EBE8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9842" y="2961638"/>
                <a:ext cx="30592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D430F3BA-AFB9-47BA-88BB-D30D6BEEEF87}"/>
                  </a:ext>
                </a:extLst>
              </p14:cNvPr>
              <p14:cNvContentPartPr/>
              <p14:nvPr/>
            </p14:nvContentPartPr>
            <p14:xfrm>
              <a:off x="1155322" y="5179598"/>
              <a:ext cx="3085200" cy="849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D430F3BA-AFB9-47BA-88BB-D30D6BEEEF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1682" y="5071598"/>
                <a:ext cx="3192840" cy="3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1223940"/>
      </p:ext>
    </p:extLst>
  </p:cSld>
  <p:clrMapOvr>
    <a:masterClrMapping/>
  </p:clrMapOvr>
</p:sld>
</file>

<file path=ppt/theme/theme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93</Words>
  <Application>Microsoft Office PowerPoint</Application>
  <PresentationFormat>와이드스크린</PresentationFormat>
  <Paragraphs>20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O365</cp:lastModifiedBy>
  <cp:revision>10</cp:revision>
  <dcterms:created xsi:type="dcterms:W3CDTF">2019-04-05T05:16:35Z</dcterms:created>
  <dcterms:modified xsi:type="dcterms:W3CDTF">2021-01-12T12:26:42Z</dcterms:modified>
</cp:coreProperties>
</file>