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6" r:id="rId3"/>
    <p:sldId id="320" r:id="rId4"/>
    <p:sldId id="3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000000"/>
    <a:srgbClr val="47B8C7"/>
    <a:srgbClr val="FFFFFF"/>
    <a:srgbClr val="359FAD"/>
    <a:srgbClr val="82CED8"/>
    <a:srgbClr val="00A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>
      <p:cViewPr varScale="1">
        <p:scale>
          <a:sx n="158" d="100"/>
          <a:sy n="158" d="100"/>
        </p:scale>
        <p:origin x="96" y="3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y-Thinh Tran" userId="f01090e2cc330d5f" providerId="LiveId" clId="{D9A1D5C9-D9A4-47D4-80C3-FD5185772920}"/>
    <pc:docChg chg="undo redo custSel addSld delSld modSld sldOrd">
      <pc:chgData name="Duy-Thinh Tran" userId="f01090e2cc330d5f" providerId="LiveId" clId="{D9A1D5C9-D9A4-47D4-80C3-FD5185772920}" dt="2022-08-02T04:25:36.066" v="5905" actId="207"/>
      <pc:docMkLst>
        <pc:docMk/>
      </pc:docMkLst>
      <pc:sldChg chg="modSp mod">
        <pc:chgData name="Duy-Thinh Tran" userId="f01090e2cc330d5f" providerId="LiveId" clId="{D9A1D5C9-D9A4-47D4-80C3-FD5185772920}" dt="2022-06-09T03:56:20.389" v="2706" actId="20577"/>
        <pc:sldMkLst>
          <pc:docMk/>
          <pc:sldMk cId="553725955" sldId="282"/>
        </pc:sldMkLst>
        <pc:graphicFrameChg chg="modGraphic">
          <ac:chgData name="Duy-Thinh Tran" userId="f01090e2cc330d5f" providerId="LiveId" clId="{D9A1D5C9-D9A4-47D4-80C3-FD5185772920}" dt="2022-06-09T03:56:20.389" v="2706" actId="20577"/>
          <ac:graphicFrameMkLst>
            <pc:docMk/>
            <pc:sldMk cId="553725955" sldId="282"/>
            <ac:graphicFrameMk id="4" creationId="{337561C7-B79A-A8B1-D1DB-9E59716391D0}"/>
          </ac:graphicFrameMkLst>
        </pc:graphicFrameChg>
      </pc:sldChg>
      <pc:sldChg chg="modSp mod">
        <pc:chgData name="Duy-Thinh Tran" userId="f01090e2cc330d5f" providerId="LiveId" clId="{D9A1D5C9-D9A4-47D4-80C3-FD5185772920}" dt="2022-06-01T16:06:33.794" v="105" actId="208"/>
        <pc:sldMkLst>
          <pc:docMk/>
          <pc:sldMk cId="1944669079" sldId="283"/>
        </pc:sldMkLst>
        <pc:spChg chg="mod">
          <ac:chgData name="Duy-Thinh Tran" userId="f01090e2cc330d5f" providerId="LiveId" clId="{D9A1D5C9-D9A4-47D4-80C3-FD5185772920}" dt="2022-06-01T16:03:27.962" v="91" actId="1076"/>
          <ac:spMkLst>
            <pc:docMk/>
            <pc:sldMk cId="1944669079" sldId="283"/>
            <ac:spMk id="8" creationId="{B4BC0526-D4EC-BC9F-3C53-5447F05299C3}"/>
          </ac:spMkLst>
        </pc:spChg>
        <pc:graphicFrameChg chg="mod modGraphic">
          <ac:chgData name="Duy-Thinh Tran" userId="f01090e2cc330d5f" providerId="LiveId" clId="{D9A1D5C9-D9A4-47D4-80C3-FD5185772920}" dt="2022-06-01T16:06:33.794" v="105" actId="208"/>
          <ac:graphicFrameMkLst>
            <pc:docMk/>
            <pc:sldMk cId="1944669079" sldId="283"/>
            <ac:graphicFrameMk id="5" creationId="{EAB8B5A6-AA27-2B82-7CB3-301B51216D66}"/>
          </ac:graphicFrameMkLst>
        </pc:graphicFrameChg>
      </pc:sldChg>
      <pc:sldChg chg="addSp delSp modSp mod">
        <pc:chgData name="Duy-Thinh Tran" userId="f01090e2cc330d5f" providerId="LiveId" clId="{D9A1D5C9-D9A4-47D4-80C3-FD5185772920}" dt="2022-06-09T03:54:36.379" v="2589" actId="21"/>
        <pc:sldMkLst>
          <pc:docMk/>
          <pc:sldMk cId="1784028921" sldId="284"/>
        </pc:sldMkLst>
        <pc:spChg chg="mod">
          <ac:chgData name="Duy-Thinh Tran" userId="f01090e2cc330d5f" providerId="LiveId" clId="{D9A1D5C9-D9A4-47D4-80C3-FD5185772920}" dt="2022-06-07T03:44:33.955" v="1511" actId="1076"/>
          <ac:spMkLst>
            <pc:docMk/>
            <pc:sldMk cId="1784028921" sldId="284"/>
            <ac:spMk id="2" creationId="{CAEC0E1B-D053-E57D-0729-095CC208E623}"/>
          </ac:spMkLst>
        </pc:spChg>
        <pc:spChg chg="mod">
          <ac:chgData name="Duy-Thinh Tran" userId="f01090e2cc330d5f" providerId="LiveId" clId="{D9A1D5C9-D9A4-47D4-80C3-FD5185772920}" dt="2022-06-04T04:15:50.878" v="588" actId="20577"/>
          <ac:spMkLst>
            <pc:docMk/>
            <pc:sldMk cId="1784028921" sldId="284"/>
            <ac:spMk id="3" creationId="{6544321A-B818-AA92-7BA4-D953EB67C815}"/>
          </ac:spMkLst>
        </pc:spChg>
        <pc:spChg chg="add mod">
          <ac:chgData name="Duy-Thinh Tran" userId="f01090e2cc330d5f" providerId="LiveId" clId="{D9A1D5C9-D9A4-47D4-80C3-FD5185772920}" dt="2022-06-07T03:45:04.577" v="1517" actId="164"/>
          <ac:spMkLst>
            <pc:docMk/>
            <pc:sldMk cId="1784028921" sldId="284"/>
            <ac:spMk id="5" creationId="{FD236790-307B-86E6-A27D-1B984382B010}"/>
          </ac:spMkLst>
        </pc:spChg>
        <pc:spChg chg="add del mod">
          <ac:chgData name="Duy-Thinh Tran" userId="f01090e2cc330d5f" providerId="LiveId" clId="{D9A1D5C9-D9A4-47D4-80C3-FD5185772920}" dt="2022-06-09T03:54:02.843" v="2586" actId="21"/>
          <ac:spMkLst>
            <pc:docMk/>
            <pc:sldMk cId="1784028921" sldId="284"/>
            <ac:spMk id="9" creationId="{D99B31E3-8695-08BC-4F20-B69D59D6FB9C}"/>
          </ac:spMkLst>
        </pc:spChg>
        <pc:spChg chg="add mod">
          <ac:chgData name="Duy-Thinh Tran" userId="f01090e2cc330d5f" providerId="LiveId" clId="{D9A1D5C9-D9A4-47D4-80C3-FD5185772920}" dt="2022-06-09T03:52:29.899" v="2507" actId="20577"/>
          <ac:spMkLst>
            <pc:docMk/>
            <pc:sldMk cId="1784028921" sldId="284"/>
            <ac:spMk id="10" creationId="{89FC0E9D-4E51-9F30-FF74-91E3794F41F5}"/>
          </ac:spMkLst>
        </pc:spChg>
        <pc:spChg chg="add del mod">
          <ac:chgData name="Duy-Thinh Tran" userId="f01090e2cc330d5f" providerId="LiveId" clId="{D9A1D5C9-D9A4-47D4-80C3-FD5185772920}" dt="2022-06-09T03:54:36.379" v="2589" actId="21"/>
          <ac:spMkLst>
            <pc:docMk/>
            <pc:sldMk cId="1784028921" sldId="284"/>
            <ac:spMk id="11" creationId="{99FF81B1-0CB7-8F71-DB61-CC98F1887656}"/>
          </ac:spMkLst>
        </pc:spChg>
        <pc:grpChg chg="add mod">
          <ac:chgData name="Duy-Thinh Tran" userId="f01090e2cc330d5f" providerId="LiveId" clId="{D9A1D5C9-D9A4-47D4-80C3-FD5185772920}" dt="2022-06-09T03:51:31.427" v="2472" actId="1076"/>
          <ac:grpSpMkLst>
            <pc:docMk/>
            <pc:sldMk cId="1784028921" sldId="284"/>
            <ac:grpSpMk id="6" creationId="{46D9E904-716C-B7DD-E2A0-7DFAE08660F4}"/>
          </ac:grpSpMkLst>
        </pc:grpChg>
        <pc:picChg chg="mod">
          <ac:chgData name="Duy-Thinh Tran" userId="f01090e2cc330d5f" providerId="LiveId" clId="{D9A1D5C9-D9A4-47D4-80C3-FD5185772920}" dt="2022-06-07T03:45:04.577" v="1517" actId="164"/>
          <ac:picMkLst>
            <pc:docMk/>
            <pc:sldMk cId="1784028921" sldId="284"/>
            <ac:picMk id="4" creationId="{A02CA4A4-F540-3736-8D53-D14D8BF4C11E}"/>
          </ac:picMkLst>
        </pc:picChg>
        <pc:cxnChg chg="add mod">
          <ac:chgData name="Duy-Thinh Tran" userId="f01090e2cc330d5f" providerId="LiveId" clId="{D9A1D5C9-D9A4-47D4-80C3-FD5185772920}" dt="2022-06-09T03:51:31.427" v="2472" actId="1076"/>
          <ac:cxnSpMkLst>
            <pc:docMk/>
            <pc:sldMk cId="1784028921" sldId="284"/>
            <ac:cxnSpMk id="8" creationId="{EFE53637-5CB5-350B-060D-700D5494F836}"/>
          </ac:cxnSpMkLst>
        </pc:cxnChg>
      </pc:sldChg>
      <pc:sldChg chg="ord">
        <pc:chgData name="Duy-Thinh Tran" userId="f01090e2cc330d5f" providerId="LiveId" clId="{D9A1D5C9-D9A4-47D4-80C3-FD5185772920}" dt="2022-06-04T04:16:26.425" v="590"/>
        <pc:sldMkLst>
          <pc:docMk/>
          <pc:sldMk cId="694729517" sldId="285"/>
        </pc:sldMkLst>
      </pc:sldChg>
      <pc:sldChg chg="modSp mod">
        <pc:chgData name="Duy-Thinh Tran" userId="f01090e2cc330d5f" providerId="LiveId" clId="{D9A1D5C9-D9A4-47D4-80C3-FD5185772920}" dt="2022-06-07T04:08:51.172" v="2286" actId="20577"/>
        <pc:sldMkLst>
          <pc:docMk/>
          <pc:sldMk cId="1781152118" sldId="286"/>
        </pc:sldMkLst>
        <pc:graphicFrameChg chg="mod modGraphic">
          <ac:chgData name="Duy-Thinh Tran" userId="f01090e2cc330d5f" providerId="LiveId" clId="{D9A1D5C9-D9A4-47D4-80C3-FD5185772920}" dt="2022-06-07T04:08:51.172" v="2286" actId="20577"/>
          <ac:graphicFrameMkLst>
            <pc:docMk/>
            <pc:sldMk cId="1781152118" sldId="286"/>
            <ac:graphicFrameMk id="4" creationId="{2255115F-1A3C-2B95-DC7D-CD075F757AAB}"/>
          </ac:graphicFrameMkLst>
        </pc:graphicFrameChg>
      </pc:sldChg>
      <pc:sldChg chg="modSp mod">
        <pc:chgData name="Duy-Thinh Tran" userId="f01090e2cc330d5f" providerId="LiveId" clId="{D9A1D5C9-D9A4-47D4-80C3-FD5185772920}" dt="2022-06-03T19:25:43.813" v="366" actId="20577"/>
        <pc:sldMkLst>
          <pc:docMk/>
          <pc:sldMk cId="1919822054" sldId="287"/>
        </pc:sldMkLst>
        <pc:spChg chg="mod">
          <ac:chgData name="Duy-Thinh Tran" userId="f01090e2cc330d5f" providerId="LiveId" clId="{D9A1D5C9-D9A4-47D4-80C3-FD5185772920}" dt="2022-06-03T19:25:43.813" v="366" actId="20577"/>
          <ac:spMkLst>
            <pc:docMk/>
            <pc:sldMk cId="1919822054" sldId="287"/>
            <ac:spMk id="3" creationId="{03729416-C511-F06A-10F9-6C2E41D529CB}"/>
          </ac:spMkLst>
        </pc:spChg>
      </pc:sldChg>
      <pc:sldChg chg="modSp mod ord">
        <pc:chgData name="Duy-Thinh Tran" userId="f01090e2cc330d5f" providerId="LiveId" clId="{D9A1D5C9-D9A4-47D4-80C3-FD5185772920}" dt="2022-06-04T04:43:51.374" v="1329" actId="20577"/>
        <pc:sldMkLst>
          <pc:docMk/>
          <pc:sldMk cId="3724664309" sldId="289"/>
        </pc:sldMkLst>
        <pc:spChg chg="mod">
          <ac:chgData name="Duy-Thinh Tran" userId="f01090e2cc330d5f" providerId="LiveId" clId="{D9A1D5C9-D9A4-47D4-80C3-FD5185772920}" dt="2022-06-04T04:15:04.334" v="552" actId="20577"/>
          <ac:spMkLst>
            <pc:docMk/>
            <pc:sldMk cId="3724664309" sldId="289"/>
            <ac:spMk id="2" creationId="{3A94B7FB-972B-9FE7-5E2F-B913C926EF1D}"/>
          </ac:spMkLst>
        </pc:spChg>
        <pc:spChg chg="mod">
          <ac:chgData name="Duy-Thinh Tran" userId="f01090e2cc330d5f" providerId="LiveId" clId="{D9A1D5C9-D9A4-47D4-80C3-FD5185772920}" dt="2022-06-04T04:43:51.374" v="1329" actId="20577"/>
          <ac:spMkLst>
            <pc:docMk/>
            <pc:sldMk cId="3724664309" sldId="289"/>
            <ac:spMk id="3" creationId="{136C7D9A-58CF-AE9F-7440-2A9D39B43FC9}"/>
          </ac:spMkLst>
        </pc:spChg>
      </pc:sldChg>
      <pc:sldChg chg="addSp delSp modSp add del mod ord">
        <pc:chgData name="Duy-Thinh Tran" userId="f01090e2cc330d5f" providerId="LiveId" clId="{D9A1D5C9-D9A4-47D4-80C3-FD5185772920}" dt="2022-06-20T04:25:40.800" v="4879" actId="47"/>
        <pc:sldMkLst>
          <pc:docMk/>
          <pc:sldMk cId="3822895284" sldId="291"/>
        </pc:sldMkLst>
        <pc:spChg chg="mod">
          <ac:chgData name="Duy-Thinh Tran" userId="f01090e2cc330d5f" providerId="LiveId" clId="{D9A1D5C9-D9A4-47D4-80C3-FD5185772920}" dt="2022-06-20T04:20:40.660" v="4749" actId="207"/>
          <ac:spMkLst>
            <pc:docMk/>
            <pc:sldMk cId="3822895284" sldId="291"/>
            <ac:spMk id="3" creationId="{03729416-C511-F06A-10F9-6C2E41D529CB}"/>
          </ac:spMkLst>
        </pc:spChg>
        <pc:spChg chg="add mod">
          <ac:chgData name="Duy-Thinh Tran" userId="f01090e2cc330d5f" providerId="LiveId" clId="{D9A1D5C9-D9A4-47D4-80C3-FD5185772920}" dt="2022-06-20T04:21:36.042" v="4805" actId="1076"/>
          <ac:spMkLst>
            <pc:docMk/>
            <pc:sldMk cId="3822895284" sldId="291"/>
            <ac:spMk id="6" creationId="{9CD84220-23C1-CA56-26D9-53EEC363410F}"/>
          </ac:spMkLst>
        </pc:spChg>
        <pc:spChg chg="mod">
          <ac:chgData name="Duy-Thinh Tran" userId="f01090e2cc330d5f" providerId="LiveId" clId="{D9A1D5C9-D9A4-47D4-80C3-FD5185772920}" dt="2022-06-17T15:21:11.655" v="4694" actId="1076"/>
          <ac:spMkLst>
            <pc:docMk/>
            <pc:sldMk cId="3822895284" sldId="291"/>
            <ac:spMk id="7" creationId="{1A4134E6-EC60-4346-0497-3747C5666565}"/>
          </ac:spMkLst>
        </pc:spChg>
        <pc:spChg chg="add del mod">
          <ac:chgData name="Duy-Thinh Tran" userId="f01090e2cc330d5f" providerId="LiveId" clId="{D9A1D5C9-D9A4-47D4-80C3-FD5185772920}" dt="2022-06-03T19:20:46.591" v="201" actId="478"/>
          <ac:spMkLst>
            <pc:docMk/>
            <pc:sldMk cId="3822895284" sldId="291"/>
            <ac:spMk id="8" creationId="{7CE7E486-46D0-4074-7A00-8E6893DFCEEE}"/>
          </ac:spMkLst>
        </pc:spChg>
        <pc:spChg chg="add del mod">
          <ac:chgData name="Duy-Thinh Tran" userId="f01090e2cc330d5f" providerId="LiveId" clId="{D9A1D5C9-D9A4-47D4-80C3-FD5185772920}" dt="2022-06-20T04:19:25.142" v="4714" actId="478"/>
          <ac:spMkLst>
            <pc:docMk/>
            <pc:sldMk cId="3822895284" sldId="291"/>
            <ac:spMk id="9" creationId="{64CA1430-051A-3483-B18F-1585841B4646}"/>
          </ac:spMkLst>
        </pc:spChg>
        <pc:spChg chg="add del">
          <ac:chgData name="Duy-Thinh Tran" userId="f01090e2cc330d5f" providerId="LiveId" clId="{D9A1D5C9-D9A4-47D4-80C3-FD5185772920}" dt="2022-06-03T19:21:29.093" v="209" actId="22"/>
          <ac:spMkLst>
            <pc:docMk/>
            <pc:sldMk cId="3822895284" sldId="291"/>
            <ac:spMk id="10" creationId="{1229DBC2-3323-ED07-CB44-A0F7604109FB}"/>
          </ac:spMkLst>
        </pc:spChg>
        <pc:graphicFrameChg chg="mod modGraphic">
          <ac:chgData name="Duy-Thinh Tran" userId="f01090e2cc330d5f" providerId="LiveId" clId="{D9A1D5C9-D9A4-47D4-80C3-FD5185772920}" dt="2022-06-20T04:19:12.639" v="4711"/>
          <ac:graphicFrameMkLst>
            <pc:docMk/>
            <pc:sldMk cId="3822895284" sldId="291"/>
            <ac:graphicFrameMk id="4" creationId="{3A9E911C-899B-4B9A-9CB0-B7F053ABE51C}"/>
          </ac:graphicFrameMkLst>
        </pc:graphicFrameChg>
        <pc:graphicFrameChg chg="del mod modGraphic">
          <ac:chgData name="Duy-Thinh Tran" userId="f01090e2cc330d5f" providerId="LiveId" clId="{D9A1D5C9-D9A4-47D4-80C3-FD5185772920}" dt="2022-06-17T15:20:29.861" v="4664" actId="478"/>
          <ac:graphicFrameMkLst>
            <pc:docMk/>
            <pc:sldMk cId="3822895284" sldId="291"/>
            <ac:graphicFrameMk id="5" creationId="{CCEF71F3-15C2-B2D6-E422-79D3ABBE0516}"/>
          </ac:graphicFrameMkLst>
        </pc:graphicFrameChg>
        <pc:graphicFrameChg chg="del mod modGraphic">
          <ac:chgData name="Duy-Thinh Tran" userId="f01090e2cc330d5f" providerId="LiveId" clId="{D9A1D5C9-D9A4-47D4-80C3-FD5185772920}" dt="2022-06-17T15:20:33.579" v="4666" actId="478"/>
          <ac:graphicFrameMkLst>
            <pc:docMk/>
            <pc:sldMk cId="3822895284" sldId="291"/>
            <ac:graphicFrameMk id="6" creationId="{3C3E1EFC-2E72-86AA-08E1-927354471D76}"/>
          </ac:graphicFrameMkLst>
        </pc:graphicFrameChg>
        <pc:graphicFrameChg chg="del mod">
          <ac:chgData name="Duy-Thinh Tran" userId="f01090e2cc330d5f" providerId="LiveId" clId="{D9A1D5C9-D9A4-47D4-80C3-FD5185772920}" dt="2022-06-03T19:20:56.227" v="203" actId="478"/>
          <ac:graphicFrameMkLst>
            <pc:docMk/>
            <pc:sldMk cId="3822895284" sldId="291"/>
            <ac:graphicFrameMk id="7" creationId="{8656B601-D808-AE07-C495-D25FBCCDFA4F}"/>
          </ac:graphicFrameMkLst>
        </pc:graphicFrameChg>
        <pc:graphicFrameChg chg="add mod modGraphic">
          <ac:chgData name="Duy-Thinh Tran" userId="f01090e2cc330d5f" providerId="LiveId" clId="{D9A1D5C9-D9A4-47D4-80C3-FD5185772920}" dt="2022-06-20T04:21:41.854" v="4806" actId="1076"/>
          <ac:graphicFrameMkLst>
            <pc:docMk/>
            <pc:sldMk cId="3822895284" sldId="291"/>
            <ac:graphicFrameMk id="10" creationId="{C42F6EBB-62EB-F2E6-936F-0F6D5973D4A9}"/>
          </ac:graphicFrameMkLst>
        </pc:graphicFrameChg>
        <pc:graphicFrameChg chg="add del mod modGraphic">
          <ac:chgData name="Duy-Thinh Tran" userId="f01090e2cc330d5f" providerId="LiveId" clId="{D9A1D5C9-D9A4-47D4-80C3-FD5185772920}" dt="2022-06-17T15:20:32.485" v="4665" actId="478"/>
          <ac:graphicFrameMkLst>
            <pc:docMk/>
            <pc:sldMk cId="3822895284" sldId="291"/>
            <ac:graphicFrameMk id="11" creationId="{3320F2B6-5B5B-52F7-C5A2-C5AE91055D5E}"/>
          </ac:graphicFrameMkLst>
        </pc:graphicFrameChg>
        <pc:graphicFrameChg chg="add del mod modGraphic">
          <ac:chgData name="Duy-Thinh Tran" userId="f01090e2cc330d5f" providerId="LiveId" clId="{D9A1D5C9-D9A4-47D4-80C3-FD5185772920}" dt="2022-06-17T15:20:36.904" v="4668" actId="478"/>
          <ac:graphicFrameMkLst>
            <pc:docMk/>
            <pc:sldMk cId="3822895284" sldId="291"/>
            <ac:graphicFrameMk id="12" creationId="{654BE7EB-81DB-269C-D924-2C8682C96B20}"/>
          </ac:graphicFrameMkLst>
        </pc:graphicFrameChg>
        <pc:graphicFrameChg chg="add mod modGraphic">
          <ac:chgData name="Duy-Thinh Tran" userId="f01090e2cc330d5f" providerId="LiveId" clId="{D9A1D5C9-D9A4-47D4-80C3-FD5185772920}" dt="2022-06-20T04:19:05.935" v="4709" actId="1076"/>
          <ac:graphicFrameMkLst>
            <pc:docMk/>
            <pc:sldMk cId="3822895284" sldId="291"/>
            <ac:graphicFrameMk id="13" creationId="{47901314-2D82-4B42-2752-DA3B915D4B22}"/>
          </ac:graphicFrameMkLst>
        </pc:graphicFrameChg>
      </pc:sldChg>
      <pc:sldChg chg="modSp mod">
        <pc:chgData name="Duy-Thinh Tran" userId="f01090e2cc330d5f" providerId="LiveId" clId="{D9A1D5C9-D9A4-47D4-80C3-FD5185772920}" dt="2022-06-04T04:18:33.680" v="809" actId="20577"/>
        <pc:sldMkLst>
          <pc:docMk/>
          <pc:sldMk cId="1181165515" sldId="293"/>
        </pc:sldMkLst>
        <pc:spChg chg="mod">
          <ac:chgData name="Duy-Thinh Tran" userId="f01090e2cc330d5f" providerId="LiveId" clId="{D9A1D5C9-D9A4-47D4-80C3-FD5185772920}" dt="2022-06-04T04:18:33.680" v="809" actId="20577"/>
          <ac:spMkLst>
            <pc:docMk/>
            <pc:sldMk cId="1181165515" sldId="293"/>
            <ac:spMk id="3" creationId="{4A565C29-4A18-C1F6-D91B-4A29C4DCEE52}"/>
          </ac:spMkLst>
        </pc:spChg>
      </pc:sldChg>
      <pc:sldChg chg="modSp mod">
        <pc:chgData name="Duy-Thinh Tran" userId="f01090e2cc330d5f" providerId="LiveId" clId="{D9A1D5C9-D9A4-47D4-80C3-FD5185772920}" dt="2022-06-04T04:14:43.334" v="530" actId="20577"/>
        <pc:sldMkLst>
          <pc:docMk/>
          <pc:sldMk cId="1645782305" sldId="294"/>
        </pc:sldMkLst>
        <pc:spChg chg="mod">
          <ac:chgData name="Duy-Thinh Tran" userId="f01090e2cc330d5f" providerId="LiveId" clId="{D9A1D5C9-D9A4-47D4-80C3-FD5185772920}" dt="2022-06-04T04:13:56.717" v="465" actId="20577"/>
          <ac:spMkLst>
            <pc:docMk/>
            <pc:sldMk cId="1645782305" sldId="294"/>
            <ac:spMk id="2" creationId="{C4896104-46F7-93E3-1DCA-8E70F7ED34B3}"/>
          </ac:spMkLst>
        </pc:spChg>
        <pc:spChg chg="mod">
          <ac:chgData name="Duy-Thinh Tran" userId="f01090e2cc330d5f" providerId="LiveId" clId="{D9A1D5C9-D9A4-47D4-80C3-FD5185772920}" dt="2022-06-04T04:14:43.334" v="530" actId="20577"/>
          <ac:spMkLst>
            <pc:docMk/>
            <pc:sldMk cId="1645782305" sldId="294"/>
            <ac:spMk id="3" creationId="{4A565C29-4A18-C1F6-D91B-4A29C4DCEE52}"/>
          </ac:spMkLst>
        </pc:spChg>
      </pc:sldChg>
      <pc:sldChg chg="modSp new mod">
        <pc:chgData name="Duy-Thinh Tran" userId="f01090e2cc330d5f" providerId="LiveId" clId="{D9A1D5C9-D9A4-47D4-80C3-FD5185772920}" dt="2022-06-04T04:11:51.497" v="445" actId="20577"/>
        <pc:sldMkLst>
          <pc:docMk/>
          <pc:sldMk cId="3135925167" sldId="296"/>
        </pc:sldMkLst>
        <pc:spChg chg="mod">
          <ac:chgData name="Duy-Thinh Tran" userId="f01090e2cc330d5f" providerId="LiveId" clId="{D9A1D5C9-D9A4-47D4-80C3-FD5185772920}" dt="2022-06-04T04:11:51.497" v="445" actId="20577"/>
          <ac:spMkLst>
            <pc:docMk/>
            <pc:sldMk cId="3135925167" sldId="296"/>
            <ac:spMk id="2" creationId="{5AD74986-8172-7E59-9176-E355B845BFAF}"/>
          </ac:spMkLst>
        </pc:spChg>
      </pc:sldChg>
      <pc:sldChg chg="modSp new mod">
        <pc:chgData name="Duy-Thinh Tran" userId="f01090e2cc330d5f" providerId="LiveId" clId="{D9A1D5C9-D9A4-47D4-80C3-FD5185772920}" dt="2022-06-04T04:18:17.760" v="780" actId="20577"/>
        <pc:sldMkLst>
          <pc:docMk/>
          <pc:sldMk cId="4122637722" sldId="297"/>
        </pc:sldMkLst>
        <pc:spChg chg="mod">
          <ac:chgData name="Duy-Thinh Tran" userId="f01090e2cc330d5f" providerId="LiveId" clId="{D9A1D5C9-D9A4-47D4-80C3-FD5185772920}" dt="2022-06-04T04:16:36.628" v="611" actId="20577"/>
          <ac:spMkLst>
            <pc:docMk/>
            <pc:sldMk cId="4122637722" sldId="297"/>
            <ac:spMk id="2" creationId="{30B8E801-9DA1-0812-F2FC-345F18067EB3}"/>
          </ac:spMkLst>
        </pc:spChg>
        <pc:spChg chg="mod">
          <ac:chgData name="Duy-Thinh Tran" userId="f01090e2cc330d5f" providerId="LiveId" clId="{D9A1D5C9-D9A4-47D4-80C3-FD5185772920}" dt="2022-06-04T04:18:17.760" v="780" actId="20577"/>
          <ac:spMkLst>
            <pc:docMk/>
            <pc:sldMk cId="4122637722" sldId="297"/>
            <ac:spMk id="3" creationId="{19022958-2A3B-567E-0FDE-2310B0D5ADEA}"/>
          </ac:spMkLst>
        </pc:spChg>
      </pc:sldChg>
      <pc:sldChg chg="addSp delSp modSp new mod">
        <pc:chgData name="Duy-Thinh Tran" userId="f01090e2cc330d5f" providerId="LiveId" clId="{D9A1D5C9-D9A4-47D4-80C3-FD5185772920}" dt="2022-06-17T15:22:02.013" v="4700" actId="14100"/>
        <pc:sldMkLst>
          <pc:docMk/>
          <pc:sldMk cId="2063339535" sldId="298"/>
        </pc:sldMkLst>
        <pc:spChg chg="mod">
          <ac:chgData name="Duy-Thinh Tran" userId="f01090e2cc330d5f" providerId="LiveId" clId="{D9A1D5C9-D9A4-47D4-80C3-FD5185772920}" dt="2022-06-04T04:51:38.836" v="1443" actId="27636"/>
          <ac:spMkLst>
            <pc:docMk/>
            <pc:sldMk cId="2063339535" sldId="298"/>
            <ac:spMk id="2" creationId="{A2F06D88-202B-A9B1-A45C-EED285DAC7FD}"/>
          </ac:spMkLst>
        </pc:spChg>
        <pc:spChg chg="del mod">
          <ac:chgData name="Duy-Thinh Tran" userId="f01090e2cc330d5f" providerId="LiveId" clId="{D9A1D5C9-D9A4-47D4-80C3-FD5185772920}" dt="2022-06-04T04:20:14.952" v="914" actId="478"/>
          <ac:spMkLst>
            <pc:docMk/>
            <pc:sldMk cId="2063339535" sldId="298"/>
            <ac:spMk id="3" creationId="{9879613E-602F-0773-59AB-BE9BDA1D0864}"/>
          </ac:spMkLst>
        </pc:spChg>
        <pc:spChg chg="add del mod">
          <ac:chgData name="Duy-Thinh Tran" userId="f01090e2cc330d5f" providerId="LiveId" clId="{D9A1D5C9-D9A4-47D4-80C3-FD5185772920}" dt="2022-06-04T04:20:18.697" v="915" actId="478"/>
          <ac:spMkLst>
            <pc:docMk/>
            <pc:sldMk cId="2063339535" sldId="298"/>
            <ac:spMk id="6" creationId="{FC364391-028E-67D1-DA14-270E2EE7039D}"/>
          </ac:spMkLst>
        </pc:spChg>
        <pc:spChg chg="add del mod">
          <ac:chgData name="Duy-Thinh Tran" userId="f01090e2cc330d5f" providerId="LiveId" clId="{D9A1D5C9-D9A4-47D4-80C3-FD5185772920}" dt="2022-06-04T04:20:41.115" v="922" actId="478"/>
          <ac:spMkLst>
            <pc:docMk/>
            <pc:sldMk cId="2063339535" sldId="298"/>
            <ac:spMk id="7" creationId="{8CE46243-436C-8D29-93A5-157A30E2F229}"/>
          </ac:spMkLst>
        </pc:spChg>
        <pc:spChg chg="add del mod">
          <ac:chgData name="Duy-Thinh Tran" userId="f01090e2cc330d5f" providerId="LiveId" clId="{D9A1D5C9-D9A4-47D4-80C3-FD5185772920}" dt="2022-06-04T04:43:59.260" v="1330" actId="478"/>
          <ac:spMkLst>
            <pc:docMk/>
            <pc:sldMk cId="2063339535" sldId="298"/>
            <ac:spMk id="8" creationId="{8ADE2FC8-958F-B8BE-2685-4D060D600753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9" creationId="{0CDFDC02-2F27-F09E-F30B-58E66938F5D4}"/>
          </ac:spMkLst>
        </pc:spChg>
        <pc:spChg chg="add mod">
          <ac:chgData name="Duy-Thinh Tran" userId="f01090e2cc330d5f" providerId="LiveId" clId="{D9A1D5C9-D9A4-47D4-80C3-FD5185772920}" dt="2022-06-04T04:28:06.489" v="1111" actId="164"/>
          <ac:spMkLst>
            <pc:docMk/>
            <pc:sldMk cId="2063339535" sldId="298"/>
            <ac:spMk id="10" creationId="{4A184E6B-3959-49D7-39BD-F3B67E69E7D5}"/>
          </ac:spMkLst>
        </pc:spChg>
        <pc:spChg chg="add mod">
          <ac:chgData name="Duy-Thinh Tran" userId="f01090e2cc330d5f" providerId="LiveId" clId="{D9A1D5C9-D9A4-47D4-80C3-FD5185772920}" dt="2022-06-04T04:28:06.489" v="1111" actId="164"/>
          <ac:spMkLst>
            <pc:docMk/>
            <pc:sldMk cId="2063339535" sldId="298"/>
            <ac:spMk id="11" creationId="{54D81098-5397-83BC-AAC0-7929CA0798CF}"/>
          </ac:spMkLst>
        </pc:spChg>
        <pc:spChg chg="add mod">
          <ac:chgData name="Duy-Thinh Tran" userId="f01090e2cc330d5f" providerId="LiveId" clId="{D9A1D5C9-D9A4-47D4-80C3-FD5185772920}" dt="2022-06-04T04:28:06.489" v="1111" actId="164"/>
          <ac:spMkLst>
            <pc:docMk/>
            <pc:sldMk cId="2063339535" sldId="298"/>
            <ac:spMk id="12" creationId="{821E7F68-6272-1B8B-F992-A63CAEAF6265}"/>
          </ac:spMkLst>
        </pc:spChg>
        <pc:spChg chg="add mod">
          <ac:chgData name="Duy-Thinh Tran" userId="f01090e2cc330d5f" providerId="LiveId" clId="{D9A1D5C9-D9A4-47D4-80C3-FD5185772920}" dt="2022-06-04T04:28:06.489" v="1111" actId="164"/>
          <ac:spMkLst>
            <pc:docMk/>
            <pc:sldMk cId="2063339535" sldId="298"/>
            <ac:spMk id="13" creationId="{93F9D93C-D436-9241-1FC8-2A605920FE2A}"/>
          </ac:spMkLst>
        </pc:spChg>
        <pc:spChg chg="add mod">
          <ac:chgData name="Duy-Thinh Tran" userId="f01090e2cc330d5f" providerId="LiveId" clId="{D9A1D5C9-D9A4-47D4-80C3-FD5185772920}" dt="2022-06-04T04:56:32.470" v="1491" actId="20577"/>
          <ac:spMkLst>
            <pc:docMk/>
            <pc:sldMk cId="2063339535" sldId="298"/>
            <ac:spMk id="14" creationId="{0A63F627-A4A2-94E7-748D-505A66D545FF}"/>
          </ac:spMkLst>
        </pc:spChg>
        <pc:spChg chg="add mod">
          <ac:chgData name="Duy-Thinh Tran" userId="f01090e2cc330d5f" providerId="LiveId" clId="{D9A1D5C9-D9A4-47D4-80C3-FD5185772920}" dt="2022-06-04T04:48:43.491" v="1422" actId="20577"/>
          <ac:spMkLst>
            <pc:docMk/>
            <pc:sldMk cId="2063339535" sldId="298"/>
            <ac:spMk id="15" creationId="{6A1449CD-6DBA-AE02-8D24-171C31E463D3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16" creationId="{9F9EE676-686B-7BB0-2FB4-6FD035E82538}"/>
          </ac:spMkLst>
        </pc:spChg>
        <pc:spChg chg="add mod">
          <ac:chgData name="Duy-Thinh Tran" userId="f01090e2cc330d5f" providerId="LiveId" clId="{D9A1D5C9-D9A4-47D4-80C3-FD5185772920}" dt="2022-06-04T04:28:46.983" v="1116" actId="164"/>
          <ac:spMkLst>
            <pc:docMk/>
            <pc:sldMk cId="2063339535" sldId="298"/>
            <ac:spMk id="18" creationId="{5CBA847E-2AC3-9ADA-8908-72F7CEEB4A29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26" creationId="{AA407B0F-63C7-DEEF-A98D-4699D6A49D1D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30" creationId="{68C85A4C-7BED-48E4-2CD7-856DB4637997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31" creationId="{3A5F25E9-20D3-075D-89D7-74F61E6D081B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33" creationId="{B04EAA64-F38B-9EBF-B7FE-AB11F6C0F933}"/>
          </ac:spMkLst>
        </pc:spChg>
        <pc:spChg chg="add del mod">
          <ac:chgData name="Duy-Thinh Tran" userId="f01090e2cc330d5f" providerId="LiveId" clId="{D9A1D5C9-D9A4-47D4-80C3-FD5185772920}" dt="2022-06-04T04:36:32.852" v="1197" actId="478"/>
          <ac:spMkLst>
            <pc:docMk/>
            <pc:sldMk cId="2063339535" sldId="298"/>
            <ac:spMk id="34" creationId="{F35C9CE6-8197-57D9-0C3F-280D96A9850D}"/>
          </ac:spMkLst>
        </pc:spChg>
        <pc:spChg chg="add mod">
          <ac:chgData name="Duy-Thinh Tran" userId="f01090e2cc330d5f" providerId="LiveId" clId="{D9A1D5C9-D9A4-47D4-80C3-FD5185772920}" dt="2022-06-17T15:22:02.013" v="4700" actId="14100"/>
          <ac:spMkLst>
            <pc:docMk/>
            <pc:sldMk cId="2063339535" sldId="298"/>
            <ac:spMk id="35" creationId="{3007C6E1-7E67-4CBE-AEB9-593DBEB2BC58}"/>
          </ac:spMkLst>
        </pc:spChg>
        <pc:spChg chg="add mod">
          <ac:chgData name="Duy-Thinh Tran" userId="f01090e2cc330d5f" providerId="LiveId" clId="{D9A1D5C9-D9A4-47D4-80C3-FD5185772920}" dt="2022-06-04T04:55:26.354" v="1482" actId="20577"/>
          <ac:spMkLst>
            <pc:docMk/>
            <pc:sldMk cId="2063339535" sldId="298"/>
            <ac:spMk id="36" creationId="{E096906C-800F-2287-3F9A-AEA0C5756992}"/>
          </ac:spMkLst>
        </pc:spChg>
        <pc:spChg chg="add mod">
          <ac:chgData name="Duy-Thinh Tran" userId="f01090e2cc330d5f" providerId="LiveId" clId="{D9A1D5C9-D9A4-47D4-80C3-FD5185772920}" dt="2022-06-04T04:57:31.856" v="1504" actId="20577"/>
          <ac:spMkLst>
            <pc:docMk/>
            <pc:sldMk cId="2063339535" sldId="298"/>
            <ac:spMk id="37" creationId="{62ABFFD1-D428-1CCF-63C2-742BE7FDF03E}"/>
          </ac:spMkLst>
        </pc:spChg>
        <pc:spChg chg="add mod">
          <ac:chgData name="Duy-Thinh Tran" userId="f01090e2cc330d5f" providerId="LiveId" clId="{D9A1D5C9-D9A4-47D4-80C3-FD5185772920}" dt="2022-06-04T04:49:05.722" v="1424" actId="693"/>
          <ac:spMkLst>
            <pc:docMk/>
            <pc:sldMk cId="2063339535" sldId="298"/>
            <ac:spMk id="38" creationId="{C0E19801-8251-BF90-26E2-BD0B8B966420}"/>
          </ac:spMkLst>
        </pc:spChg>
        <pc:spChg chg="add mod">
          <ac:chgData name="Duy-Thinh Tran" userId="f01090e2cc330d5f" providerId="LiveId" clId="{D9A1D5C9-D9A4-47D4-80C3-FD5185772920}" dt="2022-06-04T04:46:09.636" v="1379" actId="1037"/>
          <ac:spMkLst>
            <pc:docMk/>
            <pc:sldMk cId="2063339535" sldId="298"/>
            <ac:spMk id="39" creationId="{B95D13CA-E09F-09A4-9085-1D35A453A2C1}"/>
          </ac:spMkLst>
        </pc:spChg>
        <pc:spChg chg="add mod">
          <ac:chgData name="Duy-Thinh Tran" userId="f01090e2cc330d5f" providerId="LiveId" clId="{D9A1D5C9-D9A4-47D4-80C3-FD5185772920}" dt="2022-06-04T04:46:15.652" v="1380" actId="1076"/>
          <ac:spMkLst>
            <pc:docMk/>
            <pc:sldMk cId="2063339535" sldId="298"/>
            <ac:spMk id="40" creationId="{02E66703-7799-D9C3-1599-4B5941FCACC6}"/>
          </ac:spMkLst>
        </pc:spChg>
        <pc:spChg chg="add mod">
          <ac:chgData name="Duy-Thinh Tran" userId="f01090e2cc330d5f" providerId="LiveId" clId="{D9A1D5C9-D9A4-47D4-80C3-FD5185772920}" dt="2022-06-04T04:46:46.083" v="1394" actId="20577"/>
          <ac:spMkLst>
            <pc:docMk/>
            <pc:sldMk cId="2063339535" sldId="298"/>
            <ac:spMk id="41" creationId="{93874580-4C2C-A8CC-0623-C080E2925C74}"/>
          </ac:spMkLst>
        </pc:spChg>
        <pc:spChg chg="add mod">
          <ac:chgData name="Duy-Thinh Tran" userId="f01090e2cc330d5f" providerId="LiveId" clId="{D9A1D5C9-D9A4-47D4-80C3-FD5185772920}" dt="2022-06-04T04:46:57.928" v="1405" actId="20577"/>
          <ac:spMkLst>
            <pc:docMk/>
            <pc:sldMk cId="2063339535" sldId="298"/>
            <ac:spMk id="42" creationId="{9F0E0A43-A028-574D-E20C-D32A31F683B2}"/>
          </ac:spMkLst>
        </pc:spChg>
        <pc:grpChg chg="add mod">
          <ac:chgData name="Duy-Thinh Tran" userId="f01090e2cc330d5f" providerId="LiveId" clId="{D9A1D5C9-D9A4-47D4-80C3-FD5185772920}" dt="2022-06-04T04:28:46.983" v="1116" actId="164"/>
          <ac:grpSpMkLst>
            <pc:docMk/>
            <pc:sldMk cId="2063339535" sldId="298"/>
            <ac:grpSpMk id="17" creationId="{2ADD1884-D9C0-1BFD-07FE-54C8116168EB}"/>
          </ac:grpSpMkLst>
        </pc:grpChg>
        <pc:grpChg chg="add del mod">
          <ac:chgData name="Duy-Thinh Tran" userId="f01090e2cc330d5f" providerId="LiveId" clId="{D9A1D5C9-D9A4-47D4-80C3-FD5185772920}" dt="2022-06-04T04:37:20.982" v="1200" actId="478"/>
          <ac:grpSpMkLst>
            <pc:docMk/>
            <pc:sldMk cId="2063339535" sldId="298"/>
            <ac:grpSpMk id="19" creationId="{DE883447-7D91-4329-9111-5DE4C6FC2BE2}"/>
          </ac:grpSpMkLst>
        </pc:grpChg>
        <pc:picChg chg="add mod">
          <ac:chgData name="Duy-Thinh Tran" userId="f01090e2cc330d5f" providerId="LiveId" clId="{D9A1D5C9-D9A4-47D4-80C3-FD5185772920}" dt="2022-06-04T04:46:09.636" v="1379" actId="1037"/>
          <ac:picMkLst>
            <pc:docMk/>
            <pc:sldMk cId="2063339535" sldId="298"/>
            <ac:picMk id="4" creationId="{9E3B6DE0-C3B7-A254-AE10-AFAC5A298919}"/>
          </ac:picMkLst>
        </pc:picChg>
        <pc:cxnChg chg="add mod">
          <ac:chgData name="Duy-Thinh Tran" userId="f01090e2cc330d5f" providerId="LiveId" clId="{D9A1D5C9-D9A4-47D4-80C3-FD5185772920}" dt="2022-06-04T04:46:09.636" v="1379" actId="1037"/>
          <ac:cxnSpMkLst>
            <pc:docMk/>
            <pc:sldMk cId="2063339535" sldId="298"/>
            <ac:cxnSpMk id="21" creationId="{DAE3E6C2-F9A5-5B01-AA87-794C2AADEAA0}"/>
          </ac:cxnSpMkLst>
        </pc:cxnChg>
        <pc:cxnChg chg="add mod">
          <ac:chgData name="Duy-Thinh Tran" userId="f01090e2cc330d5f" providerId="LiveId" clId="{D9A1D5C9-D9A4-47D4-80C3-FD5185772920}" dt="2022-06-04T04:57:37.541" v="1505" actId="14100"/>
          <ac:cxnSpMkLst>
            <pc:docMk/>
            <pc:sldMk cId="2063339535" sldId="298"/>
            <ac:cxnSpMk id="22" creationId="{2CCDCFD7-731B-4121-B8D4-F950FA6591DC}"/>
          </ac:cxnSpMkLst>
        </pc:cxnChg>
        <pc:cxnChg chg="add mod">
          <ac:chgData name="Duy-Thinh Tran" userId="f01090e2cc330d5f" providerId="LiveId" clId="{D9A1D5C9-D9A4-47D4-80C3-FD5185772920}" dt="2022-06-04T04:46:09.636" v="1379" actId="1037"/>
          <ac:cxnSpMkLst>
            <pc:docMk/>
            <pc:sldMk cId="2063339535" sldId="298"/>
            <ac:cxnSpMk id="23" creationId="{146DEC20-29C4-693B-08FB-2E3A02F3E28E}"/>
          </ac:cxnSpMkLst>
        </pc:cxnChg>
        <pc:cxnChg chg="add mod">
          <ac:chgData name="Duy-Thinh Tran" userId="f01090e2cc330d5f" providerId="LiveId" clId="{D9A1D5C9-D9A4-47D4-80C3-FD5185772920}" dt="2022-06-04T04:46:09.636" v="1379" actId="1037"/>
          <ac:cxnSpMkLst>
            <pc:docMk/>
            <pc:sldMk cId="2063339535" sldId="298"/>
            <ac:cxnSpMk id="24" creationId="{C9142B32-E350-9CF4-76B7-9DCF952F73A2}"/>
          </ac:cxnSpMkLst>
        </pc:cxnChg>
      </pc:sldChg>
      <pc:sldChg chg="modSp new mod">
        <pc:chgData name="Duy-Thinh Tran" userId="f01090e2cc330d5f" providerId="LiveId" clId="{D9A1D5C9-D9A4-47D4-80C3-FD5185772920}" dt="2022-06-07T04:03:28.331" v="2204" actId="20577"/>
        <pc:sldMkLst>
          <pc:docMk/>
          <pc:sldMk cId="2068455899" sldId="299"/>
        </pc:sldMkLst>
        <pc:spChg chg="mod">
          <ac:chgData name="Duy-Thinh Tran" userId="f01090e2cc330d5f" providerId="LiveId" clId="{D9A1D5C9-D9A4-47D4-80C3-FD5185772920}" dt="2022-06-07T03:48:18.080" v="1673" actId="20577"/>
          <ac:spMkLst>
            <pc:docMk/>
            <pc:sldMk cId="2068455899" sldId="299"/>
            <ac:spMk id="2" creationId="{67B360DD-DD3C-0E18-50B7-5AC098EE3240}"/>
          </ac:spMkLst>
        </pc:spChg>
        <pc:spChg chg="mod">
          <ac:chgData name="Duy-Thinh Tran" userId="f01090e2cc330d5f" providerId="LiveId" clId="{D9A1D5C9-D9A4-47D4-80C3-FD5185772920}" dt="2022-06-07T04:03:28.331" v="2204" actId="20577"/>
          <ac:spMkLst>
            <pc:docMk/>
            <pc:sldMk cId="2068455899" sldId="299"/>
            <ac:spMk id="3" creationId="{70EB058F-3803-5FC1-8130-14064BCE6F33}"/>
          </ac:spMkLst>
        </pc:spChg>
      </pc:sldChg>
      <pc:sldChg chg="modSp add mod">
        <pc:chgData name="Duy-Thinh Tran" userId="f01090e2cc330d5f" providerId="LiveId" clId="{D9A1D5C9-D9A4-47D4-80C3-FD5185772920}" dt="2022-06-09T03:49:08.149" v="2387" actId="20577"/>
        <pc:sldMkLst>
          <pc:docMk/>
          <pc:sldMk cId="38714280" sldId="300"/>
        </pc:sldMkLst>
        <pc:spChg chg="mod">
          <ac:chgData name="Duy-Thinh Tran" userId="f01090e2cc330d5f" providerId="LiveId" clId="{D9A1D5C9-D9A4-47D4-80C3-FD5185772920}" dt="2022-06-09T03:49:08.149" v="2387" actId="20577"/>
          <ac:spMkLst>
            <pc:docMk/>
            <pc:sldMk cId="38714280" sldId="300"/>
            <ac:spMk id="2" creationId="{C4896104-46F7-93E3-1DCA-8E70F7ED34B3}"/>
          </ac:spMkLst>
        </pc:spChg>
        <pc:spChg chg="mod">
          <ac:chgData name="Duy-Thinh Tran" userId="f01090e2cc330d5f" providerId="LiveId" clId="{D9A1D5C9-D9A4-47D4-80C3-FD5185772920}" dt="2022-06-07T04:04:03.484" v="2255" actId="20577"/>
          <ac:spMkLst>
            <pc:docMk/>
            <pc:sldMk cId="38714280" sldId="300"/>
            <ac:spMk id="3" creationId="{4A565C29-4A18-C1F6-D91B-4A29C4DCEE52}"/>
          </ac:spMkLst>
        </pc:spChg>
      </pc:sldChg>
      <pc:sldChg chg="addSp delSp modSp new mod">
        <pc:chgData name="Duy-Thinh Tran" userId="f01090e2cc330d5f" providerId="LiveId" clId="{D9A1D5C9-D9A4-47D4-80C3-FD5185772920}" dt="2022-06-07T04:15:52.270" v="2386"/>
        <pc:sldMkLst>
          <pc:docMk/>
          <pc:sldMk cId="1257575192" sldId="301"/>
        </pc:sldMkLst>
        <pc:spChg chg="mod">
          <ac:chgData name="Duy-Thinh Tran" userId="f01090e2cc330d5f" providerId="LiveId" clId="{D9A1D5C9-D9A4-47D4-80C3-FD5185772920}" dt="2022-06-07T04:04:16.562" v="2261" actId="20577"/>
          <ac:spMkLst>
            <pc:docMk/>
            <pc:sldMk cId="1257575192" sldId="301"/>
            <ac:spMk id="2" creationId="{B2BA53A5-F374-0F38-0A62-15E7E5AB17D6}"/>
          </ac:spMkLst>
        </pc:spChg>
        <pc:spChg chg="del mod">
          <ac:chgData name="Duy-Thinh Tran" userId="f01090e2cc330d5f" providerId="LiveId" clId="{D9A1D5C9-D9A4-47D4-80C3-FD5185772920}" dt="2022-06-07T04:14:54.397" v="2382" actId="478"/>
          <ac:spMkLst>
            <pc:docMk/>
            <pc:sldMk cId="1257575192" sldId="301"/>
            <ac:spMk id="3" creationId="{51D2B755-4564-68CE-5FFC-00B1BADA88D9}"/>
          </ac:spMkLst>
        </pc:spChg>
        <pc:spChg chg="add del mod">
          <ac:chgData name="Duy-Thinh Tran" userId="f01090e2cc330d5f" providerId="LiveId" clId="{D9A1D5C9-D9A4-47D4-80C3-FD5185772920}" dt="2022-06-07T04:14:56.014" v="2383" actId="478"/>
          <ac:spMkLst>
            <pc:docMk/>
            <pc:sldMk cId="1257575192" sldId="301"/>
            <ac:spMk id="6" creationId="{89BF2098-C38F-C861-B884-C35A91D90658}"/>
          </ac:spMkLst>
        </pc:spChg>
        <pc:graphicFrameChg chg="add mod modGraphic">
          <ac:chgData name="Duy-Thinh Tran" userId="f01090e2cc330d5f" providerId="LiveId" clId="{D9A1D5C9-D9A4-47D4-80C3-FD5185772920}" dt="2022-06-07T04:15:52.270" v="2386"/>
          <ac:graphicFrameMkLst>
            <pc:docMk/>
            <pc:sldMk cId="1257575192" sldId="301"/>
            <ac:graphicFrameMk id="4" creationId="{AE0246BD-D08F-3AE6-1E1F-E8A08071EEEE}"/>
          </ac:graphicFrameMkLst>
        </pc:graphicFrameChg>
      </pc:sldChg>
      <pc:sldChg chg="add del">
        <pc:chgData name="Duy-Thinh Tran" userId="f01090e2cc330d5f" providerId="LiveId" clId="{D9A1D5C9-D9A4-47D4-80C3-FD5185772920}" dt="2022-06-07T03:52:53.442" v="1861" actId="47"/>
        <pc:sldMkLst>
          <pc:docMk/>
          <pc:sldMk cId="4175014507" sldId="301"/>
        </pc:sldMkLst>
      </pc:sldChg>
      <pc:sldChg chg="addSp delSp modSp new mod">
        <pc:chgData name="Duy-Thinh Tran" userId="f01090e2cc330d5f" providerId="LiveId" clId="{D9A1D5C9-D9A4-47D4-80C3-FD5185772920}" dt="2022-06-09T03:58:07.619" v="2732" actId="478"/>
        <pc:sldMkLst>
          <pc:docMk/>
          <pc:sldMk cId="1856572149" sldId="302"/>
        </pc:sldMkLst>
        <pc:spChg chg="mod">
          <ac:chgData name="Duy-Thinh Tran" userId="f01090e2cc330d5f" providerId="LiveId" clId="{D9A1D5C9-D9A4-47D4-80C3-FD5185772920}" dt="2022-06-09T03:57:50.088" v="2729" actId="20577"/>
          <ac:spMkLst>
            <pc:docMk/>
            <pc:sldMk cId="1856572149" sldId="302"/>
            <ac:spMk id="2" creationId="{0181F6E8-144E-5AC0-FF31-CDF9DCD40D5C}"/>
          </ac:spMkLst>
        </pc:spChg>
        <pc:spChg chg="del">
          <ac:chgData name="Duy-Thinh Tran" userId="f01090e2cc330d5f" providerId="LiveId" clId="{D9A1D5C9-D9A4-47D4-80C3-FD5185772920}" dt="2022-06-09T03:51:06.071" v="2471" actId="478"/>
          <ac:spMkLst>
            <pc:docMk/>
            <pc:sldMk cId="1856572149" sldId="302"/>
            <ac:spMk id="3" creationId="{D796941D-6517-4F42-442C-E2271DC244C2}"/>
          </ac:spMkLst>
        </pc:spChg>
        <pc:spChg chg="add del mod">
          <ac:chgData name="Duy-Thinh Tran" userId="f01090e2cc330d5f" providerId="LiveId" clId="{D9A1D5C9-D9A4-47D4-80C3-FD5185772920}" dt="2022-06-09T03:58:07.619" v="2732" actId="478"/>
          <ac:spMkLst>
            <pc:docMk/>
            <pc:sldMk cId="1856572149" sldId="302"/>
            <ac:spMk id="4" creationId="{F8A33813-88F2-3FFE-BD71-D51662D338EB}"/>
          </ac:spMkLst>
        </pc:spChg>
      </pc:sldChg>
      <pc:sldChg chg="addSp delSp modSp new mod">
        <pc:chgData name="Duy-Thinh Tran" userId="f01090e2cc330d5f" providerId="LiveId" clId="{D9A1D5C9-D9A4-47D4-80C3-FD5185772920}" dt="2022-06-09T18:07:58.111" v="3346" actId="14100"/>
        <pc:sldMkLst>
          <pc:docMk/>
          <pc:sldMk cId="1232563474" sldId="303"/>
        </pc:sldMkLst>
        <pc:spChg chg="mod">
          <ac:chgData name="Duy-Thinh Tran" userId="f01090e2cc330d5f" providerId="LiveId" clId="{D9A1D5C9-D9A4-47D4-80C3-FD5185772920}" dt="2022-06-09T04:07:42.504" v="3027" actId="20577"/>
          <ac:spMkLst>
            <pc:docMk/>
            <pc:sldMk cId="1232563474" sldId="303"/>
            <ac:spMk id="2" creationId="{6AC97455-4C13-A561-9881-FC927A8B0028}"/>
          </ac:spMkLst>
        </pc:spChg>
        <pc:spChg chg="mod">
          <ac:chgData name="Duy-Thinh Tran" userId="f01090e2cc330d5f" providerId="LiveId" clId="{D9A1D5C9-D9A4-47D4-80C3-FD5185772920}" dt="2022-06-09T04:07:12.585" v="3020" actId="5793"/>
          <ac:spMkLst>
            <pc:docMk/>
            <pc:sldMk cId="1232563474" sldId="303"/>
            <ac:spMk id="3" creationId="{D3893366-9670-5E47-6E36-8FA5D46B41EA}"/>
          </ac:spMkLst>
        </pc:spChg>
        <pc:spChg chg="add del mod">
          <ac:chgData name="Duy-Thinh Tran" userId="f01090e2cc330d5f" providerId="LiveId" clId="{D9A1D5C9-D9A4-47D4-80C3-FD5185772920}" dt="2022-06-09T03:55:06.205" v="2633"/>
          <ac:spMkLst>
            <pc:docMk/>
            <pc:sldMk cId="1232563474" sldId="303"/>
            <ac:spMk id="4" creationId="{F269E66B-C10B-C39D-3F52-BA9436F8D5B0}"/>
          </ac:spMkLst>
        </pc:spChg>
        <pc:spChg chg="add del mod">
          <ac:chgData name="Duy-Thinh Tran" userId="f01090e2cc330d5f" providerId="LiveId" clId="{D9A1D5C9-D9A4-47D4-80C3-FD5185772920}" dt="2022-06-09T03:55:08.987" v="2635"/>
          <ac:spMkLst>
            <pc:docMk/>
            <pc:sldMk cId="1232563474" sldId="303"/>
            <ac:spMk id="5" creationId="{2BF679E1-909C-020A-162F-1B8F7A945F9E}"/>
          </ac:spMkLst>
        </pc:spChg>
        <pc:spChg chg="add del mod">
          <ac:chgData name="Duy-Thinh Tran" userId="f01090e2cc330d5f" providerId="LiveId" clId="{D9A1D5C9-D9A4-47D4-80C3-FD5185772920}" dt="2022-06-09T03:55:34.981" v="2669"/>
          <ac:spMkLst>
            <pc:docMk/>
            <pc:sldMk cId="1232563474" sldId="303"/>
            <ac:spMk id="6" creationId="{913A17DA-6592-A0BB-505B-32E4DC041A49}"/>
          </ac:spMkLst>
        </pc:spChg>
        <pc:spChg chg="add mod">
          <ac:chgData name="Duy-Thinh Tran" userId="f01090e2cc330d5f" providerId="LiveId" clId="{D9A1D5C9-D9A4-47D4-80C3-FD5185772920}" dt="2022-06-09T04:05:49.339" v="2898" actId="1076"/>
          <ac:spMkLst>
            <pc:docMk/>
            <pc:sldMk cId="1232563474" sldId="303"/>
            <ac:spMk id="7" creationId="{F3828B64-EA95-E708-9DF5-7BB7682057C8}"/>
          </ac:spMkLst>
        </pc:spChg>
        <pc:spChg chg="add mod">
          <ac:chgData name="Duy-Thinh Tran" userId="f01090e2cc330d5f" providerId="LiveId" clId="{D9A1D5C9-D9A4-47D4-80C3-FD5185772920}" dt="2022-06-09T18:07:41.505" v="3342" actId="1076"/>
          <ac:spMkLst>
            <pc:docMk/>
            <pc:sldMk cId="1232563474" sldId="303"/>
            <ac:spMk id="8" creationId="{2FBF22D0-52CD-3CBA-6A52-0595510A80E6}"/>
          </ac:spMkLst>
        </pc:spChg>
        <pc:spChg chg="add mod">
          <ac:chgData name="Duy-Thinh Tran" userId="f01090e2cc330d5f" providerId="LiveId" clId="{D9A1D5C9-D9A4-47D4-80C3-FD5185772920}" dt="2022-06-09T18:07:47.542" v="3343" actId="1076"/>
          <ac:spMkLst>
            <pc:docMk/>
            <pc:sldMk cId="1232563474" sldId="303"/>
            <ac:spMk id="9" creationId="{631EB649-F15E-ADA9-BD20-4632BB9B2E12}"/>
          </ac:spMkLst>
        </pc:spChg>
        <pc:spChg chg="add mod">
          <ac:chgData name="Duy-Thinh Tran" userId="f01090e2cc330d5f" providerId="LiveId" clId="{D9A1D5C9-D9A4-47D4-80C3-FD5185772920}" dt="2022-06-09T18:07:54.065" v="3345" actId="1076"/>
          <ac:spMkLst>
            <pc:docMk/>
            <pc:sldMk cId="1232563474" sldId="303"/>
            <ac:spMk id="10" creationId="{30167C0B-4D2A-5420-7C5E-A02CD22897AC}"/>
          </ac:spMkLst>
        </pc:spChg>
        <pc:spChg chg="mod">
          <ac:chgData name="Duy-Thinh Tran" userId="f01090e2cc330d5f" providerId="LiveId" clId="{D9A1D5C9-D9A4-47D4-80C3-FD5185772920}" dt="2022-06-09T04:05:41.323" v="2895" actId="1076"/>
          <ac:spMkLst>
            <pc:docMk/>
            <pc:sldMk cId="1232563474" sldId="303"/>
            <ac:spMk id="13" creationId="{30FC05EA-4F79-781C-DAA4-C87D8EBDF9AC}"/>
          </ac:spMkLst>
        </pc:spChg>
        <pc:grpChg chg="add mod">
          <ac:chgData name="Duy-Thinh Tran" userId="f01090e2cc330d5f" providerId="LiveId" clId="{D9A1D5C9-D9A4-47D4-80C3-FD5185772920}" dt="2022-06-09T04:05:03.089" v="2894" actId="1076"/>
          <ac:grpSpMkLst>
            <pc:docMk/>
            <pc:sldMk cId="1232563474" sldId="303"/>
            <ac:grpSpMk id="11" creationId="{B8A02903-9E27-5216-BBD9-EE238D28555C}"/>
          </ac:grpSpMkLst>
        </pc:grpChg>
        <pc:picChg chg="mod">
          <ac:chgData name="Duy-Thinh Tran" userId="f01090e2cc330d5f" providerId="LiveId" clId="{D9A1D5C9-D9A4-47D4-80C3-FD5185772920}" dt="2022-06-09T04:04:12.875" v="2888"/>
          <ac:picMkLst>
            <pc:docMk/>
            <pc:sldMk cId="1232563474" sldId="303"/>
            <ac:picMk id="12" creationId="{5AE3F8FA-0EBF-DDC6-91BD-6D69EDB07DE2}"/>
          </ac:picMkLst>
        </pc:picChg>
        <pc:cxnChg chg="add mod">
          <ac:chgData name="Duy-Thinh Tran" userId="f01090e2cc330d5f" providerId="LiveId" clId="{D9A1D5C9-D9A4-47D4-80C3-FD5185772920}" dt="2022-06-09T04:07:25.203" v="3022" actId="13822"/>
          <ac:cxnSpMkLst>
            <pc:docMk/>
            <pc:sldMk cId="1232563474" sldId="303"/>
            <ac:cxnSpMk id="15" creationId="{685F3B41-5469-1206-B737-8D2806B86D40}"/>
          </ac:cxnSpMkLst>
        </pc:cxnChg>
        <pc:cxnChg chg="add">
          <ac:chgData name="Duy-Thinh Tran" userId="f01090e2cc330d5f" providerId="LiveId" clId="{D9A1D5C9-D9A4-47D4-80C3-FD5185772920}" dt="2022-06-09T04:16:37.913" v="3332" actId="11529"/>
          <ac:cxnSpMkLst>
            <pc:docMk/>
            <pc:sldMk cId="1232563474" sldId="303"/>
            <ac:cxnSpMk id="18" creationId="{8A35FD4F-A759-BBA7-08A3-9E38E4610245}"/>
          </ac:cxnSpMkLst>
        </pc:cxnChg>
        <pc:cxnChg chg="add mod">
          <ac:chgData name="Duy-Thinh Tran" userId="f01090e2cc330d5f" providerId="LiveId" clId="{D9A1D5C9-D9A4-47D4-80C3-FD5185772920}" dt="2022-06-09T18:07:41.505" v="3342" actId="1076"/>
          <ac:cxnSpMkLst>
            <pc:docMk/>
            <pc:sldMk cId="1232563474" sldId="303"/>
            <ac:cxnSpMk id="20" creationId="{5EC94D07-2FEF-B774-9BBC-11BDF1DDD22F}"/>
          </ac:cxnSpMkLst>
        </pc:cxnChg>
        <pc:cxnChg chg="add mod">
          <ac:chgData name="Duy-Thinh Tran" userId="f01090e2cc330d5f" providerId="LiveId" clId="{D9A1D5C9-D9A4-47D4-80C3-FD5185772920}" dt="2022-06-09T18:07:50.542" v="3344" actId="14100"/>
          <ac:cxnSpMkLst>
            <pc:docMk/>
            <pc:sldMk cId="1232563474" sldId="303"/>
            <ac:cxnSpMk id="22" creationId="{1C2DFFAF-8CC5-9B45-5CC9-CA7C97520B14}"/>
          </ac:cxnSpMkLst>
        </pc:cxnChg>
        <pc:cxnChg chg="add mod">
          <ac:chgData name="Duy-Thinh Tran" userId="f01090e2cc330d5f" providerId="LiveId" clId="{D9A1D5C9-D9A4-47D4-80C3-FD5185772920}" dt="2022-06-09T18:07:58.111" v="3346" actId="14100"/>
          <ac:cxnSpMkLst>
            <pc:docMk/>
            <pc:sldMk cId="1232563474" sldId="303"/>
            <ac:cxnSpMk id="24" creationId="{16AFB0BF-DAEB-18E5-7B9F-21A8F8A09328}"/>
          </ac:cxnSpMkLst>
        </pc:cxnChg>
      </pc:sldChg>
      <pc:sldChg chg="addSp delSp modSp new mod">
        <pc:chgData name="Duy-Thinh Tran" userId="f01090e2cc330d5f" providerId="LiveId" clId="{D9A1D5C9-D9A4-47D4-80C3-FD5185772920}" dt="2022-06-09T04:16:03.976" v="3331" actId="478"/>
        <pc:sldMkLst>
          <pc:docMk/>
          <pc:sldMk cId="2202633575" sldId="304"/>
        </pc:sldMkLst>
        <pc:spChg chg="mod">
          <ac:chgData name="Duy-Thinh Tran" userId="f01090e2cc330d5f" providerId="LiveId" clId="{D9A1D5C9-D9A4-47D4-80C3-FD5185772920}" dt="2022-06-09T04:07:47.404" v="3029" actId="20577"/>
          <ac:spMkLst>
            <pc:docMk/>
            <pc:sldMk cId="2202633575" sldId="304"/>
            <ac:spMk id="2" creationId="{6922E2F6-C756-716D-E1F5-E1B28C966201}"/>
          </ac:spMkLst>
        </pc:spChg>
        <pc:spChg chg="mod">
          <ac:chgData name="Duy-Thinh Tran" userId="f01090e2cc330d5f" providerId="LiveId" clId="{D9A1D5C9-D9A4-47D4-80C3-FD5185772920}" dt="2022-06-09T04:10:42.463" v="3209" actId="20577"/>
          <ac:spMkLst>
            <pc:docMk/>
            <pc:sldMk cId="2202633575" sldId="304"/>
            <ac:spMk id="3" creationId="{B8825D52-1250-A416-3C96-2B3C8BAA1282}"/>
          </ac:spMkLst>
        </pc:spChg>
        <pc:spChg chg="del mod topLvl">
          <ac:chgData name="Duy-Thinh Tran" userId="f01090e2cc330d5f" providerId="LiveId" clId="{D9A1D5C9-D9A4-47D4-80C3-FD5185772920}" dt="2022-06-09T04:08:06.865" v="3038" actId="478"/>
          <ac:spMkLst>
            <pc:docMk/>
            <pc:sldMk cId="2202633575" sldId="304"/>
            <ac:spMk id="6" creationId="{B6525010-B9BD-9A20-C999-D7E9BE482FFA}"/>
          </ac:spMkLst>
        </pc:spChg>
        <pc:spChg chg="add mod topLvl">
          <ac:chgData name="Duy-Thinh Tran" userId="f01090e2cc330d5f" providerId="LiveId" clId="{D9A1D5C9-D9A4-47D4-80C3-FD5185772920}" dt="2022-06-09T04:15:31.102" v="3325" actId="1076"/>
          <ac:spMkLst>
            <pc:docMk/>
            <pc:sldMk cId="2202633575" sldId="304"/>
            <ac:spMk id="8" creationId="{4373C390-BA35-9218-62B4-2EB7A4166946}"/>
          </ac:spMkLst>
        </pc:spChg>
        <pc:spChg chg="add mod topLvl">
          <ac:chgData name="Duy-Thinh Tran" userId="f01090e2cc330d5f" providerId="LiveId" clId="{D9A1D5C9-D9A4-47D4-80C3-FD5185772920}" dt="2022-06-09T04:12:46.419" v="3268" actId="20577"/>
          <ac:spMkLst>
            <pc:docMk/>
            <pc:sldMk cId="2202633575" sldId="304"/>
            <ac:spMk id="9" creationId="{F4BD2C6E-3C23-85CA-0B2B-825B9129D72B}"/>
          </ac:spMkLst>
        </pc:spChg>
        <pc:spChg chg="add mod topLvl">
          <ac:chgData name="Duy-Thinh Tran" userId="f01090e2cc330d5f" providerId="LiveId" clId="{D9A1D5C9-D9A4-47D4-80C3-FD5185772920}" dt="2022-06-09T04:14:11.611" v="3300" actId="1076"/>
          <ac:spMkLst>
            <pc:docMk/>
            <pc:sldMk cId="2202633575" sldId="304"/>
            <ac:spMk id="10" creationId="{C34F6627-877F-E0EC-019E-BC71F62FA612}"/>
          </ac:spMkLst>
        </pc:spChg>
        <pc:spChg chg="add del mod topLvl">
          <ac:chgData name="Duy-Thinh Tran" userId="f01090e2cc330d5f" providerId="LiveId" clId="{D9A1D5C9-D9A4-47D4-80C3-FD5185772920}" dt="2022-06-09T04:13:09.065" v="3276" actId="478"/>
          <ac:spMkLst>
            <pc:docMk/>
            <pc:sldMk cId="2202633575" sldId="304"/>
            <ac:spMk id="11" creationId="{E10DC894-2D12-182C-0E89-9F5269628BE7}"/>
          </ac:spMkLst>
        </pc:spChg>
        <pc:spChg chg="add mod topLvl">
          <ac:chgData name="Duy-Thinh Tran" userId="f01090e2cc330d5f" providerId="LiveId" clId="{D9A1D5C9-D9A4-47D4-80C3-FD5185772920}" dt="2022-06-09T04:10:50.340" v="3210" actId="165"/>
          <ac:spMkLst>
            <pc:docMk/>
            <pc:sldMk cId="2202633575" sldId="304"/>
            <ac:spMk id="16" creationId="{610A1E31-EE53-8B15-CD80-EC2DF19D627E}"/>
          </ac:spMkLst>
        </pc:spChg>
        <pc:spChg chg="add mod topLvl">
          <ac:chgData name="Duy-Thinh Tran" userId="f01090e2cc330d5f" providerId="LiveId" clId="{D9A1D5C9-D9A4-47D4-80C3-FD5185772920}" dt="2022-06-09T04:13:39.244" v="3291" actId="14100"/>
          <ac:spMkLst>
            <pc:docMk/>
            <pc:sldMk cId="2202633575" sldId="304"/>
            <ac:spMk id="17" creationId="{12BA46BE-67F3-A596-2777-A90269D3C329}"/>
          </ac:spMkLst>
        </pc:spChg>
        <pc:spChg chg="add mod topLvl">
          <ac:chgData name="Duy-Thinh Tran" userId="f01090e2cc330d5f" providerId="LiveId" clId="{D9A1D5C9-D9A4-47D4-80C3-FD5185772920}" dt="2022-06-09T04:13:44.308" v="3293" actId="1076"/>
          <ac:spMkLst>
            <pc:docMk/>
            <pc:sldMk cId="2202633575" sldId="304"/>
            <ac:spMk id="18" creationId="{09B6ED50-C6D8-D95F-0FB9-E9524379CA63}"/>
          </ac:spMkLst>
        </pc:spChg>
        <pc:spChg chg="add del mod topLvl">
          <ac:chgData name="Duy-Thinh Tran" userId="f01090e2cc330d5f" providerId="LiveId" clId="{D9A1D5C9-D9A4-47D4-80C3-FD5185772920}" dt="2022-06-09T04:16:03.976" v="3331" actId="478"/>
          <ac:spMkLst>
            <pc:docMk/>
            <pc:sldMk cId="2202633575" sldId="304"/>
            <ac:spMk id="19" creationId="{2A33AA15-D624-6157-BFE4-3595B002BFB5}"/>
          </ac:spMkLst>
        </pc:spChg>
        <pc:spChg chg="add mod topLvl">
          <ac:chgData name="Duy-Thinh Tran" userId="f01090e2cc330d5f" providerId="LiveId" clId="{D9A1D5C9-D9A4-47D4-80C3-FD5185772920}" dt="2022-06-09T04:13:17.846" v="3278" actId="1076"/>
          <ac:spMkLst>
            <pc:docMk/>
            <pc:sldMk cId="2202633575" sldId="304"/>
            <ac:spMk id="20" creationId="{FD11D3DB-38DB-2EF7-9D71-84F0A5CEAFC7}"/>
          </ac:spMkLst>
        </pc:spChg>
        <pc:spChg chg="add mod topLvl">
          <ac:chgData name="Duy-Thinh Tran" userId="f01090e2cc330d5f" providerId="LiveId" clId="{D9A1D5C9-D9A4-47D4-80C3-FD5185772920}" dt="2022-06-09T04:11:12.391" v="3225" actId="6549"/>
          <ac:spMkLst>
            <pc:docMk/>
            <pc:sldMk cId="2202633575" sldId="304"/>
            <ac:spMk id="21" creationId="{3D47925F-3A8A-F295-14AE-3D50CA308B31}"/>
          </ac:spMkLst>
        </pc:spChg>
        <pc:spChg chg="add mod topLvl">
          <ac:chgData name="Duy-Thinh Tran" userId="f01090e2cc330d5f" providerId="LiveId" clId="{D9A1D5C9-D9A4-47D4-80C3-FD5185772920}" dt="2022-06-09T04:12:39.201" v="3265" actId="1076"/>
          <ac:spMkLst>
            <pc:docMk/>
            <pc:sldMk cId="2202633575" sldId="304"/>
            <ac:spMk id="22" creationId="{F85BBA30-0E5D-F5FB-21B6-B1C68A90DD18}"/>
          </ac:spMkLst>
        </pc:spChg>
        <pc:spChg chg="add del mod topLvl">
          <ac:chgData name="Duy-Thinh Tran" userId="f01090e2cc330d5f" providerId="LiveId" clId="{D9A1D5C9-D9A4-47D4-80C3-FD5185772920}" dt="2022-06-09T04:10:54.437" v="3211" actId="478"/>
          <ac:spMkLst>
            <pc:docMk/>
            <pc:sldMk cId="2202633575" sldId="304"/>
            <ac:spMk id="23" creationId="{A1BDC08A-9203-CB9F-07BF-A9EE534159E4}"/>
          </ac:spMkLst>
        </pc:spChg>
        <pc:spChg chg="add mod topLvl">
          <ac:chgData name="Duy-Thinh Tran" userId="f01090e2cc330d5f" providerId="LiveId" clId="{D9A1D5C9-D9A4-47D4-80C3-FD5185772920}" dt="2022-06-09T04:15:36.116" v="3327" actId="1076"/>
          <ac:spMkLst>
            <pc:docMk/>
            <pc:sldMk cId="2202633575" sldId="304"/>
            <ac:spMk id="24" creationId="{67150C48-92FE-BB3A-0FEA-D200DA226BE1}"/>
          </ac:spMkLst>
        </pc:spChg>
        <pc:spChg chg="add mod topLvl">
          <ac:chgData name="Duy-Thinh Tran" userId="f01090e2cc330d5f" providerId="LiveId" clId="{D9A1D5C9-D9A4-47D4-80C3-FD5185772920}" dt="2022-06-09T04:10:50.340" v="3210" actId="165"/>
          <ac:spMkLst>
            <pc:docMk/>
            <pc:sldMk cId="2202633575" sldId="304"/>
            <ac:spMk id="25" creationId="{3D7344E9-1B0E-AE05-86E2-B476930C408F}"/>
          </ac:spMkLst>
        </pc:spChg>
        <pc:spChg chg="add del mod topLvl">
          <ac:chgData name="Duy-Thinh Tran" userId="f01090e2cc330d5f" providerId="LiveId" clId="{D9A1D5C9-D9A4-47D4-80C3-FD5185772920}" dt="2022-06-09T04:12:06.316" v="3261" actId="478"/>
          <ac:spMkLst>
            <pc:docMk/>
            <pc:sldMk cId="2202633575" sldId="304"/>
            <ac:spMk id="26" creationId="{CCAA84E6-1EE7-4204-D790-324E43C803BB}"/>
          </ac:spMkLst>
        </pc:spChg>
        <pc:spChg chg="add mod topLvl">
          <ac:chgData name="Duy-Thinh Tran" userId="f01090e2cc330d5f" providerId="LiveId" clId="{D9A1D5C9-D9A4-47D4-80C3-FD5185772920}" dt="2022-06-09T04:14:31.839" v="3302" actId="14100"/>
          <ac:spMkLst>
            <pc:docMk/>
            <pc:sldMk cId="2202633575" sldId="304"/>
            <ac:spMk id="27" creationId="{6A90D063-3AC9-C63B-0281-427BE888B05B}"/>
          </ac:spMkLst>
        </pc:spChg>
        <pc:spChg chg="add mod">
          <ac:chgData name="Duy-Thinh Tran" userId="f01090e2cc330d5f" providerId="LiveId" clId="{D9A1D5C9-D9A4-47D4-80C3-FD5185772920}" dt="2022-06-09T04:13:21.162" v="3280" actId="1076"/>
          <ac:spMkLst>
            <pc:docMk/>
            <pc:sldMk cId="2202633575" sldId="304"/>
            <ac:spMk id="29" creationId="{3D6F5EC3-571D-FDD2-66C8-86D12545740D}"/>
          </ac:spMkLst>
        </pc:spChg>
        <pc:spChg chg="add mod">
          <ac:chgData name="Duy-Thinh Tran" userId="f01090e2cc330d5f" providerId="LiveId" clId="{D9A1D5C9-D9A4-47D4-80C3-FD5185772920}" dt="2022-06-09T04:14:34.931" v="3304" actId="1076"/>
          <ac:spMkLst>
            <pc:docMk/>
            <pc:sldMk cId="2202633575" sldId="304"/>
            <ac:spMk id="35" creationId="{F4707F73-2BBA-BDF1-A4CE-1E2416B82F61}"/>
          </ac:spMkLst>
        </pc:spChg>
        <pc:spChg chg="add mod">
          <ac:chgData name="Duy-Thinh Tran" userId="f01090e2cc330d5f" providerId="LiveId" clId="{D9A1D5C9-D9A4-47D4-80C3-FD5185772920}" dt="2022-06-09T04:15:07.492" v="3309" actId="14100"/>
          <ac:spMkLst>
            <pc:docMk/>
            <pc:sldMk cId="2202633575" sldId="304"/>
            <ac:spMk id="36" creationId="{E98227ED-4B4B-F362-63A3-C7EAA853DA6E}"/>
          </ac:spMkLst>
        </pc:spChg>
        <pc:spChg chg="add mod">
          <ac:chgData name="Duy-Thinh Tran" userId="f01090e2cc330d5f" providerId="LiveId" clId="{D9A1D5C9-D9A4-47D4-80C3-FD5185772920}" dt="2022-06-09T04:15:39.524" v="3328" actId="207"/>
          <ac:spMkLst>
            <pc:docMk/>
            <pc:sldMk cId="2202633575" sldId="304"/>
            <ac:spMk id="37" creationId="{ED9A966D-F49E-2F7F-0AC7-E1345FE171A6}"/>
          </ac:spMkLst>
        </pc:spChg>
        <pc:grpChg chg="add del mod">
          <ac:chgData name="Duy-Thinh Tran" userId="f01090e2cc330d5f" providerId="LiveId" clId="{D9A1D5C9-D9A4-47D4-80C3-FD5185772920}" dt="2022-06-09T04:08:06.865" v="3038" actId="478"/>
          <ac:grpSpMkLst>
            <pc:docMk/>
            <pc:sldMk cId="2202633575" sldId="304"/>
            <ac:grpSpMk id="4" creationId="{2BBCAC4A-752D-20B5-91F2-33A0ABB87951}"/>
          </ac:grpSpMkLst>
        </pc:grpChg>
        <pc:grpChg chg="add del mod">
          <ac:chgData name="Duy-Thinh Tran" userId="f01090e2cc330d5f" providerId="LiveId" clId="{D9A1D5C9-D9A4-47D4-80C3-FD5185772920}" dt="2022-06-09T04:10:50.340" v="3210" actId="165"/>
          <ac:grpSpMkLst>
            <pc:docMk/>
            <pc:sldMk cId="2202633575" sldId="304"/>
            <ac:grpSpMk id="28" creationId="{01D85228-2500-529C-80B4-65DF6EB8198D}"/>
          </ac:grpSpMkLst>
        </pc:grpChg>
        <pc:picChg chg="del mod topLvl">
          <ac:chgData name="Duy-Thinh Tran" userId="f01090e2cc330d5f" providerId="LiveId" clId="{D9A1D5C9-D9A4-47D4-80C3-FD5185772920}" dt="2022-06-09T04:09:00.800" v="3126" actId="478"/>
          <ac:picMkLst>
            <pc:docMk/>
            <pc:sldMk cId="2202633575" sldId="304"/>
            <ac:picMk id="5" creationId="{4292D48B-7F18-3CA1-E68E-4AAACABFD28E}"/>
          </ac:picMkLst>
        </pc:picChg>
        <pc:picChg chg="add mod topLvl">
          <ac:chgData name="Duy-Thinh Tran" userId="f01090e2cc330d5f" providerId="LiveId" clId="{D9A1D5C9-D9A4-47D4-80C3-FD5185772920}" dt="2022-06-09T04:13:23.371" v="3281" actId="14100"/>
          <ac:picMkLst>
            <pc:docMk/>
            <pc:sldMk cId="2202633575" sldId="304"/>
            <ac:picMk id="7" creationId="{3A1F1DE8-4107-1BC2-6645-4E6EE736DF5C}"/>
          </ac:picMkLst>
        </pc:picChg>
        <pc:cxnChg chg="add mod topLvl">
          <ac:chgData name="Duy-Thinh Tran" userId="f01090e2cc330d5f" providerId="LiveId" clId="{D9A1D5C9-D9A4-47D4-80C3-FD5185772920}" dt="2022-06-09T04:10:50.340" v="3210" actId="165"/>
          <ac:cxnSpMkLst>
            <pc:docMk/>
            <pc:sldMk cId="2202633575" sldId="304"/>
            <ac:cxnSpMk id="12" creationId="{245990BB-6CED-1F9C-EC12-69C779D53527}"/>
          </ac:cxnSpMkLst>
        </pc:cxnChg>
        <pc:cxnChg chg="add del mod topLvl">
          <ac:chgData name="Duy-Thinh Tran" userId="f01090e2cc330d5f" providerId="LiveId" clId="{D9A1D5C9-D9A4-47D4-80C3-FD5185772920}" dt="2022-06-09T04:13:56.590" v="3297" actId="478"/>
          <ac:cxnSpMkLst>
            <pc:docMk/>
            <pc:sldMk cId="2202633575" sldId="304"/>
            <ac:cxnSpMk id="13" creationId="{7D63B0C0-F370-A5BC-CC6E-FECC004388B0}"/>
          </ac:cxnSpMkLst>
        </pc:cxnChg>
        <pc:cxnChg chg="add mod topLvl">
          <ac:chgData name="Duy-Thinh Tran" userId="f01090e2cc330d5f" providerId="LiveId" clId="{D9A1D5C9-D9A4-47D4-80C3-FD5185772920}" dt="2022-06-09T04:10:50.340" v="3210" actId="165"/>
          <ac:cxnSpMkLst>
            <pc:docMk/>
            <pc:sldMk cId="2202633575" sldId="304"/>
            <ac:cxnSpMk id="14" creationId="{F5A075D8-B060-F236-C3B8-02099257B9C5}"/>
          </ac:cxnSpMkLst>
        </pc:cxnChg>
        <pc:cxnChg chg="add mod topLvl">
          <ac:chgData name="Duy-Thinh Tran" userId="f01090e2cc330d5f" providerId="LiveId" clId="{D9A1D5C9-D9A4-47D4-80C3-FD5185772920}" dt="2022-06-09T04:10:50.340" v="3210" actId="165"/>
          <ac:cxnSpMkLst>
            <pc:docMk/>
            <pc:sldMk cId="2202633575" sldId="304"/>
            <ac:cxnSpMk id="15" creationId="{6F9D30AA-57CE-6E49-42CB-1759E5FC467B}"/>
          </ac:cxnSpMkLst>
        </pc:cxnChg>
        <pc:cxnChg chg="add">
          <ac:chgData name="Duy-Thinh Tran" userId="f01090e2cc330d5f" providerId="LiveId" clId="{D9A1D5C9-D9A4-47D4-80C3-FD5185772920}" dt="2022-06-09T04:14:00.965" v="3298" actId="11529"/>
          <ac:cxnSpMkLst>
            <pc:docMk/>
            <pc:sldMk cId="2202633575" sldId="304"/>
            <ac:cxnSpMk id="31" creationId="{8BD93079-6375-FE96-2347-C19C12F19AE2}"/>
          </ac:cxnSpMkLst>
        </pc:cxnChg>
        <pc:cxnChg chg="add mod">
          <ac:chgData name="Duy-Thinh Tran" userId="f01090e2cc330d5f" providerId="LiveId" clId="{D9A1D5C9-D9A4-47D4-80C3-FD5185772920}" dt="2022-06-09T04:14:11.611" v="3300" actId="1076"/>
          <ac:cxnSpMkLst>
            <pc:docMk/>
            <pc:sldMk cId="2202633575" sldId="304"/>
            <ac:cxnSpMk id="33" creationId="{9755BC90-2D27-4463-DA71-95BA2C0C1809}"/>
          </ac:cxnSpMkLst>
        </pc:cxnChg>
      </pc:sldChg>
      <pc:sldChg chg="addSp delSp modSp add del mod">
        <pc:chgData name="Duy-Thinh Tran" userId="f01090e2cc330d5f" providerId="LiveId" clId="{D9A1D5C9-D9A4-47D4-80C3-FD5185772920}" dt="2022-06-11T03:55:31.885" v="4088" actId="47"/>
        <pc:sldMkLst>
          <pc:docMk/>
          <pc:sldMk cId="4199146809" sldId="308"/>
        </pc:sldMkLst>
        <pc:spChg chg="mod">
          <ac:chgData name="Duy-Thinh Tran" userId="f01090e2cc330d5f" providerId="LiveId" clId="{D9A1D5C9-D9A4-47D4-80C3-FD5185772920}" dt="2022-06-11T03:22:57.224" v="3350" actId="20577"/>
          <ac:spMkLst>
            <pc:docMk/>
            <pc:sldMk cId="4199146809" sldId="308"/>
            <ac:spMk id="2" creationId="{069D11CF-C9E8-B17B-77E4-933F98564030}"/>
          </ac:spMkLst>
        </pc:spChg>
        <pc:spChg chg="mod">
          <ac:chgData name="Duy-Thinh Tran" userId="f01090e2cc330d5f" providerId="LiveId" clId="{D9A1D5C9-D9A4-47D4-80C3-FD5185772920}" dt="2022-06-11T03:38:33.761" v="3939" actId="20577"/>
          <ac:spMkLst>
            <pc:docMk/>
            <pc:sldMk cId="4199146809" sldId="308"/>
            <ac:spMk id="3" creationId="{03729416-C511-F06A-10F9-6C2E41D529CB}"/>
          </ac:spMkLst>
        </pc:spChg>
        <pc:spChg chg="del">
          <ac:chgData name="Duy-Thinh Tran" userId="f01090e2cc330d5f" providerId="LiveId" clId="{D9A1D5C9-D9A4-47D4-80C3-FD5185772920}" dt="2022-06-11T03:49:10.553" v="3941" actId="478"/>
          <ac:spMkLst>
            <pc:docMk/>
            <pc:sldMk cId="4199146809" sldId="308"/>
            <ac:spMk id="7" creationId="{1A4134E6-EC60-4346-0497-3747C5666565}"/>
          </ac:spMkLst>
        </pc:spChg>
        <pc:graphicFrameChg chg="del">
          <ac:chgData name="Duy-Thinh Tran" userId="f01090e2cc330d5f" providerId="LiveId" clId="{D9A1D5C9-D9A4-47D4-80C3-FD5185772920}" dt="2022-06-11T03:25:36.902" v="3439" actId="478"/>
          <ac:graphicFrameMkLst>
            <pc:docMk/>
            <pc:sldMk cId="4199146809" sldId="308"/>
            <ac:graphicFrameMk id="4" creationId="{3A9E911C-899B-4B9A-9CB0-B7F053ABE51C}"/>
          </ac:graphicFrameMkLst>
        </pc:graphicFrameChg>
        <pc:graphicFrameChg chg="del">
          <ac:chgData name="Duy-Thinh Tran" userId="f01090e2cc330d5f" providerId="LiveId" clId="{D9A1D5C9-D9A4-47D4-80C3-FD5185772920}" dt="2022-06-11T03:25:42.728" v="3440" actId="478"/>
          <ac:graphicFrameMkLst>
            <pc:docMk/>
            <pc:sldMk cId="4199146809" sldId="308"/>
            <ac:graphicFrameMk id="5" creationId="{CCEF71F3-15C2-B2D6-E422-79D3ABBE0516}"/>
          </ac:graphicFrameMkLst>
        </pc:graphicFrameChg>
        <pc:graphicFrameChg chg="del">
          <ac:chgData name="Duy-Thinh Tran" userId="f01090e2cc330d5f" providerId="LiveId" clId="{D9A1D5C9-D9A4-47D4-80C3-FD5185772920}" dt="2022-06-11T03:25:42.728" v="3440" actId="478"/>
          <ac:graphicFrameMkLst>
            <pc:docMk/>
            <pc:sldMk cId="4199146809" sldId="308"/>
            <ac:graphicFrameMk id="6" creationId="{3C3E1EFC-2E72-86AA-08E1-927354471D76}"/>
          </ac:graphicFrameMkLst>
        </pc:graphicFrameChg>
        <pc:graphicFrameChg chg="add del mod modGraphic">
          <ac:chgData name="Duy-Thinh Tran" userId="f01090e2cc330d5f" providerId="LiveId" clId="{D9A1D5C9-D9A4-47D4-80C3-FD5185772920}" dt="2022-06-11T03:30:04.386" v="3506" actId="478"/>
          <ac:graphicFrameMkLst>
            <pc:docMk/>
            <pc:sldMk cId="4199146809" sldId="308"/>
            <ac:graphicFrameMk id="9" creationId="{486B6A54-D7AF-3CE4-E944-7A38E2414144}"/>
          </ac:graphicFrameMkLst>
        </pc:graphicFrameChg>
        <pc:graphicFrameChg chg="del">
          <ac:chgData name="Duy-Thinh Tran" userId="f01090e2cc330d5f" providerId="LiveId" clId="{D9A1D5C9-D9A4-47D4-80C3-FD5185772920}" dt="2022-06-11T03:25:42.728" v="3440" actId="478"/>
          <ac:graphicFrameMkLst>
            <pc:docMk/>
            <pc:sldMk cId="4199146809" sldId="308"/>
            <ac:graphicFrameMk id="11" creationId="{3320F2B6-5B5B-52F7-C5A2-C5AE91055D5E}"/>
          </ac:graphicFrameMkLst>
        </pc:graphicFrameChg>
        <pc:graphicFrameChg chg="del">
          <ac:chgData name="Duy-Thinh Tran" userId="f01090e2cc330d5f" providerId="LiveId" clId="{D9A1D5C9-D9A4-47D4-80C3-FD5185772920}" dt="2022-06-11T03:25:42.728" v="3440" actId="478"/>
          <ac:graphicFrameMkLst>
            <pc:docMk/>
            <pc:sldMk cId="4199146809" sldId="308"/>
            <ac:graphicFrameMk id="12" creationId="{654BE7EB-81DB-269C-D924-2C8682C96B20}"/>
          </ac:graphicFrameMkLst>
        </pc:graphicFrameChg>
      </pc:sldChg>
      <pc:sldChg chg="addSp delSp modSp new mod">
        <pc:chgData name="Duy-Thinh Tran" userId="f01090e2cc330d5f" providerId="LiveId" clId="{D9A1D5C9-D9A4-47D4-80C3-FD5185772920}" dt="2022-06-20T04:25:04.370" v="4875" actId="14100"/>
        <pc:sldMkLst>
          <pc:docMk/>
          <pc:sldMk cId="3167639785" sldId="309"/>
        </pc:sldMkLst>
        <pc:spChg chg="mod">
          <ac:chgData name="Duy-Thinh Tran" userId="f01090e2cc330d5f" providerId="LiveId" clId="{D9A1D5C9-D9A4-47D4-80C3-FD5185772920}" dt="2022-06-11T03:49:15.260" v="3942"/>
          <ac:spMkLst>
            <pc:docMk/>
            <pc:sldMk cId="3167639785" sldId="309"/>
            <ac:spMk id="2" creationId="{637CC168-B5BC-1127-AE83-6E008A83861F}"/>
          </ac:spMkLst>
        </pc:spChg>
        <pc:spChg chg="del">
          <ac:chgData name="Duy-Thinh Tran" userId="f01090e2cc330d5f" providerId="LiveId" clId="{D9A1D5C9-D9A4-47D4-80C3-FD5185772920}" dt="2022-06-11T03:49:39.986" v="3943" actId="3680"/>
          <ac:spMkLst>
            <pc:docMk/>
            <pc:sldMk cId="3167639785" sldId="309"/>
            <ac:spMk id="3" creationId="{6EBCA452-9926-571D-20E5-32731D30BD69}"/>
          </ac:spMkLst>
        </pc:spChg>
        <pc:spChg chg="add del mod">
          <ac:chgData name="Duy-Thinh Tran" userId="f01090e2cc330d5f" providerId="LiveId" clId="{D9A1D5C9-D9A4-47D4-80C3-FD5185772920}" dt="2022-06-11T03:56:15.959" v="4117" actId="478"/>
          <ac:spMkLst>
            <pc:docMk/>
            <pc:sldMk cId="3167639785" sldId="309"/>
            <ac:spMk id="8" creationId="{24964BF2-42B8-108A-65A1-1BBA5E00AD3A}"/>
          </ac:spMkLst>
        </pc:spChg>
        <pc:spChg chg="add mod">
          <ac:chgData name="Duy-Thinh Tran" userId="f01090e2cc330d5f" providerId="LiveId" clId="{D9A1D5C9-D9A4-47D4-80C3-FD5185772920}" dt="2022-06-20T04:24:58.197" v="4874" actId="20577"/>
          <ac:spMkLst>
            <pc:docMk/>
            <pc:sldMk cId="3167639785" sldId="309"/>
            <ac:spMk id="9" creationId="{0FEC919A-454A-F420-09EF-A0ADC571C26E}"/>
          </ac:spMkLst>
        </pc:spChg>
        <pc:spChg chg="add mod">
          <ac:chgData name="Duy-Thinh Tran" userId="f01090e2cc330d5f" providerId="LiveId" clId="{D9A1D5C9-D9A4-47D4-80C3-FD5185772920}" dt="2022-06-20T04:24:46.512" v="4871" actId="20577"/>
          <ac:spMkLst>
            <pc:docMk/>
            <pc:sldMk cId="3167639785" sldId="309"/>
            <ac:spMk id="10" creationId="{BC01004E-A89D-F514-4EEF-18A621A20C5A}"/>
          </ac:spMkLst>
        </pc:spChg>
        <pc:graphicFrameChg chg="add mod ord modGraphic">
          <ac:chgData name="Duy-Thinh Tran" userId="f01090e2cc330d5f" providerId="LiveId" clId="{D9A1D5C9-D9A4-47D4-80C3-FD5185772920}" dt="2022-06-20T04:22:56.369" v="4821" actId="404"/>
          <ac:graphicFrameMkLst>
            <pc:docMk/>
            <pc:sldMk cId="3167639785" sldId="309"/>
            <ac:graphicFrameMk id="5" creationId="{F004EC48-9E4E-4953-592E-68B3CF632321}"/>
          </ac:graphicFrameMkLst>
        </pc:graphicFrameChg>
        <pc:graphicFrameChg chg="add del mod modGraphic">
          <ac:chgData name="Duy-Thinh Tran" userId="f01090e2cc330d5f" providerId="LiveId" clId="{D9A1D5C9-D9A4-47D4-80C3-FD5185772920}" dt="2022-06-20T04:22:37.549" v="4815" actId="478"/>
          <ac:graphicFrameMkLst>
            <pc:docMk/>
            <pc:sldMk cId="3167639785" sldId="309"/>
            <ac:graphicFrameMk id="7" creationId="{84830F72-E77F-54B7-AC2D-59BE389D4437}"/>
          </ac:graphicFrameMkLst>
        </pc:graphicFrameChg>
        <pc:graphicFrameChg chg="add mod modGraphic">
          <ac:chgData name="Duy-Thinh Tran" userId="f01090e2cc330d5f" providerId="LiveId" clId="{D9A1D5C9-D9A4-47D4-80C3-FD5185772920}" dt="2022-06-20T04:25:04.370" v="4875" actId="14100"/>
          <ac:graphicFrameMkLst>
            <pc:docMk/>
            <pc:sldMk cId="3167639785" sldId="309"/>
            <ac:graphicFrameMk id="8" creationId="{417C72E4-A62A-D694-198F-76481F6380CF}"/>
          </ac:graphicFrameMkLst>
        </pc:graphicFrameChg>
        <pc:graphicFrameChg chg="add del mod">
          <ac:chgData name="Duy-Thinh Tran" userId="f01090e2cc330d5f" providerId="LiveId" clId="{D9A1D5C9-D9A4-47D4-80C3-FD5185772920}" dt="2022-06-11T03:56:42.665" v="4120" actId="478"/>
          <ac:graphicFrameMkLst>
            <pc:docMk/>
            <pc:sldMk cId="3167639785" sldId="309"/>
            <ac:graphicFrameMk id="9" creationId="{D50CD7B2-0362-2669-51DC-C3E2C8CCE575}"/>
          </ac:graphicFrameMkLst>
        </pc:graphicFrameChg>
        <pc:graphicFrameChg chg="add mod modGraphic">
          <ac:chgData name="Duy-Thinh Tran" userId="f01090e2cc330d5f" providerId="LiveId" clId="{D9A1D5C9-D9A4-47D4-80C3-FD5185772920}" dt="2022-06-20T04:22:39.991" v="4816" actId="14100"/>
          <ac:graphicFrameMkLst>
            <pc:docMk/>
            <pc:sldMk cId="3167639785" sldId="309"/>
            <ac:graphicFrameMk id="11" creationId="{0045554E-3244-BA7C-E042-1A067781BFA3}"/>
          </ac:graphicFrameMkLst>
        </pc:graphicFrameChg>
        <pc:cxnChg chg="add del">
          <ac:chgData name="Duy-Thinh Tran" userId="f01090e2cc330d5f" providerId="LiveId" clId="{D9A1D5C9-D9A4-47D4-80C3-FD5185772920}" dt="2022-06-11T03:56:11.401" v="4116" actId="478"/>
          <ac:cxnSpMkLst>
            <pc:docMk/>
            <pc:sldMk cId="3167639785" sldId="309"/>
            <ac:cxnSpMk id="7" creationId="{1588C615-8D32-EC5D-E653-0F8175E56376}"/>
          </ac:cxnSpMkLst>
        </pc:cxnChg>
      </pc:sldChg>
      <pc:sldChg chg="add del">
        <pc:chgData name="Duy-Thinh Tran" userId="f01090e2cc330d5f" providerId="LiveId" clId="{D9A1D5C9-D9A4-47D4-80C3-FD5185772920}" dt="2022-06-17T16:40:34.317" v="4706" actId="47"/>
        <pc:sldMkLst>
          <pc:docMk/>
          <pc:sldMk cId="1224962839" sldId="310"/>
        </pc:sldMkLst>
      </pc:sldChg>
      <pc:sldChg chg="modSp add del mod">
        <pc:chgData name="Duy-Thinh Tran" userId="f01090e2cc330d5f" providerId="LiveId" clId="{D9A1D5C9-D9A4-47D4-80C3-FD5185772920}" dt="2022-06-20T04:50:33.954" v="4881" actId="47"/>
        <pc:sldMkLst>
          <pc:docMk/>
          <pc:sldMk cId="1734677253" sldId="310"/>
        </pc:sldMkLst>
        <pc:spChg chg="mod">
          <ac:chgData name="Duy-Thinh Tran" userId="f01090e2cc330d5f" providerId="LiveId" clId="{D9A1D5C9-D9A4-47D4-80C3-FD5185772920}" dt="2022-06-20T04:25:26.997" v="4876" actId="207"/>
          <ac:spMkLst>
            <pc:docMk/>
            <pc:sldMk cId="1734677253" sldId="310"/>
            <ac:spMk id="3" creationId="{03729416-C511-F06A-10F9-6C2E41D529CB}"/>
          </ac:spMkLst>
        </pc:spChg>
      </pc:sldChg>
      <pc:sldChg chg="add">
        <pc:chgData name="Duy-Thinh Tran" userId="f01090e2cc330d5f" providerId="LiveId" clId="{D9A1D5C9-D9A4-47D4-80C3-FD5185772920}" dt="2022-06-20T04:25:41.300" v="4880"/>
        <pc:sldMkLst>
          <pc:docMk/>
          <pc:sldMk cId="198506500" sldId="311"/>
        </pc:sldMkLst>
      </pc:sldChg>
      <pc:sldChg chg="addSp delSp modSp new mod setBg modClrScheme chgLayout">
        <pc:chgData name="Duy-Thinh Tran" userId="f01090e2cc330d5f" providerId="LiveId" clId="{D9A1D5C9-D9A4-47D4-80C3-FD5185772920}" dt="2022-08-01T04:23:39.507" v="5784" actId="403"/>
        <pc:sldMkLst>
          <pc:docMk/>
          <pc:sldMk cId="3648119724" sldId="315"/>
        </pc:sldMkLst>
        <pc:spChg chg="add del">
          <ac:chgData name="Duy-Thinh Tran" userId="f01090e2cc330d5f" providerId="LiveId" clId="{D9A1D5C9-D9A4-47D4-80C3-FD5185772920}" dt="2022-07-31T23:51:29.573" v="4900" actId="26606"/>
          <ac:spMkLst>
            <pc:docMk/>
            <pc:sldMk cId="3648119724" sldId="315"/>
            <ac:spMk id="2" creationId="{5F12DEB4-3446-F4C9-ED19-A0C15DC652A3}"/>
          </ac:spMkLst>
        </pc:spChg>
        <pc:spChg chg="del">
          <ac:chgData name="Duy-Thinh Tran" userId="f01090e2cc330d5f" providerId="LiveId" clId="{D9A1D5C9-D9A4-47D4-80C3-FD5185772920}" dt="2022-07-31T23:50:53.690" v="4883"/>
          <ac:spMkLst>
            <pc:docMk/>
            <pc:sldMk cId="3648119724" sldId="315"/>
            <ac:spMk id="3" creationId="{975DAC10-1D80-CF19-C967-49CED97E4AAF}"/>
          </ac:spMkLst>
        </pc:spChg>
        <pc:spChg chg="mod modVis">
          <ac:chgData name="Duy-Thinh Tran" userId="f01090e2cc330d5f" providerId="LiveId" clId="{D9A1D5C9-D9A4-47D4-80C3-FD5185772920}" dt="2022-07-31T23:53:11.984" v="4904" actId="26606"/>
          <ac:spMkLst>
            <pc:docMk/>
            <pc:sldMk cId="3648119724" sldId="315"/>
            <ac:spMk id="4" creationId="{4898A6C5-DDB5-3E47-EBC2-37FB15EFD446}"/>
          </ac:spMkLst>
        </pc:spChg>
        <pc:spChg chg="add del mod">
          <ac:chgData name="Duy-Thinh Tran" userId="f01090e2cc330d5f" providerId="LiveId" clId="{D9A1D5C9-D9A4-47D4-80C3-FD5185772920}" dt="2022-08-01T00:10:17.823" v="5099" actId="478"/>
          <ac:spMkLst>
            <pc:docMk/>
            <pc:sldMk cId="3648119724" sldId="315"/>
            <ac:spMk id="7" creationId="{81B1B9C0-90A8-741E-9546-AD9E04C135AD}"/>
          </ac:spMkLst>
        </pc:spChg>
        <pc:spChg chg="add del mod">
          <ac:chgData name="Duy-Thinh Tran" userId="f01090e2cc330d5f" providerId="LiveId" clId="{D9A1D5C9-D9A4-47D4-80C3-FD5185772920}" dt="2022-07-31T23:53:08.304" v="4902" actId="26606"/>
          <ac:spMkLst>
            <pc:docMk/>
            <pc:sldMk cId="3648119724" sldId="315"/>
            <ac:spMk id="11" creationId="{D3B2EFAC-B74D-B2F7-439C-C11102DE1541}"/>
          </ac:spMkLst>
        </pc:spChg>
        <pc:spChg chg="add del mod">
          <ac:chgData name="Duy-Thinh Tran" userId="f01090e2cc330d5f" providerId="LiveId" clId="{D9A1D5C9-D9A4-47D4-80C3-FD5185772920}" dt="2022-07-31T23:53:08.304" v="4902" actId="26606"/>
          <ac:spMkLst>
            <pc:docMk/>
            <pc:sldMk cId="3648119724" sldId="315"/>
            <ac:spMk id="13" creationId="{AFAA3296-3CF9-A9D0-989B-E1B524D11FE9}"/>
          </ac:spMkLst>
        </pc:spChg>
        <pc:spChg chg="add del mod">
          <ac:chgData name="Duy-Thinh Tran" userId="f01090e2cc330d5f" providerId="LiveId" clId="{D9A1D5C9-D9A4-47D4-80C3-FD5185772920}" dt="2022-08-01T00:10:19.041" v="5100" actId="478"/>
          <ac:spMkLst>
            <pc:docMk/>
            <pc:sldMk cId="3648119724" sldId="315"/>
            <ac:spMk id="14" creationId="{7769CAE8-857F-571C-9B7A-A91529256273}"/>
          </ac:spMkLst>
        </pc:spChg>
        <pc:spChg chg="add del mod">
          <ac:chgData name="Duy-Thinh Tran" userId="f01090e2cc330d5f" providerId="LiveId" clId="{D9A1D5C9-D9A4-47D4-80C3-FD5185772920}" dt="2022-07-31T23:53:08.304" v="4902" actId="26606"/>
          <ac:spMkLst>
            <pc:docMk/>
            <pc:sldMk cId="3648119724" sldId="315"/>
            <ac:spMk id="15" creationId="{FB161E55-0719-C3C4-1211-F10675688AFA}"/>
          </ac:spMkLst>
        </pc:spChg>
        <pc:spChg chg="add del mod">
          <ac:chgData name="Duy-Thinh Tran" userId="f01090e2cc330d5f" providerId="LiveId" clId="{D9A1D5C9-D9A4-47D4-80C3-FD5185772920}" dt="2022-08-01T00:10:20.261" v="5101" actId="478"/>
          <ac:spMkLst>
            <pc:docMk/>
            <pc:sldMk cId="3648119724" sldId="315"/>
            <ac:spMk id="16" creationId="{620D5174-2222-301F-287D-737D2D6C5878}"/>
          </ac:spMkLst>
        </pc:spChg>
        <pc:spChg chg="add del mod">
          <ac:chgData name="Duy-Thinh Tran" userId="f01090e2cc330d5f" providerId="LiveId" clId="{D9A1D5C9-D9A4-47D4-80C3-FD5185772920}" dt="2022-07-31T23:53:11.984" v="4904" actId="26606"/>
          <ac:spMkLst>
            <pc:docMk/>
            <pc:sldMk cId="3648119724" sldId="315"/>
            <ac:spMk id="17" creationId="{56557391-BD38-60A5-1FFB-C9C81F7D50C3}"/>
          </ac:spMkLst>
        </pc:spChg>
        <pc:spChg chg="add del mod">
          <ac:chgData name="Duy-Thinh Tran" userId="f01090e2cc330d5f" providerId="LiveId" clId="{D9A1D5C9-D9A4-47D4-80C3-FD5185772920}" dt="2022-07-31T23:53:11.984" v="4904" actId="26606"/>
          <ac:spMkLst>
            <pc:docMk/>
            <pc:sldMk cId="3648119724" sldId="315"/>
            <ac:spMk id="18" creationId="{4595520C-7F10-79AA-7332-061E3377029D}"/>
          </ac:spMkLst>
        </pc:spChg>
        <pc:spChg chg="add del mod">
          <ac:chgData name="Duy-Thinh Tran" userId="f01090e2cc330d5f" providerId="LiveId" clId="{D9A1D5C9-D9A4-47D4-80C3-FD5185772920}" dt="2022-07-31T23:53:11.984" v="4904" actId="26606"/>
          <ac:spMkLst>
            <pc:docMk/>
            <pc:sldMk cId="3648119724" sldId="315"/>
            <ac:spMk id="19" creationId="{4B513DFF-F00F-3BF8-DC27-140A55C8C361}"/>
          </ac:spMkLst>
        </pc:spChg>
        <pc:spChg chg="add del mod">
          <ac:chgData name="Duy-Thinh Tran" userId="f01090e2cc330d5f" providerId="LiveId" clId="{D9A1D5C9-D9A4-47D4-80C3-FD5185772920}" dt="2022-08-01T00:03:01.685" v="4994" actId="478"/>
          <ac:spMkLst>
            <pc:docMk/>
            <pc:sldMk cId="3648119724" sldId="315"/>
            <ac:spMk id="22" creationId="{E19D4583-52AB-0D4A-1E6B-97EE1C7C801A}"/>
          </ac:spMkLst>
        </pc:spChg>
        <pc:spChg chg="add del mod">
          <ac:chgData name="Duy-Thinh Tran" userId="f01090e2cc330d5f" providerId="LiveId" clId="{D9A1D5C9-D9A4-47D4-80C3-FD5185772920}" dt="2022-08-01T00:06:31.658" v="5035" actId="478"/>
          <ac:spMkLst>
            <pc:docMk/>
            <pc:sldMk cId="3648119724" sldId="315"/>
            <ac:spMk id="36" creationId="{9000E58F-A989-56FA-6FE8-35F454562E88}"/>
          </ac:spMkLst>
        </pc:spChg>
        <pc:spChg chg="add del mod">
          <ac:chgData name="Duy-Thinh Tran" userId="f01090e2cc330d5f" providerId="LiveId" clId="{D9A1D5C9-D9A4-47D4-80C3-FD5185772920}" dt="2022-08-01T00:20:28.974" v="5230" actId="478"/>
          <ac:spMkLst>
            <pc:docMk/>
            <pc:sldMk cId="3648119724" sldId="315"/>
            <ac:spMk id="79" creationId="{FD61AC06-85EB-8F8F-75B0-6BADFC9B8C9C}"/>
          </ac:spMkLst>
        </pc:spChg>
        <pc:spChg chg="add del mod">
          <ac:chgData name="Duy-Thinh Tran" userId="f01090e2cc330d5f" providerId="LiveId" clId="{D9A1D5C9-D9A4-47D4-80C3-FD5185772920}" dt="2022-08-01T00:22:01.535" v="5253" actId="478"/>
          <ac:spMkLst>
            <pc:docMk/>
            <pc:sldMk cId="3648119724" sldId="315"/>
            <ac:spMk id="82" creationId="{DA668BF7-9C71-2814-CE34-88E3EE0478B8}"/>
          </ac:spMkLst>
        </pc:spChg>
        <pc:spChg chg="add mod">
          <ac:chgData name="Duy-Thinh Tran" userId="f01090e2cc330d5f" providerId="LiveId" clId="{D9A1D5C9-D9A4-47D4-80C3-FD5185772920}" dt="2022-08-01T02:55:31.914" v="5696" actId="207"/>
          <ac:spMkLst>
            <pc:docMk/>
            <pc:sldMk cId="3648119724" sldId="315"/>
            <ac:spMk id="96" creationId="{16C215FF-B4FA-7EBC-9931-428242935207}"/>
          </ac:spMkLst>
        </pc:spChg>
        <pc:spChg chg="add mod">
          <ac:chgData name="Duy-Thinh Tran" userId="f01090e2cc330d5f" providerId="LiveId" clId="{D9A1D5C9-D9A4-47D4-80C3-FD5185772920}" dt="2022-08-01T04:23:39.507" v="5784" actId="403"/>
          <ac:spMkLst>
            <pc:docMk/>
            <pc:sldMk cId="3648119724" sldId="315"/>
            <ac:spMk id="101" creationId="{3E5FAE8F-FA0A-1388-1627-8D34FD626600}"/>
          </ac:spMkLst>
        </pc:spChg>
        <pc:spChg chg="add mod">
          <ac:chgData name="Duy-Thinh Tran" userId="f01090e2cc330d5f" providerId="LiveId" clId="{D9A1D5C9-D9A4-47D4-80C3-FD5185772920}" dt="2022-08-01T02:44:44.719" v="5466" actId="20577"/>
          <ac:spMkLst>
            <pc:docMk/>
            <pc:sldMk cId="3648119724" sldId="315"/>
            <ac:spMk id="102" creationId="{1768F9B8-12C4-D49A-597B-388E20126E16}"/>
          </ac:spMkLst>
        </pc:spChg>
        <pc:spChg chg="add mod">
          <ac:chgData name="Duy-Thinh Tran" userId="f01090e2cc330d5f" providerId="LiveId" clId="{D9A1D5C9-D9A4-47D4-80C3-FD5185772920}" dt="2022-08-01T02:59:45.903" v="5782" actId="1076"/>
          <ac:spMkLst>
            <pc:docMk/>
            <pc:sldMk cId="3648119724" sldId="315"/>
            <ac:spMk id="103" creationId="{AFBA2C00-8CCB-9C80-F837-CA659D0B373B}"/>
          </ac:spMkLst>
        </pc:spChg>
        <pc:spChg chg="add mod">
          <ac:chgData name="Duy-Thinh Tran" userId="f01090e2cc330d5f" providerId="LiveId" clId="{D9A1D5C9-D9A4-47D4-80C3-FD5185772920}" dt="2022-08-01T02:59:48.395" v="5783" actId="14100"/>
          <ac:spMkLst>
            <pc:docMk/>
            <pc:sldMk cId="3648119724" sldId="315"/>
            <ac:spMk id="106" creationId="{1DF69936-DAA3-02E2-C4DC-8ABAC298A3BE}"/>
          </ac:spMkLst>
        </pc:spChg>
        <pc:graphicFrameChg chg="add mod modGraphic">
          <ac:chgData name="Duy-Thinh Tran" userId="f01090e2cc330d5f" providerId="LiveId" clId="{D9A1D5C9-D9A4-47D4-80C3-FD5185772920}" dt="2022-08-01T02:40:59.244" v="5370" actId="1035"/>
          <ac:graphicFrameMkLst>
            <pc:docMk/>
            <pc:sldMk cId="3648119724" sldId="315"/>
            <ac:graphicFrameMk id="37" creationId="{4A84F54C-73CB-F103-A56B-E61EBE456AEE}"/>
          </ac:graphicFrameMkLst>
        </pc:graphicFrameChg>
        <pc:graphicFrameChg chg="add mod modGraphic">
          <ac:chgData name="Duy-Thinh Tran" userId="f01090e2cc330d5f" providerId="LiveId" clId="{D9A1D5C9-D9A4-47D4-80C3-FD5185772920}" dt="2022-08-01T02:42:50.993" v="5402" actId="1076"/>
          <ac:graphicFrameMkLst>
            <pc:docMk/>
            <pc:sldMk cId="3648119724" sldId="315"/>
            <ac:graphicFrameMk id="38" creationId="{6C36AB35-8274-8852-81A7-A31389FACC71}"/>
          </ac:graphicFrameMkLst>
        </pc:graphicFrameChg>
        <pc:graphicFrameChg chg="add del mod modGraphic">
          <ac:chgData name="Duy-Thinh Tran" userId="f01090e2cc330d5f" providerId="LiveId" clId="{D9A1D5C9-D9A4-47D4-80C3-FD5185772920}" dt="2022-08-01T00:20:26.996" v="5229" actId="478"/>
          <ac:graphicFrameMkLst>
            <pc:docMk/>
            <pc:sldMk cId="3648119724" sldId="315"/>
            <ac:graphicFrameMk id="77" creationId="{4DAB8644-F519-3782-E016-1046692FEC98}"/>
          </ac:graphicFrameMkLst>
        </pc:graphicFrameChg>
        <pc:graphicFrameChg chg="add del mod">
          <ac:chgData name="Duy-Thinh Tran" userId="f01090e2cc330d5f" providerId="LiveId" clId="{D9A1D5C9-D9A4-47D4-80C3-FD5185772920}" dt="2022-08-01T00:20:33.374" v="5232" actId="478"/>
          <ac:graphicFrameMkLst>
            <pc:docMk/>
            <pc:sldMk cId="3648119724" sldId="315"/>
            <ac:graphicFrameMk id="80" creationId="{DEF5BDC1-F304-F82D-7BA1-0EAB682B0D2B}"/>
          </ac:graphicFrameMkLst>
        </pc:graphicFrameChg>
        <pc:graphicFrameChg chg="add mod modGraphic">
          <ac:chgData name="Duy-Thinh Tran" userId="f01090e2cc330d5f" providerId="LiveId" clId="{D9A1D5C9-D9A4-47D4-80C3-FD5185772920}" dt="2022-08-01T02:58:51.996" v="5752"/>
          <ac:graphicFrameMkLst>
            <pc:docMk/>
            <pc:sldMk cId="3648119724" sldId="315"/>
            <ac:graphicFrameMk id="83" creationId="{5FFCB1F4-58BD-E965-E3AE-F240539FB507}"/>
          </ac:graphicFrameMkLst>
        </pc:graphicFrameChg>
        <pc:graphicFrameChg chg="add mod modGraphic">
          <ac:chgData name="Duy-Thinh Tran" userId="f01090e2cc330d5f" providerId="LiveId" clId="{D9A1D5C9-D9A4-47D4-80C3-FD5185772920}" dt="2022-08-01T02:43:20.948" v="5410" actId="20577"/>
          <ac:graphicFrameMkLst>
            <pc:docMk/>
            <pc:sldMk cId="3648119724" sldId="315"/>
            <ac:graphicFrameMk id="84" creationId="{4AFF6A44-ADB4-6ED8-5B1E-3A49F6D3CC57}"/>
          </ac:graphicFrameMkLst>
        </pc:graphicFrameChg>
        <pc:picChg chg="add del mod modCrop">
          <ac:chgData name="Duy-Thinh Tran" userId="f01090e2cc330d5f" providerId="LiveId" clId="{D9A1D5C9-D9A4-47D4-80C3-FD5185772920}" dt="2022-08-01T00:02:58.881" v="4992" actId="478"/>
          <ac:picMkLst>
            <pc:docMk/>
            <pc:sldMk cId="3648119724" sldId="315"/>
            <ac:picMk id="6" creationId="{D1D89F68-33B8-F27D-DA88-5E0129A32699}"/>
          </ac:picMkLst>
        </pc:picChg>
        <pc:picChg chg="add mod">
          <ac:chgData name="Duy-Thinh Tran" userId="f01090e2cc330d5f" providerId="LiveId" clId="{D9A1D5C9-D9A4-47D4-80C3-FD5185772920}" dt="2022-08-01T02:40:59.244" v="5370" actId="1035"/>
          <ac:picMkLst>
            <pc:docMk/>
            <pc:sldMk cId="3648119724" sldId="315"/>
            <ac:picMk id="24" creationId="{D3189958-6FEE-CDE8-297D-F526D141F130}"/>
          </ac:picMkLst>
        </pc:picChg>
        <pc:cxnChg chg="add del mod">
          <ac:chgData name="Duy-Thinh Tran" userId="f01090e2cc330d5f" providerId="LiveId" clId="{D9A1D5C9-D9A4-47D4-80C3-FD5185772920}" dt="2022-08-01T00:03:52.877" v="5008" actId="478"/>
          <ac:cxnSpMkLst>
            <pc:docMk/>
            <pc:sldMk cId="3648119724" sldId="315"/>
            <ac:cxnSpMk id="9" creationId="{A484B3B6-9DF2-C451-A2F7-AD74776E93E8}"/>
          </ac:cxnSpMkLst>
        </pc:cxnChg>
        <pc:cxnChg chg="add del mod">
          <ac:chgData name="Duy-Thinh Tran" userId="f01090e2cc330d5f" providerId="LiveId" clId="{D9A1D5C9-D9A4-47D4-80C3-FD5185772920}" dt="2022-08-01T00:04:17.965" v="5017" actId="478"/>
          <ac:cxnSpMkLst>
            <pc:docMk/>
            <pc:sldMk cId="3648119724" sldId="315"/>
            <ac:cxnSpMk id="20" creationId="{F071C920-117B-A041-A319-30D18C1430E4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27" creationId="{76FC4765-9B05-0906-FF03-7EFC4329FAA8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30" creationId="{AF7ADEAA-6F79-53CB-9ED4-36B710313D15}"/>
          </ac:cxnSpMkLst>
        </pc:cxnChg>
        <pc:cxnChg chg="add del mod">
          <ac:chgData name="Duy-Thinh Tran" userId="f01090e2cc330d5f" providerId="LiveId" clId="{D9A1D5C9-D9A4-47D4-80C3-FD5185772920}" dt="2022-08-01T01:24:04.020" v="5278" actId="478"/>
          <ac:cxnSpMkLst>
            <pc:docMk/>
            <pc:sldMk cId="3648119724" sldId="315"/>
            <ac:cxnSpMk id="33" creationId="{34850667-3A1B-2E48-A4C8-60CB89B4E141}"/>
          </ac:cxnSpMkLst>
        </pc:cxnChg>
        <pc:cxnChg chg="add del">
          <ac:chgData name="Duy-Thinh Tran" userId="f01090e2cc330d5f" providerId="LiveId" clId="{D9A1D5C9-D9A4-47D4-80C3-FD5185772920}" dt="2022-08-01T00:14:35.022" v="5154" actId="478"/>
          <ac:cxnSpMkLst>
            <pc:docMk/>
            <pc:sldMk cId="3648119724" sldId="315"/>
            <ac:cxnSpMk id="47" creationId="{2397983B-3A24-4AFC-6C95-BEE82C426E77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48" creationId="{851E3F48-3C75-AAFB-D337-FC6D06C68844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55" creationId="{BD5CAD15-613D-3463-346B-1F54F58B7F34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57" creationId="{691793A0-8D1E-683B-4035-71D7017E7AFB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61" creationId="{21FC82CE-6C7C-9789-8C43-6E8EDB4A06D9}"/>
          </ac:cxnSpMkLst>
        </pc:cxnChg>
        <pc:cxnChg chg="add mod">
          <ac:chgData name="Duy-Thinh Tran" userId="f01090e2cc330d5f" providerId="LiveId" clId="{D9A1D5C9-D9A4-47D4-80C3-FD5185772920}" dt="2022-08-01T02:40:59.244" v="5370" actId="1035"/>
          <ac:cxnSpMkLst>
            <pc:docMk/>
            <pc:sldMk cId="3648119724" sldId="315"/>
            <ac:cxnSpMk id="64" creationId="{D51B949C-EBA3-24B7-4B0A-576ACAC72505}"/>
          </ac:cxnSpMkLst>
        </pc:cxnChg>
        <pc:cxnChg chg="add del mod">
          <ac:chgData name="Duy-Thinh Tran" userId="f01090e2cc330d5f" providerId="LiveId" clId="{D9A1D5C9-D9A4-47D4-80C3-FD5185772920}" dt="2022-08-01T02:36:49.393" v="5312" actId="478"/>
          <ac:cxnSpMkLst>
            <pc:docMk/>
            <pc:sldMk cId="3648119724" sldId="315"/>
            <ac:cxnSpMk id="67" creationId="{BD1954BB-E88A-EE57-EBBF-E78FF8A20775}"/>
          </ac:cxnSpMkLst>
        </pc:cxnChg>
        <pc:cxnChg chg="add mod">
          <ac:chgData name="Duy-Thinh Tran" userId="f01090e2cc330d5f" providerId="LiveId" clId="{D9A1D5C9-D9A4-47D4-80C3-FD5185772920}" dt="2022-08-01T02:42:08.081" v="5394" actId="14100"/>
          <ac:cxnSpMkLst>
            <pc:docMk/>
            <pc:sldMk cId="3648119724" sldId="315"/>
            <ac:cxnSpMk id="87" creationId="{B932523C-7DA4-B1A5-16FA-FB9BA67708D0}"/>
          </ac:cxnSpMkLst>
        </pc:cxnChg>
        <pc:cxnChg chg="add mod">
          <ac:chgData name="Duy-Thinh Tran" userId="f01090e2cc330d5f" providerId="LiveId" clId="{D9A1D5C9-D9A4-47D4-80C3-FD5185772920}" dt="2022-08-01T02:56:11.662" v="5702" actId="14100"/>
          <ac:cxnSpMkLst>
            <pc:docMk/>
            <pc:sldMk cId="3648119724" sldId="315"/>
            <ac:cxnSpMk id="89" creationId="{AC558900-FD03-C102-7708-ED3C2AFAC8F7}"/>
          </ac:cxnSpMkLst>
        </pc:cxnChg>
      </pc:sldChg>
      <pc:sldChg chg="add del setBg">
        <pc:chgData name="Duy-Thinh Tran" userId="f01090e2cc330d5f" providerId="LiveId" clId="{D9A1D5C9-D9A4-47D4-80C3-FD5185772920}" dt="2022-08-01T02:48:07.028" v="5540" actId="47"/>
        <pc:sldMkLst>
          <pc:docMk/>
          <pc:sldMk cId="391897759" sldId="316"/>
        </pc:sldMkLst>
      </pc:sldChg>
      <pc:sldChg chg="addSp modSp new del mod">
        <pc:chgData name="Duy-Thinh Tran" userId="f01090e2cc330d5f" providerId="LiveId" clId="{D9A1D5C9-D9A4-47D4-80C3-FD5185772920}" dt="2022-08-01T02:48:01.081" v="5538" actId="47"/>
        <pc:sldMkLst>
          <pc:docMk/>
          <pc:sldMk cId="672884715" sldId="316"/>
        </pc:sldMkLst>
        <pc:graphicFrameChg chg="add mod modGraphic">
          <ac:chgData name="Duy-Thinh Tran" userId="f01090e2cc330d5f" providerId="LiveId" clId="{D9A1D5C9-D9A4-47D4-80C3-FD5185772920}" dt="2022-08-01T00:19:53.187" v="5222" actId="20577"/>
          <ac:graphicFrameMkLst>
            <pc:docMk/>
            <pc:sldMk cId="672884715" sldId="316"/>
            <ac:graphicFrameMk id="5" creationId="{AC9083C5-32A3-6C7F-F6D5-70ADA718E7A8}"/>
          </ac:graphicFrameMkLst>
        </pc:graphicFrameChg>
      </pc:sldChg>
      <pc:sldChg chg="addSp delSp modSp new mod setBg">
        <pc:chgData name="Duy-Thinh Tran" userId="f01090e2cc330d5f" providerId="LiveId" clId="{D9A1D5C9-D9A4-47D4-80C3-FD5185772920}" dt="2022-08-01T02:54:26.305" v="5692" actId="13822"/>
        <pc:sldMkLst>
          <pc:docMk/>
          <pc:sldMk cId="4124818268" sldId="316"/>
        </pc:sldMkLst>
        <pc:spChg chg="del mod">
          <ac:chgData name="Duy-Thinh Tran" userId="f01090e2cc330d5f" providerId="LiveId" clId="{D9A1D5C9-D9A4-47D4-80C3-FD5185772920}" dt="2022-08-01T02:48:37.390" v="5545" actId="478"/>
          <ac:spMkLst>
            <pc:docMk/>
            <pc:sldMk cId="4124818268" sldId="316"/>
            <ac:spMk id="2" creationId="{140EAED8-1777-D275-7EC4-BACBB344229F}"/>
          </ac:spMkLst>
        </pc:spChg>
        <pc:spChg chg="del">
          <ac:chgData name="Duy-Thinh Tran" userId="f01090e2cc330d5f" providerId="LiveId" clId="{D9A1D5C9-D9A4-47D4-80C3-FD5185772920}" dt="2022-08-01T02:48:39.863" v="5546" actId="478"/>
          <ac:spMkLst>
            <pc:docMk/>
            <pc:sldMk cId="4124818268" sldId="316"/>
            <ac:spMk id="3" creationId="{7FA2C3A1-DAFC-6529-E17E-342CBDEEF2DB}"/>
          </ac:spMkLst>
        </pc:spChg>
        <pc:spChg chg="mod ord modVis">
          <ac:chgData name="Duy-Thinh Tran" userId="f01090e2cc330d5f" providerId="LiveId" clId="{D9A1D5C9-D9A4-47D4-80C3-FD5185772920}" dt="2022-08-01T02:50:12.535" v="5558" actId="26606"/>
          <ac:spMkLst>
            <pc:docMk/>
            <pc:sldMk cId="4124818268" sldId="316"/>
            <ac:spMk id="4" creationId="{A105DC15-4188-13D0-4F2B-AF07E9DF972C}"/>
          </ac:spMkLst>
        </pc:spChg>
        <pc:spChg chg="add del mod">
          <ac:chgData name="Duy-Thinh Tran" userId="f01090e2cc330d5f" providerId="LiveId" clId="{D9A1D5C9-D9A4-47D4-80C3-FD5185772920}" dt="2022-08-01T02:50:10.852" v="5557" actId="478"/>
          <ac:spMkLst>
            <pc:docMk/>
            <pc:sldMk cId="4124818268" sldId="316"/>
            <ac:spMk id="5" creationId="{45323907-B088-633D-E61C-5EAEA6A16962}"/>
          </ac:spMkLst>
        </pc:spChg>
        <pc:spChg chg="add mod">
          <ac:chgData name="Duy-Thinh Tran" userId="f01090e2cc330d5f" providerId="LiveId" clId="{D9A1D5C9-D9A4-47D4-80C3-FD5185772920}" dt="2022-08-01T02:53:18.996" v="5656" actId="20577"/>
          <ac:spMkLst>
            <pc:docMk/>
            <pc:sldMk cId="4124818268" sldId="316"/>
            <ac:spMk id="12" creationId="{6D8CB9B3-3978-49B3-8582-0BDE44C5F1C0}"/>
          </ac:spMkLst>
        </pc:spChg>
        <pc:spChg chg="add mod">
          <ac:chgData name="Duy-Thinh Tran" userId="f01090e2cc330d5f" providerId="LiveId" clId="{D9A1D5C9-D9A4-47D4-80C3-FD5185772920}" dt="2022-08-01T02:53:50.595" v="5660" actId="208"/>
          <ac:spMkLst>
            <pc:docMk/>
            <pc:sldMk cId="4124818268" sldId="316"/>
            <ac:spMk id="13" creationId="{37CB23E6-5CB2-B466-1638-BAD06BA0550C}"/>
          </ac:spMkLst>
        </pc:spChg>
        <pc:spChg chg="add mod">
          <ac:chgData name="Duy-Thinh Tran" userId="f01090e2cc330d5f" providerId="LiveId" clId="{D9A1D5C9-D9A4-47D4-80C3-FD5185772920}" dt="2022-08-01T02:54:14.697" v="5690" actId="1076"/>
          <ac:spMkLst>
            <pc:docMk/>
            <pc:sldMk cId="4124818268" sldId="316"/>
            <ac:spMk id="14" creationId="{A9F3A5ED-7303-5A81-9952-742E695ABA2A}"/>
          </ac:spMkLst>
        </pc:spChg>
        <pc:picChg chg="add del mod">
          <ac:chgData name="Duy-Thinh Tran" userId="f01090e2cc330d5f" providerId="LiveId" clId="{D9A1D5C9-D9A4-47D4-80C3-FD5185772920}" dt="2022-08-01T02:50:57.359" v="5561" actId="478"/>
          <ac:picMkLst>
            <pc:docMk/>
            <pc:sldMk cId="4124818268" sldId="316"/>
            <ac:picMk id="7" creationId="{5D709FDE-E90A-609C-E78B-988C3B7AD3C1}"/>
          </ac:picMkLst>
        </pc:picChg>
        <pc:picChg chg="add del mod">
          <ac:chgData name="Duy-Thinh Tran" userId="f01090e2cc330d5f" providerId="LiveId" clId="{D9A1D5C9-D9A4-47D4-80C3-FD5185772920}" dt="2022-08-01T02:52:52.567" v="5624" actId="478"/>
          <ac:picMkLst>
            <pc:docMk/>
            <pc:sldMk cId="4124818268" sldId="316"/>
            <ac:picMk id="9" creationId="{7CBC16B2-083F-A199-63E4-0842D9165418}"/>
          </ac:picMkLst>
        </pc:picChg>
        <pc:picChg chg="add mod">
          <ac:chgData name="Duy-Thinh Tran" userId="f01090e2cc330d5f" providerId="LiveId" clId="{D9A1D5C9-D9A4-47D4-80C3-FD5185772920}" dt="2022-08-01T02:53:09.667" v="5647" actId="1076"/>
          <ac:picMkLst>
            <pc:docMk/>
            <pc:sldMk cId="4124818268" sldId="316"/>
            <ac:picMk id="11" creationId="{4426790E-993B-EDEF-9578-3691379C4958}"/>
          </ac:picMkLst>
        </pc:picChg>
        <pc:cxnChg chg="add mod">
          <ac:chgData name="Duy-Thinh Tran" userId="f01090e2cc330d5f" providerId="LiveId" clId="{D9A1D5C9-D9A4-47D4-80C3-FD5185772920}" dt="2022-08-01T02:54:26.305" v="5692" actId="13822"/>
          <ac:cxnSpMkLst>
            <pc:docMk/>
            <pc:sldMk cId="4124818268" sldId="316"/>
            <ac:cxnSpMk id="16" creationId="{5460C91C-B853-1F93-2BB5-63F129CD2D35}"/>
          </ac:cxnSpMkLst>
        </pc:cxnChg>
      </pc:sldChg>
      <pc:sldChg chg="addSp delSp modSp add mod">
        <pc:chgData name="Duy-Thinh Tran" userId="f01090e2cc330d5f" providerId="LiveId" clId="{D9A1D5C9-D9A4-47D4-80C3-FD5185772920}" dt="2022-08-02T04:25:36.066" v="5905" actId="207"/>
        <pc:sldMkLst>
          <pc:docMk/>
          <pc:sldMk cId="689022223" sldId="317"/>
        </pc:sldMkLst>
        <pc:spChg chg="mod">
          <ac:chgData name="Duy-Thinh Tran" userId="f01090e2cc330d5f" providerId="LiveId" clId="{D9A1D5C9-D9A4-47D4-80C3-FD5185772920}" dt="2022-08-02T04:10:22.081" v="5826" actId="20577"/>
          <ac:spMkLst>
            <pc:docMk/>
            <pc:sldMk cId="689022223" sldId="317"/>
            <ac:spMk id="2" creationId="{14E14657-670D-2B4F-2A32-1B4A83AE72C4}"/>
          </ac:spMkLst>
        </pc:spChg>
        <pc:spChg chg="mod">
          <ac:chgData name="Duy-Thinh Tran" userId="f01090e2cc330d5f" providerId="LiveId" clId="{D9A1D5C9-D9A4-47D4-80C3-FD5185772920}" dt="2022-08-02T04:12:40.884" v="5872" actId="14100"/>
          <ac:spMkLst>
            <pc:docMk/>
            <pc:sldMk cId="689022223" sldId="317"/>
            <ac:spMk id="4" creationId="{FEBCA573-B140-F908-589C-C88D7AFC610D}"/>
          </ac:spMkLst>
        </pc:spChg>
        <pc:spChg chg="del mod">
          <ac:chgData name="Duy-Thinh Tran" userId="f01090e2cc330d5f" providerId="LiveId" clId="{D9A1D5C9-D9A4-47D4-80C3-FD5185772920}" dt="2022-08-02T04:12:01.853" v="5861" actId="478"/>
          <ac:spMkLst>
            <pc:docMk/>
            <pc:sldMk cId="689022223" sldId="317"/>
            <ac:spMk id="6" creationId="{470AFE46-D759-E334-9063-96FB8A4E5C69}"/>
          </ac:spMkLst>
        </pc:spChg>
        <pc:spChg chg="mod">
          <ac:chgData name="Duy-Thinh Tran" userId="f01090e2cc330d5f" providerId="LiveId" clId="{D9A1D5C9-D9A4-47D4-80C3-FD5185772920}" dt="2022-08-02T04:13:34.066" v="5892" actId="6549"/>
          <ac:spMkLst>
            <pc:docMk/>
            <pc:sldMk cId="689022223" sldId="317"/>
            <ac:spMk id="8" creationId="{B215F0C9-7357-69E3-5593-3E2C2B22BC01}"/>
          </ac:spMkLst>
        </pc:spChg>
        <pc:spChg chg="mod">
          <ac:chgData name="Duy-Thinh Tran" userId="f01090e2cc330d5f" providerId="LiveId" clId="{D9A1D5C9-D9A4-47D4-80C3-FD5185772920}" dt="2022-08-02T04:14:21.956" v="5900" actId="1076"/>
          <ac:spMkLst>
            <pc:docMk/>
            <pc:sldMk cId="689022223" sldId="317"/>
            <ac:spMk id="9" creationId="{C59BD2A9-1AD4-8963-4DAD-C1768766630F}"/>
          </ac:spMkLst>
        </pc:spChg>
        <pc:spChg chg="mod">
          <ac:chgData name="Duy-Thinh Tran" userId="f01090e2cc330d5f" providerId="LiveId" clId="{D9A1D5C9-D9A4-47D4-80C3-FD5185772920}" dt="2022-08-02T04:11:27.864" v="5856" actId="1076"/>
          <ac:spMkLst>
            <pc:docMk/>
            <pc:sldMk cId="689022223" sldId="317"/>
            <ac:spMk id="18" creationId="{7786C986-50EB-5E48-32C0-74F22ABAE79B}"/>
          </ac:spMkLst>
        </pc:spChg>
        <pc:spChg chg="mod">
          <ac:chgData name="Duy-Thinh Tran" userId="f01090e2cc330d5f" providerId="LiveId" clId="{D9A1D5C9-D9A4-47D4-80C3-FD5185772920}" dt="2022-08-02T04:14:17.364" v="5899" actId="1076"/>
          <ac:spMkLst>
            <pc:docMk/>
            <pc:sldMk cId="689022223" sldId="317"/>
            <ac:spMk id="23" creationId="{792B16F8-790C-E80D-8586-32CDD4DA1583}"/>
          </ac:spMkLst>
        </pc:spChg>
        <pc:spChg chg="add mod">
          <ac:chgData name="Duy-Thinh Tran" userId="f01090e2cc330d5f" providerId="LiveId" clId="{D9A1D5C9-D9A4-47D4-80C3-FD5185772920}" dt="2022-08-02T04:11:39.422" v="5858" actId="122"/>
          <ac:spMkLst>
            <pc:docMk/>
            <pc:sldMk cId="689022223" sldId="317"/>
            <ac:spMk id="24" creationId="{2A346276-1852-3A0A-AB7B-BDD1BFB972AA}"/>
          </ac:spMkLst>
        </pc:spChg>
        <pc:spChg chg="add mod">
          <ac:chgData name="Duy-Thinh Tran" userId="f01090e2cc330d5f" providerId="LiveId" clId="{D9A1D5C9-D9A4-47D4-80C3-FD5185772920}" dt="2022-08-02T04:13:49.137" v="5894" actId="1076"/>
          <ac:spMkLst>
            <pc:docMk/>
            <pc:sldMk cId="689022223" sldId="317"/>
            <ac:spMk id="28" creationId="{C475F33D-9959-F055-5254-857D680E1DDE}"/>
          </ac:spMkLst>
        </pc:spChg>
        <pc:spChg chg="del mod">
          <ac:chgData name="Duy-Thinh Tran" userId="f01090e2cc330d5f" providerId="LiveId" clId="{D9A1D5C9-D9A4-47D4-80C3-FD5185772920}" dt="2022-08-02T04:11:16.262" v="5852" actId="478"/>
          <ac:spMkLst>
            <pc:docMk/>
            <pc:sldMk cId="689022223" sldId="317"/>
            <ac:spMk id="31" creationId="{A73B8AA6-3918-4E1B-5DBD-A060A6CA9705}"/>
          </ac:spMkLst>
        </pc:spChg>
        <pc:spChg chg="del mod">
          <ac:chgData name="Duy-Thinh Tran" userId="f01090e2cc330d5f" providerId="LiveId" clId="{D9A1D5C9-D9A4-47D4-80C3-FD5185772920}" dt="2022-08-02T04:10:36.416" v="5830" actId="21"/>
          <ac:spMkLst>
            <pc:docMk/>
            <pc:sldMk cId="689022223" sldId="317"/>
            <ac:spMk id="32" creationId="{5235DC30-32E7-0C6B-6E6F-64AAA41B964A}"/>
          </ac:spMkLst>
        </pc:spChg>
        <pc:spChg chg="mod">
          <ac:chgData name="Duy-Thinh Tran" userId="f01090e2cc330d5f" providerId="LiveId" clId="{D9A1D5C9-D9A4-47D4-80C3-FD5185772920}" dt="2022-08-02T04:25:36.066" v="5905" actId="207"/>
          <ac:spMkLst>
            <pc:docMk/>
            <pc:sldMk cId="689022223" sldId="317"/>
            <ac:spMk id="35" creationId="{76D8B567-E449-C6FA-30FA-A1220810D794}"/>
          </ac:spMkLst>
        </pc:spChg>
        <pc:grpChg chg="mod">
          <ac:chgData name="Duy-Thinh Tran" userId="f01090e2cc330d5f" providerId="LiveId" clId="{D9A1D5C9-D9A4-47D4-80C3-FD5185772920}" dt="2022-08-02T04:13:53.298" v="5895" actId="14100"/>
          <ac:grpSpMkLst>
            <pc:docMk/>
            <pc:sldMk cId="689022223" sldId="317"/>
            <ac:grpSpMk id="12" creationId="{76FB981C-CF75-8980-A3D0-D0737EB7E612}"/>
          </ac:grpSpMkLst>
        </pc:grpChg>
        <pc:grpChg chg="mod">
          <ac:chgData name="Duy-Thinh Tran" userId="f01090e2cc330d5f" providerId="LiveId" clId="{D9A1D5C9-D9A4-47D4-80C3-FD5185772920}" dt="2022-08-02T04:13:56.904" v="5896" actId="14100"/>
          <ac:grpSpMkLst>
            <pc:docMk/>
            <pc:sldMk cId="689022223" sldId="317"/>
            <ac:grpSpMk id="15" creationId="{0139A260-3663-5899-13E0-210B89A1CBD4}"/>
          </ac:grpSpMkLst>
        </pc:grpChg>
        <pc:picChg chg="add mod">
          <ac:chgData name="Duy-Thinh Tran" userId="f01090e2cc330d5f" providerId="LiveId" clId="{D9A1D5C9-D9A4-47D4-80C3-FD5185772920}" dt="2022-08-02T04:14:02.005" v="5897" actId="1076"/>
          <ac:picMkLst>
            <pc:docMk/>
            <pc:sldMk cId="689022223" sldId="317"/>
            <ac:picMk id="27" creationId="{E83758C5-5487-9C74-FE49-4A4A59456D67}"/>
          </ac:picMkLst>
        </pc:picChg>
        <pc:cxnChg chg="mod">
          <ac:chgData name="Duy-Thinh Tran" userId="f01090e2cc330d5f" providerId="LiveId" clId="{D9A1D5C9-D9A4-47D4-80C3-FD5185772920}" dt="2022-08-02T04:12:01.853" v="5861" actId="478"/>
          <ac:cxnSpMkLst>
            <pc:docMk/>
            <pc:sldMk cId="689022223" sldId="317"/>
            <ac:cxnSpMk id="26" creationId="{1F3C59D5-2838-87F2-4831-0E214386793B}"/>
          </ac:cxnSpMkLst>
        </pc:cxnChg>
        <pc:cxnChg chg="mod">
          <ac:chgData name="Duy-Thinh Tran" userId="f01090e2cc330d5f" providerId="LiveId" clId="{D9A1D5C9-D9A4-47D4-80C3-FD5185772920}" dt="2022-08-02T04:14:12.144" v="5898" actId="14100"/>
          <ac:cxnSpMkLst>
            <pc:docMk/>
            <pc:sldMk cId="689022223" sldId="317"/>
            <ac:cxnSpMk id="29" creationId="{E5CE242D-D3F4-802D-93AC-2E51DB9986F0}"/>
          </ac:cxnSpMkLst>
        </pc:cxnChg>
      </pc:sldChg>
      <pc:sldChg chg="add del">
        <pc:chgData name="Duy-Thinh Tran" userId="f01090e2cc330d5f" providerId="LiveId" clId="{D9A1D5C9-D9A4-47D4-80C3-FD5185772920}" dt="2022-08-02T04:09:59.220" v="5786" actId="2696"/>
        <pc:sldMkLst>
          <pc:docMk/>
          <pc:sldMk cId="995394455" sldId="317"/>
        </pc:sldMkLst>
      </pc:sldChg>
    </pc:docChg>
  </pc:docChgLst>
  <pc:docChgLst>
    <pc:chgData name="Duy-Thinh Tran" userId="f01090e2cc330d5f" providerId="LiveId" clId="{2D6C3217-277B-4EB1-AEC7-995CFA2AC47E}"/>
    <pc:docChg chg="undo redo custSel addSld delSld modSld">
      <pc:chgData name="Duy-Thinh Tran" userId="f01090e2cc330d5f" providerId="LiveId" clId="{2D6C3217-277B-4EB1-AEC7-995CFA2AC47E}" dt="2022-08-02T19:47:38.780" v="1840" actId="1076"/>
      <pc:docMkLst>
        <pc:docMk/>
      </pc:docMkLst>
      <pc:sldChg chg="modSp mod">
        <pc:chgData name="Duy-Thinh Tran" userId="f01090e2cc330d5f" providerId="LiveId" clId="{2D6C3217-277B-4EB1-AEC7-995CFA2AC47E}" dt="2022-08-01T15:11:39.988" v="1729" actId="20577"/>
        <pc:sldMkLst>
          <pc:docMk/>
          <pc:sldMk cId="1944669079" sldId="283"/>
        </pc:sldMkLst>
        <pc:graphicFrameChg chg="modGraphic">
          <ac:chgData name="Duy-Thinh Tran" userId="f01090e2cc330d5f" providerId="LiveId" clId="{2D6C3217-277B-4EB1-AEC7-995CFA2AC47E}" dt="2022-08-01T15:11:39.988" v="1729" actId="20577"/>
          <ac:graphicFrameMkLst>
            <pc:docMk/>
            <pc:sldMk cId="1944669079" sldId="283"/>
            <ac:graphicFrameMk id="5" creationId="{EAB8B5A6-AA27-2B82-7CB3-301B51216D66}"/>
          </ac:graphicFrameMkLst>
        </pc:graphicFrameChg>
      </pc:sldChg>
      <pc:sldChg chg="modSp mod">
        <pc:chgData name="Duy-Thinh Tran" userId="f01090e2cc330d5f" providerId="LiveId" clId="{2D6C3217-277B-4EB1-AEC7-995CFA2AC47E}" dt="2022-07-25T19:09:13.018" v="705" actId="20577"/>
        <pc:sldMkLst>
          <pc:docMk/>
          <pc:sldMk cId="2947476972" sldId="307"/>
        </pc:sldMkLst>
        <pc:spChg chg="mod">
          <ac:chgData name="Duy-Thinh Tran" userId="f01090e2cc330d5f" providerId="LiveId" clId="{2D6C3217-277B-4EB1-AEC7-995CFA2AC47E}" dt="2022-07-25T19:09:13.018" v="705" actId="20577"/>
          <ac:spMkLst>
            <pc:docMk/>
            <pc:sldMk cId="2947476972" sldId="307"/>
            <ac:spMk id="2" creationId="{F6EECC1B-1579-747E-1785-66E60137AEDF}"/>
          </ac:spMkLst>
        </pc:spChg>
        <pc:spChg chg="mod">
          <ac:chgData name="Duy-Thinh Tran" userId="f01090e2cc330d5f" providerId="LiveId" clId="{2D6C3217-277B-4EB1-AEC7-995CFA2AC47E}" dt="2022-07-25T19:06:01.369" v="141" actId="20577"/>
          <ac:spMkLst>
            <pc:docMk/>
            <pc:sldMk cId="2947476972" sldId="307"/>
            <ac:spMk id="3" creationId="{3FC21869-32E6-0AFF-5961-1214AA1B4664}"/>
          </ac:spMkLst>
        </pc:spChg>
      </pc:sldChg>
      <pc:sldChg chg="modSp new del mod">
        <pc:chgData name="Duy-Thinh Tran" userId="f01090e2cc330d5f" providerId="LiveId" clId="{2D6C3217-277B-4EB1-AEC7-995CFA2AC47E}" dt="2022-07-25T19:05:00.653" v="5" actId="47"/>
        <pc:sldMkLst>
          <pc:docMk/>
          <pc:sldMk cId="2979287175" sldId="312"/>
        </pc:sldMkLst>
        <pc:spChg chg="mod">
          <ac:chgData name="Duy-Thinh Tran" userId="f01090e2cc330d5f" providerId="LiveId" clId="{2D6C3217-277B-4EB1-AEC7-995CFA2AC47E}" dt="2022-07-25T19:04:58.736" v="4" actId="20577"/>
          <ac:spMkLst>
            <pc:docMk/>
            <pc:sldMk cId="2979287175" sldId="312"/>
            <ac:spMk id="2" creationId="{AF3CF410-C102-8D81-D919-0F9CE4963A7B}"/>
          </ac:spMkLst>
        </pc:spChg>
      </pc:sldChg>
      <pc:sldChg chg="add">
        <pc:chgData name="Duy-Thinh Tran" userId="f01090e2cc330d5f" providerId="LiveId" clId="{2D6C3217-277B-4EB1-AEC7-995CFA2AC47E}" dt="2022-07-25T19:05:07.193" v="6"/>
        <pc:sldMkLst>
          <pc:docMk/>
          <pc:sldMk cId="3173974587" sldId="312"/>
        </pc:sldMkLst>
      </pc:sldChg>
      <pc:sldChg chg="new del">
        <pc:chgData name="Duy-Thinh Tran" userId="f01090e2cc330d5f" providerId="LiveId" clId="{2D6C3217-277B-4EB1-AEC7-995CFA2AC47E}" dt="2022-07-25T19:06:04.538" v="143" actId="680"/>
        <pc:sldMkLst>
          <pc:docMk/>
          <pc:sldMk cId="1243631189" sldId="313"/>
        </pc:sldMkLst>
      </pc:sldChg>
      <pc:sldChg chg="modSp new mod">
        <pc:chgData name="Duy-Thinh Tran" userId="f01090e2cc330d5f" providerId="LiveId" clId="{2D6C3217-277B-4EB1-AEC7-995CFA2AC47E}" dt="2022-07-25T19:09:25.799" v="723" actId="20577"/>
        <pc:sldMkLst>
          <pc:docMk/>
          <pc:sldMk cId="2771831955" sldId="313"/>
        </pc:sldMkLst>
        <pc:spChg chg="mod">
          <ac:chgData name="Duy-Thinh Tran" userId="f01090e2cc330d5f" providerId="LiveId" clId="{2D6C3217-277B-4EB1-AEC7-995CFA2AC47E}" dt="2022-07-25T19:09:25.799" v="723" actId="20577"/>
          <ac:spMkLst>
            <pc:docMk/>
            <pc:sldMk cId="2771831955" sldId="313"/>
            <ac:spMk id="2" creationId="{0DCDF018-2266-CB8E-1574-DC7641AC7A47}"/>
          </ac:spMkLst>
        </pc:spChg>
        <pc:spChg chg="mod">
          <ac:chgData name="Duy-Thinh Tran" userId="f01090e2cc330d5f" providerId="LiveId" clId="{2D6C3217-277B-4EB1-AEC7-995CFA2AC47E}" dt="2022-07-25T19:08:54.905" v="683" actId="20577"/>
          <ac:spMkLst>
            <pc:docMk/>
            <pc:sldMk cId="2771831955" sldId="313"/>
            <ac:spMk id="3" creationId="{2AD7A966-57FC-D7B6-2BDA-6198D5FD36FE}"/>
          </ac:spMkLst>
        </pc:spChg>
      </pc:sldChg>
      <pc:sldChg chg="addSp delSp modSp mod">
        <pc:chgData name="Duy-Thinh Tran" userId="f01090e2cc330d5f" providerId="LiveId" clId="{2D6C3217-277B-4EB1-AEC7-995CFA2AC47E}" dt="2022-08-01T15:16:50.637" v="1749" actId="1076"/>
        <pc:sldMkLst>
          <pc:docMk/>
          <pc:sldMk cId="3648119724" sldId="315"/>
        </pc:sldMkLst>
        <pc:spChg chg="add mod">
          <ac:chgData name="Duy-Thinh Tran" userId="f01090e2cc330d5f" providerId="LiveId" clId="{2D6C3217-277B-4EB1-AEC7-995CFA2AC47E}" dt="2022-08-01T15:16:50.637" v="1749" actId="1076"/>
          <ac:spMkLst>
            <pc:docMk/>
            <pc:sldMk cId="3648119724" sldId="315"/>
            <ac:spMk id="2" creationId="{C95D4395-CFD4-03EA-2CDC-AF0F36FA7E24}"/>
          </ac:spMkLst>
        </pc:spChg>
        <pc:spChg chg="add mod">
          <ac:chgData name="Duy-Thinh Tran" userId="f01090e2cc330d5f" providerId="LiveId" clId="{2D6C3217-277B-4EB1-AEC7-995CFA2AC47E}" dt="2022-08-01T15:13:35.333" v="1740" actId="1076"/>
          <ac:spMkLst>
            <pc:docMk/>
            <pc:sldMk cId="3648119724" sldId="315"/>
            <ac:spMk id="8" creationId="{F177C1E0-4E4F-947A-7B15-95E3CA32DAA3}"/>
          </ac:spMkLst>
        </pc:spChg>
        <pc:spChg chg="mod">
          <ac:chgData name="Duy-Thinh Tran" userId="f01090e2cc330d5f" providerId="LiveId" clId="{2D6C3217-277B-4EB1-AEC7-995CFA2AC47E}" dt="2022-08-01T15:06:48.237" v="1711" actId="404"/>
          <ac:spMkLst>
            <pc:docMk/>
            <pc:sldMk cId="3648119724" sldId="315"/>
            <ac:spMk id="96" creationId="{16C215FF-B4FA-7EBC-9931-428242935207}"/>
          </ac:spMkLst>
        </pc:spChg>
        <pc:spChg chg="mod">
          <ac:chgData name="Duy-Thinh Tran" userId="f01090e2cc330d5f" providerId="LiveId" clId="{2D6C3217-277B-4EB1-AEC7-995CFA2AC47E}" dt="2022-08-01T15:09:33.399" v="1726" actId="403"/>
          <ac:spMkLst>
            <pc:docMk/>
            <pc:sldMk cId="3648119724" sldId="315"/>
            <ac:spMk id="101" creationId="{3E5FAE8F-FA0A-1388-1627-8D34FD626600}"/>
          </ac:spMkLst>
        </pc:spChg>
        <pc:spChg chg="del mod">
          <ac:chgData name="Duy-Thinh Tran" userId="f01090e2cc330d5f" providerId="LiveId" clId="{2D6C3217-277B-4EB1-AEC7-995CFA2AC47E}" dt="2022-08-01T13:22:39.885" v="740" actId="478"/>
          <ac:spMkLst>
            <pc:docMk/>
            <pc:sldMk cId="3648119724" sldId="315"/>
            <ac:spMk id="102" creationId="{1768F9B8-12C4-D49A-597B-388E20126E16}"/>
          </ac:spMkLst>
        </pc:spChg>
        <pc:spChg chg="del mod">
          <ac:chgData name="Duy-Thinh Tran" userId="f01090e2cc330d5f" providerId="LiveId" clId="{2D6C3217-277B-4EB1-AEC7-995CFA2AC47E}" dt="2022-08-01T13:47:50.451" v="1326" actId="478"/>
          <ac:spMkLst>
            <pc:docMk/>
            <pc:sldMk cId="3648119724" sldId="315"/>
            <ac:spMk id="103" creationId="{AFBA2C00-8CCB-9C80-F837-CA659D0B373B}"/>
          </ac:spMkLst>
        </pc:spChg>
        <pc:spChg chg="del mod">
          <ac:chgData name="Duy-Thinh Tran" userId="f01090e2cc330d5f" providerId="LiveId" clId="{2D6C3217-277B-4EB1-AEC7-995CFA2AC47E}" dt="2022-08-01T13:38:20.116" v="980" actId="478"/>
          <ac:spMkLst>
            <pc:docMk/>
            <pc:sldMk cId="3648119724" sldId="315"/>
            <ac:spMk id="106" creationId="{1DF69936-DAA3-02E2-C4DC-8ABAC298A3BE}"/>
          </ac:spMkLst>
        </pc:spChg>
        <pc:graphicFrameChg chg="mod">
          <ac:chgData name="Duy-Thinh Tran" userId="f01090e2cc330d5f" providerId="LiveId" clId="{2D6C3217-277B-4EB1-AEC7-995CFA2AC47E}" dt="2022-08-01T14:16:57.518" v="1517" actId="1036"/>
          <ac:graphicFrameMkLst>
            <pc:docMk/>
            <pc:sldMk cId="3648119724" sldId="315"/>
            <ac:graphicFrameMk id="37" creationId="{4A84F54C-73CB-F103-A56B-E61EBE456AEE}"/>
          </ac:graphicFrameMkLst>
        </pc:graphicFrameChg>
        <pc:graphicFrameChg chg="mod modGraphic">
          <ac:chgData name="Duy-Thinh Tran" userId="f01090e2cc330d5f" providerId="LiveId" clId="{2D6C3217-277B-4EB1-AEC7-995CFA2AC47E}" dt="2022-08-01T14:16:57.518" v="1517" actId="1036"/>
          <ac:graphicFrameMkLst>
            <pc:docMk/>
            <pc:sldMk cId="3648119724" sldId="315"/>
            <ac:graphicFrameMk id="38" creationId="{6C36AB35-8274-8852-81A7-A31389FACC71}"/>
          </ac:graphicFrameMkLst>
        </pc:graphicFrameChg>
        <pc:graphicFrameChg chg="mod modGraphic">
          <ac:chgData name="Duy-Thinh Tran" userId="f01090e2cc330d5f" providerId="LiveId" clId="{2D6C3217-277B-4EB1-AEC7-995CFA2AC47E}" dt="2022-08-01T14:16:57.518" v="1517" actId="1036"/>
          <ac:graphicFrameMkLst>
            <pc:docMk/>
            <pc:sldMk cId="3648119724" sldId="315"/>
            <ac:graphicFrameMk id="83" creationId="{5FFCB1F4-58BD-E965-E3AE-F240539FB507}"/>
          </ac:graphicFrameMkLst>
        </pc:graphicFrameChg>
        <pc:graphicFrameChg chg="mod">
          <ac:chgData name="Duy-Thinh Tran" userId="f01090e2cc330d5f" providerId="LiveId" clId="{2D6C3217-277B-4EB1-AEC7-995CFA2AC47E}" dt="2022-08-01T14:16:57.518" v="1517" actId="1036"/>
          <ac:graphicFrameMkLst>
            <pc:docMk/>
            <pc:sldMk cId="3648119724" sldId="315"/>
            <ac:graphicFrameMk id="84" creationId="{4AFF6A44-ADB4-6ED8-5B1E-3A49F6D3CC57}"/>
          </ac:graphicFrameMkLst>
        </pc:graphicFrameChg>
        <pc:picChg chg="add mod">
          <ac:chgData name="Duy-Thinh Tran" userId="f01090e2cc330d5f" providerId="LiveId" clId="{2D6C3217-277B-4EB1-AEC7-995CFA2AC47E}" dt="2022-08-01T14:25:47.701" v="1604" actId="14100"/>
          <ac:picMkLst>
            <pc:docMk/>
            <pc:sldMk cId="3648119724" sldId="315"/>
            <ac:picMk id="5" creationId="{B744EEFF-93FF-1C40-1EDF-7ABDDA4829B0}"/>
          </ac:picMkLst>
        </pc:picChg>
        <pc:picChg chg="add del mod">
          <ac:chgData name="Duy-Thinh Tran" userId="f01090e2cc330d5f" providerId="LiveId" clId="{2D6C3217-277B-4EB1-AEC7-995CFA2AC47E}" dt="2022-08-01T13:47:47.847" v="1325" actId="478"/>
          <ac:picMkLst>
            <pc:docMk/>
            <pc:sldMk cId="3648119724" sldId="315"/>
            <ac:picMk id="7" creationId="{A9DD2497-DF3C-D93D-7582-D30457F73738}"/>
          </ac:picMkLst>
        </pc:picChg>
        <pc:picChg chg="mod">
          <ac:chgData name="Duy-Thinh Tran" userId="f01090e2cc330d5f" providerId="LiveId" clId="{2D6C3217-277B-4EB1-AEC7-995CFA2AC47E}" dt="2022-08-01T14:16:57.518" v="1517" actId="1036"/>
          <ac:picMkLst>
            <pc:docMk/>
            <pc:sldMk cId="3648119724" sldId="315"/>
            <ac:picMk id="24" creationId="{D3189958-6FEE-CDE8-297D-F526D141F130}"/>
          </ac:picMkLst>
        </pc:pic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27" creationId="{76FC4765-9B05-0906-FF03-7EFC4329FAA8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30" creationId="{AF7ADEAA-6F79-53CB-9ED4-36B710313D15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48" creationId="{851E3F48-3C75-AAFB-D337-FC6D06C68844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55" creationId="{BD5CAD15-613D-3463-346B-1F54F58B7F34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57" creationId="{691793A0-8D1E-683B-4035-71D7017E7AFB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61" creationId="{21FC82CE-6C7C-9789-8C43-6E8EDB4A06D9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64" creationId="{D51B949C-EBA3-24B7-4B0A-576ACAC72505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87" creationId="{B932523C-7DA4-B1A5-16FA-FB9BA67708D0}"/>
          </ac:cxnSpMkLst>
        </pc:cxnChg>
        <pc:cxnChg chg="mod">
          <ac:chgData name="Duy-Thinh Tran" userId="f01090e2cc330d5f" providerId="LiveId" clId="{2D6C3217-277B-4EB1-AEC7-995CFA2AC47E}" dt="2022-08-01T14:16:57.518" v="1517" actId="1036"/>
          <ac:cxnSpMkLst>
            <pc:docMk/>
            <pc:sldMk cId="3648119724" sldId="315"/>
            <ac:cxnSpMk id="89" creationId="{AC558900-FD03-C102-7708-ED3C2AFAC8F7}"/>
          </ac:cxnSpMkLst>
        </pc:cxnChg>
      </pc:sldChg>
      <pc:sldChg chg="addSp delSp modSp mod">
        <pc:chgData name="Duy-Thinh Tran" userId="f01090e2cc330d5f" providerId="LiveId" clId="{2D6C3217-277B-4EB1-AEC7-995CFA2AC47E}" dt="2022-08-01T15:17:03.725" v="1751"/>
        <pc:sldMkLst>
          <pc:docMk/>
          <pc:sldMk cId="4124818268" sldId="316"/>
        </pc:sldMkLst>
        <pc:spChg chg="add del mod">
          <ac:chgData name="Duy-Thinh Tran" userId="f01090e2cc330d5f" providerId="LiveId" clId="{2D6C3217-277B-4EB1-AEC7-995CFA2AC47E}" dt="2022-08-01T13:27:06.169" v="788"/>
          <ac:spMkLst>
            <pc:docMk/>
            <pc:sldMk cId="4124818268" sldId="316"/>
            <ac:spMk id="2" creationId="{19DCB8EE-C34A-E71D-6C36-DEC6CE580A7E}"/>
          </ac:spMkLst>
        </pc:spChg>
        <pc:spChg chg="add mod">
          <ac:chgData name="Duy-Thinh Tran" userId="f01090e2cc330d5f" providerId="LiveId" clId="{2D6C3217-277B-4EB1-AEC7-995CFA2AC47E}" dt="2022-08-01T14:26:49.840" v="1612" actId="1036"/>
          <ac:spMkLst>
            <pc:docMk/>
            <pc:sldMk cId="4124818268" sldId="316"/>
            <ac:spMk id="3" creationId="{FEA6283D-7854-DEF2-96D9-B78C22E11768}"/>
          </ac:spMkLst>
        </pc:spChg>
        <pc:spChg chg="add del mod">
          <ac:chgData name="Duy-Thinh Tran" userId="f01090e2cc330d5f" providerId="LiveId" clId="{2D6C3217-277B-4EB1-AEC7-995CFA2AC47E}" dt="2022-08-01T13:28:54.304" v="851"/>
          <ac:spMkLst>
            <pc:docMk/>
            <pc:sldMk cId="4124818268" sldId="316"/>
            <ac:spMk id="5" creationId="{14B953C2-D6D4-7360-2554-898E0A1D3755}"/>
          </ac:spMkLst>
        </pc:spChg>
        <pc:spChg chg="add mod">
          <ac:chgData name="Duy-Thinh Tran" userId="f01090e2cc330d5f" providerId="LiveId" clId="{2D6C3217-277B-4EB1-AEC7-995CFA2AC47E}" dt="2022-08-01T14:26:49.840" v="1612" actId="1036"/>
          <ac:spMkLst>
            <pc:docMk/>
            <pc:sldMk cId="4124818268" sldId="316"/>
            <ac:spMk id="10" creationId="{0797AB79-A56C-28E8-97C1-4E0B948A4BC4}"/>
          </ac:spMkLst>
        </pc:spChg>
        <pc:spChg chg="del mod">
          <ac:chgData name="Duy-Thinh Tran" userId="f01090e2cc330d5f" providerId="LiveId" clId="{2D6C3217-277B-4EB1-AEC7-995CFA2AC47E}" dt="2022-08-01T14:17:40.607" v="1528" actId="478"/>
          <ac:spMkLst>
            <pc:docMk/>
            <pc:sldMk cId="4124818268" sldId="316"/>
            <ac:spMk id="12" creationId="{6D8CB9B3-3978-49B3-8582-0BDE44C5F1C0}"/>
          </ac:spMkLst>
        </pc:spChg>
        <pc:spChg chg="del">
          <ac:chgData name="Duy-Thinh Tran" userId="f01090e2cc330d5f" providerId="LiveId" clId="{2D6C3217-277B-4EB1-AEC7-995CFA2AC47E}" dt="2022-08-01T13:20:18.858" v="736" actId="478"/>
          <ac:spMkLst>
            <pc:docMk/>
            <pc:sldMk cId="4124818268" sldId="316"/>
            <ac:spMk id="13" creationId="{37CB23E6-5CB2-B466-1638-BAD06BA0550C}"/>
          </ac:spMkLst>
        </pc:spChg>
        <pc:spChg chg="del">
          <ac:chgData name="Duy-Thinh Tran" userId="f01090e2cc330d5f" providerId="LiveId" clId="{2D6C3217-277B-4EB1-AEC7-995CFA2AC47E}" dt="2022-08-01T13:20:13.260" v="734" actId="478"/>
          <ac:spMkLst>
            <pc:docMk/>
            <pc:sldMk cId="4124818268" sldId="316"/>
            <ac:spMk id="14" creationId="{A9F3A5ED-7303-5A81-9952-742E695ABA2A}"/>
          </ac:spMkLst>
        </pc:spChg>
        <pc:spChg chg="add del mod">
          <ac:chgData name="Duy-Thinh Tran" userId="f01090e2cc330d5f" providerId="LiveId" clId="{2D6C3217-277B-4EB1-AEC7-995CFA2AC47E}" dt="2022-08-01T14:25:57.587" v="1607" actId="478"/>
          <ac:spMkLst>
            <pc:docMk/>
            <pc:sldMk cId="4124818268" sldId="316"/>
            <ac:spMk id="16" creationId="{DF78C74B-8577-32F1-E73B-DD49CCD65443}"/>
          </ac:spMkLst>
        </pc:spChg>
        <pc:spChg chg="add mod">
          <ac:chgData name="Duy-Thinh Tran" userId="f01090e2cc330d5f" providerId="LiveId" clId="{2D6C3217-277B-4EB1-AEC7-995CFA2AC47E}" dt="2022-08-01T15:12:15.408" v="1735" actId="20577"/>
          <ac:spMkLst>
            <pc:docMk/>
            <pc:sldMk cId="4124818268" sldId="316"/>
            <ac:spMk id="19" creationId="{9E8579FC-38B4-0967-FA5D-E9DC7A32F2F1}"/>
          </ac:spMkLst>
        </pc:spChg>
        <pc:spChg chg="add del mod">
          <ac:chgData name="Duy-Thinh Tran" userId="f01090e2cc330d5f" providerId="LiveId" clId="{2D6C3217-277B-4EB1-AEC7-995CFA2AC47E}" dt="2022-08-01T13:52:38.724" v="1398" actId="478"/>
          <ac:spMkLst>
            <pc:docMk/>
            <pc:sldMk cId="4124818268" sldId="316"/>
            <ac:spMk id="20" creationId="{36034027-DB4F-0754-08C2-D6625978D2CF}"/>
          </ac:spMkLst>
        </pc:spChg>
        <pc:spChg chg="add del mod">
          <ac:chgData name="Duy-Thinh Tran" userId="f01090e2cc330d5f" providerId="LiveId" clId="{2D6C3217-277B-4EB1-AEC7-995CFA2AC47E}" dt="2022-08-01T14:30:01.769" v="1628" actId="478"/>
          <ac:spMkLst>
            <pc:docMk/>
            <pc:sldMk cId="4124818268" sldId="316"/>
            <ac:spMk id="22" creationId="{F98CA5CE-79D1-A9A3-D699-F91FF5C36C2C}"/>
          </ac:spMkLst>
        </pc:spChg>
        <pc:spChg chg="add del mod">
          <ac:chgData name="Duy-Thinh Tran" userId="f01090e2cc330d5f" providerId="LiveId" clId="{2D6C3217-277B-4EB1-AEC7-995CFA2AC47E}" dt="2022-08-01T14:30:46.391" v="1633" actId="478"/>
          <ac:spMkLst>
            <pc:docMk/>
            <pc:sldMk cId="4124818268" sldId="316"/>
            <ac:spMk id="23" creationId="{813A20EB-192C-48D8-6C65-B9E1CB81008F}"/>
          </ac:spMkLst>
        </pc:spChg>
        <pc:spChg chg="add del mod">
          <ac:chgData name="Duy-Thinh Tran" userId="f01090e2cc330d5f" providerId="LiveId" clId="{2D6C3217-277B-4EB1-AEC7-995CFA2AC47E}" dt="2022-08-01T14:47:55.325" v="1641" actId="478"/>
          <ac:spMkLst>
            <pc:docMk/>
            <pc:sldMk cId="4124818268" sldId="316"/>
            <ac:spMk id="24" creationId="{2DEE5C83-E028-738C-FEE8-51467D98F602}"/>
          </ac:spMkLst>
        </pc:spChg>
        <pc:spChg chg="add del mod">
          <ac:chgData name="Duy-Thinh Tran" userId="f01090e2cc330d5f" providerId="LiveId" clId="{2D6C3217-277B-4EB1-AEC7-995CFA2AC47E}" dt="2022-08-01T15:08:38.057" v="1724" actId="478"/>
          <ac:spMkLst>
            <pc:docMk/>
            <pc:sldMk cId="4124818268" sldId="316"/>
            <ac:spMk id="25" creationId="{C6A87ED7-16C8-235F-FD60-9A3205CB1333}"/>
          </ac:spMkLst>
        </pc:spChg>
        <pc:spChg chg="add del mod">
          <ac:chgData name="Duy-Thinh Tran" userId="f01090e2cc330d5f" providerId="LiveId" clId="{2D6C3217-277B-4EB1-AEC7-995CFA2AC47E}" dt="2022-08-01T15:17:03.081" v="1750" actId="478"/>
          <ac:spMkLst>
            <pc:docMk/>
            <pc:sldMk cId="4124818268" sldId="316"/>
            <ac:spMk id="26" creationId="{9F5F2341-48EE-B1FE-3F26-D560800FA22D}"/>
          </ac:spMkLst>
        </pc:spChg>
        <pc:spChg chg="add mod">
          <ac:chgData name="Duy-Thinh Tran" userId="f01090e2cc330d5f" providerId="LiveId" clId="{2D6C3217-277B-4EB1-AEC7-995CFA2AC47E}" dt="2022-08-01T15:09:37.191" v="1727" actId="403"/>
          <ac:spMkLst>
            <pc:docMk/>
            <pc:sldMk cId="4124818268" sldId="316"/>
            <ac:spMk id="27" creationId="{DBB43990-D1AF-5518-A848-CB0AB933F1F7}"/>
          </ac:spMkLst>
        </pc:spChg>
        <pc:spChg chg="add mod">
          <ac:chgData name="Duy-Thinh Tran" userId="f01090e2cc330d5f" providerId="LiveId" clId="{2D6C3217-277B-4EB1-AEC7-995CFA2AC47E}" dt="2022-08-01T15:17:03.725" v="1751"/>
          <ac:spMkLst>
            <pc:docMk/>
            <pc:sldMk cId="4124818268" sldId="316"/>
            <ac:spMk id="28" creationId="{97D2C4C6-16DE-92AD-6956-F2F66957AF13}"/>
          </ac:spMkLst>
        </pc:spChg>
        <pc:graphicFrameChg chg="add mod modGraphic">
          <ac:chgData name="Duy-Thinh Tran" userId="f01090e2cc330d5f" providerId="LiveId" clId="{2D6C3217-277B-4EB1-AEC7-995CFA2AC47E}" dt="2022-08-01T14:33:16.307" v="1637" actId="207"/>
          <ac:graphicFrameMkLst>
            <pc:docMk/>
            <pc:sldMk cId="4124818268" sldId="316"/>
            <ac:graphicFrameMk id="6" creationId="{4775957F-FAFB-39DE-21B4-77F06D980684}"/>
          </ac:graphicFrameMkLst>
        </pc:graphicFrameChg>
        <pc:graphicFrameChg chg="add mod">
          <ac:chgData name="Duy-Thinh Tran" userId="f01090e2cc330d5f" providerId="LiveId" clId="{2D6C3217-277B-4EB1-AEC7-995CFA2AC47E}" dt="2022-08-01T14:17:49.600" v="1532" actId="571"/>
          <ac:graphicFrameMkLst>
            <pc:docMk/>
            <pc:sldMk cId="4124818268" sldId="316"/>
            <ac:graphicFrameMk id="20" creationId="{C3C80E01-83B5-CBF9-4BFB-2F5C14288B3F}"/>
          </ac:graphicFrameMkLst>
        </pc:graphicFrameChg>
        <pc:picChg chg="mod">
          <ac:chgData name="Duy-Thinh Tran" userId="f01090e2cc330d5f" providerId="LiveId" clId="{2D6C3217-277B-4EB1-AEC7-995CFA2AC47E}" dt="2022-08-01T14:26:49.840" v="1612" actId="1036"/>
          <ac:picMkLst>
            <pc:docMk/>
            <pc:sldMk cId="4124818268" sldId="316"/>
            <ac:picMk id="11" creationId="{4426790E-993B-EDEF-9578-3691379C4958}"/>
          </ac:picMkLst>
        </pc:picChg>
        <pc:picChg chg="add del mod">
          <ac:chgData name="Duy-Thinh Tran" userId="f01090e2cc330d5f" providerId="LiveId" clId="{2D6C3217-277B-4EB1-AEC7-995CFA2AC47E}" dt="2022-08-01T14:17:28.787" v="1525"/>
          <ac:picMkLst>
            <pc:docMk/>
            <pc:sldMk cId="4124818268" sldId="316"/>
            <ac:picMk id="13" creationId="{FD7A8482-2772-6817-C0CF-61EFC99696A6}"/>
          </ac:picMkLst>
        </pc:picChg>
        <pc:picChg chg="add del mod">
          <ac:chgData name="Duy-Thinh Tran" userId="f01090e2cc330d5f" providerId="LiveId" clId="{2D6C3217-277B-4EB1-AEC7-995CFA2AC47E}" dt="2022-08-01T14:25:53.889" v="1605" actId="478"/>
          <ac:picMkLst>
            <pc:docMk/>
            <pc:sldMk cId="4124818268" sldId="316"/>
            <ac:picMk id="14" creationId="{5F1877C1-5A95-66A8-9AE8-27FB27688AFC}"/>
          </ac:picMkLst>
        </pc:picChg>
        <pc:picChg chg="add del mod">
          <ac:chgData name="Duy-Thinh Tran" userId="f01090e2cc330d5f" providerId="LiveId" clId="{2D6C3217-277B-4EB1-AEC7-995CFA2AC47E}" dt="2022-08-01T14:17:29.837" v="1526" actId="478"/>
          <ac:picMkLst>
            <pc:docMk/>
            <pc:sldMk cId="4124818268" sldId="316"/>
            <ac:picMk id="15" creationId="{D0982CBE-564A-E271-D929-5F1BBEE693AA}"/>
          </ac:picMkLst>
        </pc:picChg>
        <pc:picChg chg="add mod">
          <ac:chgData name="Duy-Thinh Tran" userId="f01090e2cc330d5f" providerId="LiveId" clId="{2D6C3217-277B-4EB1-AEC7-995CFA2AC47E}" dt="2022-08-01T15:06:12.566" v="1656" actId="1076"/>
          <ac:picMkLst>
            <pc:docMk/>
            <pc:sldMk cId="4124818268" sldId="316"/>
            <ac:picMk id="17" creationId="{61950DA5-597C-9639-1D27-277B9B28B472}"/>
          </ac:picMkLst>
        </pc:picChg>
        <pc:picChg chg="add mod">
          <ac:chgData name="Duy-Thinh Tran" userId="f01090e2cc330d5f" providerId="LiveId" clId="{2D6C3217-277B-4EB1-AEC7-995CFA2AC47E}" dt="2022-08-01T14:17:49.600" v="1532" actId="571"/>
          <ac:picMkLst>
            <pc:docMk/>
            <pc:sldMk cId="4124818268" sldId="316"/>
            <ac:picMk id="18" creationId="{D0F1462A-2058-22C8-E7E1-3EF029684B57}"/>
          </ac:picMkLst>
        </pc:picChg>
        <pc:picChg chg="add mod">
          <ac:chgData name="Duy-Thinh Tran" userId="f01090e2cc330d5f" providerId="LiveId" clId="{2D6C3217-277B-4EB1-AEC7-995CFA2AC47E}" dt="2022-08-01T14:25:54.217" v="1606"/>
          <ac:picMkLst>
            <pc:docMk/>
            <pc:sldMk cId="4124818268" sldId="316"/>
            <ac:picMk id="21" creationId="{CD662D9B-B1B4-CB66-6EAE-704228FBDE2A}"/>
          </ac:picMkLst>
        </pc:picChg>
        <pc:cxnChg chg="add mod">
          <ac:chgData name="Duy-Thinh Tran" userId="f01090e2cc330d5f" providerId="LiveId" clId="{2D6C3217-277B-4EB1-AEC7-995CFA2AC47E}" dt="2022-08-01T14:26:49.840" v="1612" actId="1036"/>
          <ac:cxnSpMkLst>
            <pc:docMk/>
            <pc:sldMk cId="4124818268" sldId="316"/>
            <ac:cxnSpMk id="8" creationId="{92141945-0C3B-4A79-C5EE-78E1685085E1}"/>
          </ac:cxnSpMkLst>
        </pc:cxnChg>
        <pc:cxnChg chg="del mod">
          <ac:chgData name="Duy-Thinh Tran" userId="f01090e2cc330d5f" providerId="LiveId" clId="{2D6C3217-277B-4EB1-AEC7-995CFA2AC47E}" dt="2022-08-01T13:20:16.825" v="735" actId="478"/>
          <ac:cxnSpMkLst>
            <pc:docMk/>
            <pc:sldMk cId="4124818268" sldId="316"/>
            <ac:cxnSpMk id="16" creationId="{5460C91C-B853-1F93-2BB5-63F129CD2D35}"/>
          </ac:cxnSpMkLst>
        </pc:cxnChg>
      </pc:sldChg>
      <pc:sldChg chg="addSp delSp modSp mod setBg">
        <pc:chgData name="Duy-Thinh Tran" userId="f01090e2cc330d5f" providerId="LiveId" clId="{2D6C3217-277B-4EB1-AEC7-995CFA2AC47E}" dt="2022-08-02T19:47:38.780" v="1840" actId="1076"/>
        <pc:sldMkLst>
          <pc:docMk/>
          <pc:sldMk cId="689022223" sldId="317"/>
        </pc:sldMkLst>
        <pc:spChg chg="mod">
          <ac:chgData name="Duy-Thinh Tran" userId="f01090e2cc330d5f" providerId="LiveId" clId="{2D6C3217-277B-4EB1-AEC7-995CFA2AC47E}" dt="2022-08-02T15:17:18.547" v="1794" actId="1582"/>
          <ac:spMkLst>
            <pc:docMk/>
            <pc:sldMk cId="689022223" sldId="317"/>
            <ac:spMk id="4" creationId="{FEBCA573-B140-F908-589C-C88D7AFC610D}"/>
          </ac:spMkLst>
        </pc:spChg>
        <pc:spChg chg="add mod">
          <ac:chgData name="Duy-Thinh Tran" userId="f01090e2cc330d5f" providerId="LiveId" clId="{2D6C3217-277B-4EB1-AEC7-995CFA2AC47E}" dt="2022-08-02T14:57:28.581" v="1782" actId="207"/>
          <ac:spMkLst>
            <pc:docMk/>
            <pc:sldMk cId="689022223" sldId="317"/>
            <ac:spMk id="5" creationId="{EE9CB802-291F-08A5-E494-39D6087DE953}"/>
          </ac:spMkLst>
        </pc:spChg>
        <pc:spChg chg="mod">
          <ac:chgData name="Duy-Thinh Tran" userId="f01090e2cc330d5f" providerId="LiveId" clId="{2D6C3217-277B-4EB1-AEC7-995CFA2AC47E}" dt="2022-08-02T15:17:53.804" v="1795" actId="207"/>
          <ac:spMkLst>
            <pc:docMk/>
            <pc:sldMk cId="689022223" sldId="317"/>
            <ac:spMk id="9" creationId="{C59BD2A9-1AD4-8963-4DAD-C1768766630F}"/>
          </ac:spMkLst>
        </pc:spChg>
        <pc:spChg chg="mod">
          <ac:chgData name="Duy-Thinh Tran" userId="f01090e2cc330d5f" providerId="LiveId" clId="{2D6C3217-277B-4EB1-AEC7-995CFA2AC47E}" dt="2022-08-02T19:47:38.066" v="1839" actId="14100"/>
          <ac:spMkLst>
            <pc:docMk/>
            <pc:sldMk cId="689022223" sldId="317"/>
            <ac:spMk id="13" creationId="{DF64855C-72CF-47D7-3BDC-F903E3B31990}"/>
          </ac:spMkLst>
        </pc:spChg>
        <pc:spChg chg="mod">
          <ac:chgData name="Duy-Thinh Tran" userId="f01090e2cc330d5f" providerId="LiveId" clId="{2D6C3217-277B-4EB1-AEC7-995CFA2AC47E}" dt="2022-08-02T15:18:21.391" v="1808" actId="20577"/>
          <ac:spMkLst>
            <pc:docMk/>
            <pc:sldMk cId="689022223" sldId="317"/>
            <ac:spMk id="23" creationId="{792B16F8-790C-E80D-8586-32CDD4DA1583}"/>
          </ac:spMkLst>
        </pc:spChg>
        <pc:spChg chg="mod">
          <ac:chgData name="Duy-Thinh Tran" userId="f01090e2cc330d5f" providerId="LiveId" clId="{2D6C3217-277B-4EB1-AEC7-995CFA2AC47E}" dt="2022-08-02T15:00:32.881" v="1791" actId="14100"/>
          <ac:spMkLst>
            <pc:docMk/>
            <pc:sldMk cId="689022223" sldId="317"/>
            <ac:spMk id="24" creationId="{2A346276-1852-3A0A-AB7B-BDD1BFB972AA}"/>
          </ac:spMkLst>
        </pc:spChg>
        <pc:spChg chg="mod ord">
          <ac:chgData name="Duy-Thinh Tran" userId="f01090e2cc330d5f" providerId="LiveId" clId="{2D6C3217-277B-4EB1-AEC7-995CFA2AC47E}" dt="2022-08-02T19:47:06.910" v="1836" actId="1076"/>
          <ac:spMkLst>
            <pc:docMk/>
            <pc:sldMk cId="689022223" sldId="317"/>
            <ac:spMk id="35" creationId="{76D8B567-E449-C6FA-30FA-A1220810D794}"/>
          </ac:spMkLst>
        </pc:spChg>
        <pc:picChg chg="add mod">
          <ac:chgData name="Duy-Thinh Tran" userId="f01090e2cc330d5f" providerId="LiveId" clId="{2D6C3217-277B-4EB1-AEC7-995CFA2AC47E}" dt="2022-08-02T19:47:38.780" v="1840" actId="1076"/>
          <ac:picMkLst>
            <pc:docMk/>
            <pc:sldMk cId="689022223" sldId="317"/>
            <ac:picMk id="7" creationId="{79DCFA7E-14CD-A50E-71A9-6DDAC703CED5}"/>
          </ac:picMkLst>
        </pc:picChg>
        <pc:picChg chg="del">
          <ac:chgData name="Duy-Thinh Tran" userId="f01090e2cc330d5f" providerId="LiveId" clId="{2D6C3217-277B-4EB1-AEC7-995CFA2AC47E}" dt="2022-08-02T19:36:51.992" v="1818" actId="478"/>
          <ac:picMkLst>
            <pc:docMk/>
            <pc:sldMk cId="689022223" sldId="317"/>
            <ac:picMk id="27" creationId="{E83758C5-5487-9C74-FE49-4A4A59456D67}"/>
          </ac:picMkLst>
        </pc:picChg>
        <pc:cxnChg chg="mod">
          <ac:chgData name="Duy-Thinh Tran" userId="f01090e2cc330d5f" providerId="LiveId" clId="{2D6C3217-277B-4EB1-AEC7-995CFA2AC47E}" dt="2022-08-02T19:46:32.283" v="1828" actId="14100"/>
          <ac:cxnSpMkLst>
            <pc:docMk/>
            <pc:sldMk cId="689022223" sldId="317"/>
            <ac:cxnSpMk id="26" creationId="{1F3C59D5-2838-87F2-4831-0E214386793B}"/>
          </ac:cxnSpMkLst>
        </pc:cxnChg>
        <pc:cxnChg chg="mod">
          <ac:chgData name="Duy-Thinh Tran" userId="f01090e2cc330d5f" providerId="LiveId" clId="{2D6C3217-277B-4EB1-AEC7-995CFA2AC47E}" dt="2022-08-02T19:46:44.466" v="1830" actId="14100"/>
          <ac:cxnSpMkLst>
            <pc:docMk/>
            <pc:sldMk cId="689022223" sldId="317"/>
            <ac:cxnSpMk id="29" creationId="{E5CE242D-D3F4-802D-93AC-2E51DB9986F0}"/>
          </ac:cxnSpMkLst>
        </pc:cxnChg>
      </pc:sldChg>
      <pc:sldChg chg="delSp modSp add mod setBg">
        <pc:chgData name="Duy-Thinh Tran" userId="f01090e2cc330d5f" providerId="LiveId" clId="{2D6C3217-277B-4EB1-AEC7-995CFA2AC47E}" dt="2022-08-02T15:46:44.378" v="1817" actId="478"/>
        <pc:sldMkLst>
          <pc:docMk/>
          <pc:sldMk cId="2669560929" sldId="318"/>
        </pc:sldMkLst>
        <pc:spChg chg="del">
          <ac:chgData name="Duy-Thinh Tran" userId="f01090e2cc330d5f" providerId="LiveId" clId="{2D6C3217-277B-4EB1-AEC7-995CFA2AC47E}" dt="2022-08-02T15:46:44.378" v="1817" actId="478"/>
          <ac:spMkLst>
            <pc:docMk/>
            <pc:sldMk cId="2669560929" sldId="318"/>
            <ac:spMk id="2" creationId="{C95D4395-CFD4-03EA-2CDC-AF0F36FA7E24}"/>
          </ac:spMkLst>
        </pc:spChg>
        <pc:spChg chg="del">
          <ac:chgData name="Duy-Thinh Tran" userId="f01090e2cc330d5f" providerId="LiveId" clId="{2D6C3217-277B-4EB1-AEC7-995CFA2AC47E}" dt="2022-08-02T15:46:41.674" v="1816" actId="478"/>
          <ac:spMkLst>
            <pc:docMk/>
            <pc:sldMk cId="2669560929" sldId="318"/>
            <ac:spMk id="101" creationId="{3E5FAE8F-FA0A-1388-1627-8D34FD626600}"/>
          </ac:spMkLst>
        </pc:spChg>
        <pc:picChg chg="del mod">
          <ac:chgData name="Duy-Thinh Tran" userId="f01090e2cc330d5f" providerId="LiveId" clId="{2D6C3217-277B-4EB1-AEC7-995CFA2AC47E}" dt="2022-08-02T15:46:40.457" v="1815" actId="478"/>
          <ac:picMkLst>
            <pc:docMk/>
            <pc:sldMk cId="2669560929" sldId="318"/>
            <ac:picMk id="5" creationId="{B744EEFF-93FF-1C40-1EDF-7ABDDA4829B0}"/>
          </ac:picMkLst>
        </pc:picChg>
      </pc:sldChg>
      <pc:sldChg chg="add del setBg">
        <pc:chgData name="Duy-Thinh Tran" userId="f01090e2cc330d5f" providerId="LiveId" clId="{2D6C3217-277B-4EB1-AEC7-995CFA2AC47E}" dt="2022-08-02T15:46:19.761" v="1811" actId="47"/>
        <pc:sldMkLst>
          <pc:docMk/>
          <pc:sldMk cId="3174362084" sldId="318"/>
        </pc:sldMkLst>
      </pc:sldChg>
    </pc:docChg>
  </pc:docChgLst>
  <pc:docChgLst>
    <pc:chgData name="Duy-Thinh Tran" userId="f01090e2cc330d5f" providerId="LiveId" clId="{3CEA60D0-DD2F-4C89-BFD3-9C05816CB3BA}"/>
    <pc:docChg chg="undo redo custSel addSld delSld modSld sldOrd modMainMaster">
      <pc:chgData name="Duy-Thinh Tran" userId="f01090e2cc330d5f" providerId="LiveId" clId="{3CEA60D0-DD2F-4C89-BFD3-9C05816CB3BA}" dt="2022-06-09T15:07:22.552" v="5917" actId="20577"/>
      <pc:docMkLst>
        <pc:docMk/>
      </pc:docMkLst>
      <pc:sldChg chg="modSp mod">
        <pc:chgData name="Duy-Thinh Tran" userId="f01090e2cc330d5f" providerId="LiveId" clId="{3CEA60D0-DD2F-4C89-BFD3-9C05816CB3BA}" dt="2022-05-31T14:29:26.216" v="2477" actId="20577"/>
        <pc:sldMkLst>
          <pc:docMk/>
          <pc:sldMk cId="242453831" sldId="256"/>
        </pc:sldMkLst>
        <pc:spChg chg="mod">
          <ac:chgData name="Duy-Thinh Tran" userId="f01090e2cc330d5f" providerId="LiveId" clId="{3CEA60D0-DD2F-4C89-BFD3-9C05816CB3BA}" dt="2022-05-31T14:29:26.216" v="2477" actId="20577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Duy-Thinh Tran" userId="f01090e2cc330d5f" providerId="LiveId" clId="{3CEA60D0-DD2F-4C89-BFD3-9C05816CB3BA}" dt="2022-05-27T18:59:11.140" v="1921" actId="313"/>
          <ac:spMkLst>
            <pc:docMk/>
            <pc:sldMk cId="242453831" sldId="256"/>
            <ac:spMk id="3" creationId="{00000000-0000-0000-0000-000000000000}"/>
          </ac:spMkLst>
        </pc:spChg>
      </pc:sldChg>
      <pc:sldChg chg="addSp delSp modSp new mod">
        <pc:chgData name="Duy-Thinh Tran" userId="f01090e2cc330d5f" providerId="LiveId" clId="{3CEA60D0-DD2F-4C89-BFD3-9C05816CB3BA}" dt="2022-05-31T14:05:55.916" v="2159" actId="5793"/>
        <pc:sldMkLst>
          <pc:docMk/>
          <pc:sldMk cId="322062774" sldId="276"/>
        </pc:sldMkLst>
        <pc:spChg chg="mod">
          <ac:chgData name="Duy-Thinh Tran" userId="f01090e2cc330d5f" providerId="LiveId" clId="{3CEA60D0-DD2F-4C89-BFD3-9C05816CB3BA}" dt="2022-05-27T17:39:32.424" v="104"/>
          <ac:spMkLst>
            <pc:docMk/>
            <pc:sldMk cId="322062774" sldId="276"/>
            <ac:spMk id="2" creationId="{82AD6C1E-5B92-7E96-D506-170DA8B94477}"/>
          </ac:spMkLst>
        </pc:spChg>
        <pc:spChg chg="del">
          <ac:chgData name="Duy-Thinh Tran" userId="f01090e2cc330d5f" providerId="LiveId" clId="{3CEA60D0-DD2F-4C89-BFD3-9C05816CB3BA}" dt="2022-05-27T17:39:53.733" v="105" actId="3680"/>
          <ac:spMkLst>
            <pc:docMk/>
            <pc:sldMk cId="322062774" sldId="276"/>
            <ac:spMk id="3" creationId="{0D57DE4D-E11C-E15F-7F64-9DCB8AD3585E}"/>
          </ac:spMkLst>
        </pc:spChg>
        <pc:graphicFrameChg chg="add mod ord modGraphic">
          <ac:chgData name="Duy-Thinh Tran" userId="f01090e2cc330d5f" providerId="LiveId" clId="{3CEA60D0-DD2F-4C89-BFD3-9C05816CB3BA}" dt="2022-05-31T14:05:55.916" v="2159" actId="5793"/>
          <ac:graphicFrameMkLst>
            <pc:docMk/>
            <pc:sldMk cId="322062774" sldId="276"/>
            <ac:graphicFrameMk id="4" creationId="{337561C7-B79A-A8B1-D1DB-9E59716391D0}"/>
          </ac:graphicFrameMkLst>
        </pc:graphicFrameChg>
      </pc:sldChg>
      <pc:sldChg chg="addSp delSp modSp new mod">
        <pc:chgData name="Duy-Thinh Tran" userId="f01090e2cc330d5f" providerId="LiveId" clId="{3CEA60D0-DD2F-4C89-BFD3-9C05816CB3BA}" dt="2022-05-31T15:28:54.582" v="3333" actId="20577"/>
        <pc:sldMkLst>
          <pc:docMk/>
          <pc:sldMk cId="3017323972" sldId="277"/>
        </pc:sldMkLst>
        <pc:spChg chg="mod">
          <ac:chgData name="Duy-Thinh Tran" userId="f01090e2cc330d5f" providerId="LiveId" clId="{3CEA60D0-DD2F-4C89-BFD3-9C05816CB3BA}" dt="2022-05-31T14:30:06.861" v="2493" actId="6549"/>
          <ac:spMkLst>
            <pc:docMk/>
            <pc:sldMk cId="3017323972" sldId="277"/>
            <ac:spMk id="2" creationId="{14E14657-670D-2B4F-2A32-1B4A83AE72C4}"/>
          </ac:spMkLst>
        </pc:spChg>
        <pc:spChg chg="del">
          <ac:chgData name="Duy-Thinh Tran" userId="f01090e2cc330d5f" providerId="LiveId" clId="{3CEA60D0-DD2F-4C89-BFD3-9C05816CB3BA}" dt="2022-05-27T17:41:30.941" v="221" actId="478"/>
          <ac:spMkLst>
            <pc:docMk/>
            <pc:sldMk cId="3017323972" sldId="277"/>
            <ac:spMk id="3" creationId="{51604057-603D-2FA1-29FF-C9CABE262154}"/>
          </ac:spMkLst>
        </pc:spChg>
        <pc:spChg chg="add mod ord">
          <ac:chgData name="Duy-Thinh Tran" userId="f01090e2cc330d5f" providerId="LiveId" clId="{3CEA60D0-DD2F-4C89-BFD3-9C05816CB3BA}" dt="2022-05-31T14:07:56.656" v="2176" actId="167"/>
          <ac:spMkLst>
            <pc:docMk/>
            <pc:sldMk cId="3017323972" sldId="277"/>
            <ac:spMk id="4" creationId="{FEBCA573-B140-F908-589C-C88D7AFC610D}"/>
          </ac:spMkLst>
        </pc:spChg>
        <pc:spChg chg="add del mod">
          <ac:chgData name="Duy-Thinh Tran" userId="f01090e2cc330d5f" providerId="LiveId" clId="{3CEA60D0-DD2F-4C89-BFD3-9C05816CB3BA}" dt="2022-05-31T14:11:19.492" v="2200" actId="478"/>
          <ac:spMkLst>
            <pc:docMk/>
            <pc:sldMk cId="3017323972" sldId="277"/>
            <ac:spMk id="5" creationId="{975FD058-06BE-2A5C-12CC-F12D41C9DF6C}"/>
          </ac:spMkLst>
        </pc:spChg>
        <pc:spChg chg="add mod">
          <ac:chgData name="Duy-Thinh Tran" userId="f01090e2cc330d5f" providerId="LiveId" clId="{3CEA60D0-DD2F-4C89-BFD3-9C05816CB3BA}" dt="2022-05-31T14:14:25.177" v="2311" actId="20577"/>
          <ac:spMkLst>
            <pc:docMk/>
            <pc:sldMk cId="3017323972" sldId="277"/>
            <ac:spMk id="6" creationId="{470AFE46-D759-E334-9063-96FB8A4E5C69}"/>
          </ac:spMkLst>
        </pc:spChg>
        <pc:spChg chg="add del mod">
          <ac:chgData name="Duy-Thinh Tran" userId="f01090e2cc330d5f" providerId="LiveId" clId="{3CEA60D0-DD2F-4C89-BFD3-9C05816CB3BA}" dt="2022-05-27T18:02:06" v="371" actId="478"/>
          <ac:spMkLst>
            <pc:docMk/>
            <pc:sldMk cId="3017323972" sldId="277"/>
            <ac:spMk id="7" creationId="{7F68B170-55EA-4C8A-E7EB-32EAC6DC037C}"/>
          </ac:spMkLst>
        </pc:spChg>
        <pc:spChg chg="add del mod">
          <ac:chgData name="Duy-Thinh Tran" userId="f01090e2cc330d5f" providerId="LiveId" clId="{3CEA60D0-DD2F-4C89-BFD3-9C05816CB3BA}" dt="2022-05-31T15:25:15.231" v="3176" actId="20577"/>
          <ac:spMkLst>
            <pc:docMk/>
            <pc:sldMk cId="3017323972" sldId="277"/>
            <ac:spMk id="8" creationId="{B215F0C9-7357-69E3-5593-3E2C2B22BC01}"/>
          </ac:spMkLst>
        </pc:spChg>
        <pc:spChg chg="add mod">
          <ac:chgData name="Duy-Thinh Tran" userId="f01090e2cc330d5f" providerId="LiveId" clId="{3CEA60D0-DD2F-4C89-BFD3-9C05816CB3BA}" dt="2022-05-31T15:25:20.797" v="3177" actId="20577"/>
          <ac:spMkLst>
            <pc:docMk/>
            <pc:sldMk cId="3017323972" sldId="277"/>
            <ac:spMk id="9" creationId="{C59BD2A9-1AD4-8963-4DAD-C1768766630F}"/>
          </ac:spMkLst>
        </pc:spChg>
        <pc:spChg chg="add del mod">
          <ac:chgData name="Duy-Thinh Tran" userId="f01090e2cc330d5f" providerId="LiveId" clId="{3CEA60D0-DD2F-4C89-BFD3-9C05816CB3BA}" dt="2022-05-31T14:06:45.591" v="2161" actId="478"/>
          <ac:spMkLst>
            <pc:docMk/>
            <pc:sldMk cId="3017323972" sldId="277"/>
            <ac:spMk id="10" creationId="{69D6BCFA-5771-283A-F145-25D09D1EEEFA}"/>
          </ac:spMkLst>
        </pc:spChg>
        <pc:spChg chg="add del mod">
          <ac:chgData name="Duy-Thinh Tran" userId="f01090e2cc330d5f" providerId="LiveId" clId="{3CEA60D0-DD2F-4C89-BFD3-9C05816CB3BA}" dt="2022-05-27T18:02:07.773" v="372" actId="478"/>
          <ac:spMkLst>
            <pc:docMk/>
            <pc:sldMk cId="3017323972" sldId="277"/>
            <ac:spMk id="11" creationId="{8AE3DFF3-D460-6AC6-1B6B-62F96267E0F7}"/>
          </ac:spMkLst>
        </pc:spChg>
        <pc:spChg chg="mod">
          <ac:chgData name="Duy-Thinh Tran" userId="f01090e2cc330d5f" providerId="LiveId" clId="{3CEA60D0-DD2F-4C89-BFD3-9C05816CB3BA}" dt="2022-05-27T18:07:10.146" v="509" actId="20577"/>
          <ac:spMkLst>
            <pc:docMk/>
            <pc:sldMk cId="3017323972" sldId="277"/>
            <ac:spMk id="13" creationId="{DF64855C-72CF-47D7-3BDC-F903E3B31990}"/>
          </ac:spMkLst>
        </pc:spChg>
        <pc:spChg chg="mod">
          <ac:chgData name="Duy-Thinh Tran" userId="f01090e2cc330d5f" providerId="LiveId" clId="{3CEA60D0-DD2F-4C89-BFD3-9C05816CB3BA}" dt="2022-05-27T18:17:05.457" v="666" actId="14100"/>
          <ac:spMkLst>
            <pc:docMk/>
            <pc:sldMk cId="3017323972" sldId="277"/>
            <ac:spMk id="17" creationId="{21FB9B4F-6D6A-7209-6BD6-4107B0F4CBD4}"/>
          </ac:spMkLst>
        </pc:spChg>
        <pc:spChg chg="add mod">
          <ac:chgData name="Duy-Thinh Tran" userId="f01090e2cc330d5f" providerId="LiveId" clId="{3CEA60D0-DD2F-4C89-BFD3-9C05816CB3BA}" dt="2022-05-31T14:30:17.875" v="2500" actId="1076"/>
          <ac:spMkLst>
            <pc:docMk/>
            <pc:sldMk cId="3017323972" sldId="277"/>
            <ac:spMk id="18" creationId="{7786C986-50EB-5E48-32C0-74F22ABAE79B}"/>
          </ac:spMkLst>
        </pc:spChg>
        <pc:spChg chg="add del mod">
          <ac:chgData name="Duy-Thinh Tran" userId="f01090e2cc330d5f" providerId="LiveId" clId="{3CEA60D0-DD2F-4C89-BFD3-9C05816CB3BA}" dt="2022-05-27T18:04:03.730" v="414" actId="478"/>
          <ac:spMkLst>
            <pc:docMk/>
            <pc:sldMk cId="3017323972" sldId="277"/>
            <ac:spMk id="19" creationId="{E9F29E14-EFF6-BB43-031B-7C819F9DD9C0}"/>
          </ac:spMkLst>
        </pc:spChg>
        <pc:spChg chg="add del mod">
          <ac:chgData name="Duy-Thinh Tran" userId="f01090e2cc330d5f" providerId="LiveId" clId="{3CEA60D0-DD2F-4C89-BFD3-9C05816CB3BA}" dt="2022-05-31T15:28:54.582" v="3333" actId="20577"/>
          <ac:spMkLst>
            <pc:docMk/>
            <pc:sldMk cId="3017323972" sldId="277"/>
            <ac:spMk id="20" creationId="{04CD7154-926A-115F-B423-FBDFD4987069}"/>
          </ac:spMkLst>
        </pc:spChg>
        <pc:spChg chg="add del mod">
          <ac:chgData name="Duy-Thinh Tran" userId="f01090e2cc330d5f" providerId="LiveId" clId="{3CEA60D0-DD2F-4C89-BFD3-9C05816CB3BA}" dt="2022-05-27T18:03:40.532" v="395" actId="478"/>
          <ac:spMkLst>
            <pc:docMk/>
            <pc:sldMk cId="3017323972" sldId="277"/>
            <ac:spMk id="21" creationId="{191E1A4D-64F2-E810-4D61-0D252E1630C6}"/>
          </ac:spMkLst>
        </pc:spChg>
        <pc:spChg chg="add del mod">
          <ac:chgData name="Duy-Thinh Tran" userId="f01090e2cc330d5f" providerId="LiveId" clId="{3CEA60D0-DD2F-4C89-BFD3-9C05816CB3BA}" dt="2022-05-27T18:04:37.841" v="440" actId="478"/>
          <ac:spMkLst>
            <pc:docMk/>
            <pc:sldMk cId="3017323972" sldId="277"/>
            <ac:spMk id="22" creationId="{CFB7EA11-C099-6824-4B13-1639E2D0B1C4}"/>
          </ac:spMkLst>
        </pc:spChg>
        <pc:spChg chg="add mod">
          <ac:chgData name="Duy-Thinh Tran" userId="f01090e2cc330d5f" providerId="LiveId" clId="{3CEA60D0-DD2F-4C89-BFD3-9C05816CB3BA}" dt="2022-05-31T14:24:38.893" v="2333" actId="1076"/>
          <ac:spMkLst>
            <pc:docMk/>
            <pc:sldMk cId="3017323972" sldId="277"/>
            <ac:spMk id="23" creationId="{792B16F8-790C-E80D-8586-32CDD4DA1583}"/>
          </ac:spMkLst>
        </pc:spChg>
        <pc:spChg chg="add del mod ord">
          <ac:chgData name="Duy-Thinh Tran" userId="f01090e2cc330d5f" providerId="LiveId" clId="{3CEA60D0-DD2F-4C89-BFD3-9C05816CB3BA}" dt="2022-05-31T14:08:42.333" v="2188" actId="478"/>
          <ac:spMkLst>
            <pc:docMk/>
            <pc:sldMk cId="3017323972" sldId="277"/>
            <ac:spMk id="27" creationId="{6C789DC4-8183-2141-1431-31926AB4C5AE}"/>
          </ac:spMkLst>
        </pc:spChg>
        <pc:spChg chg="add mod">
          <ac:chgData name="Duy-Thinh Tran" userId="f01090e2cc330d5f" providerId="LiveId" clId="{3CEA60D0-DD2F-4C89-BFD3-9C05816CB3BA}" dt="2022-05-31T14:14:04.869" v="2298" actId="20577"/>
          <ac:spMkLst>
            <pc:docMk/>
            <pc:sldMk cId="3017323972" sldId="277"/>
            <ac:spMk id="31" creationId="{A73B8AA6-3918-4E1B-5DBD-A060A6CA9705}"/>
          </ac:spMkLst>
        </pc:spChg>
        <pc:spChg chg="add mod">
          <ac:chgData name="Duy-Thinh Tran" userId="f01090e2cc330d5f" providerId="LiveId" clId="{3CEA60D0-DD2F-4C89-BFD3-9C05816CB3BA}" dt="2022-05-31T14:13:39.027" v="2283" actId="1076"/>
          <ac:spMkLst>
            <pc:docMk/>
            <pc:sldMk cId="3017323972" sldId="277"/>
            <ac:spMk id="32" creationId="{5235DC30-32E7-0C6B-6E6F-64AAA41B964A}"/>
          </ac:spMkLst>
        </pc:spChg>
        <pc:spChg chg="add mod">
          <ac:chgData name="Duy-Thinh Tran" userId="f01090e2cc330d5f" providerId="LiveId" clId="{3CEA60D0-DD2F-4C89-BFD3-9C05816CB3BA}" dt="2022-05-31T14:15:12.977" v="2317" actId="207"/>
          <ac:spMkLst>
            <pc:docMk/>
            <pc:sldMk cId="3017323972" sldId="277"/>
            <ac:spMk id="35" creationId="{76D8B567-E449-C6FA-30FA-A1220810D794}"/>
          </ac:spMkLst>
        </pc:spChg>
        <pc:spChg chg="add del mod">
          <ac:chgData name="Duy-Thinh Tran" userId="f01090e2cc330d5f" providerId="LiveId" clId="{3CEA60D0-DD2F-4C89-BFD3-9C05816CB3BA}" dt="2022-05-31T14:16:02.780" v="2321" actId="767"/>
          <ac:spMkLst>
            <pc:docMk/>
            <pc:sldMk cId="3017323972" sldId="277"/>
            <ac:spMk id="41" creationId="{B43C756F-5704-9AB1-3729-3C9B0D3B0EBA}"/>
          </ac:spMkLst>
        </pc:spChg>
        <pc:grpChg chg="add mod ord">
          <ac:chgData name="Duy-Thinh Tran" userId="f01090e2cc330d5f" providerId="LiveId" clId="{3CEA60D0-DD2F-4C89-BFD3-9C05816CB3BA}" dt="2022-05-31T14:08:59.923" v="2191" actId="1076"/>
          <ac:grpSpMkLst>
            <pc:docMk/>
            <pc:sldMk cId="3017323972" sldId="277"/>
            <ac:grpSpMk id="12" creationId="{76FB981C-CF75-8980-A3D0-D0737EB7E612}"/>
          </ac:grpSpMkLst>
        </pc:grpChg>
        <pc:grpChg chg="add mod ord">
          <ac:chgData name="Duy-Thinh Tran" userId="f01090e2cc330d5f" providerId="LiveId" clId="{3CEA60D0-DD2F-4C89-BFD3-9C05816CB3BA}" dt="2022-05-31T14:09:03.393" v="2192" actId="1076"/>
          <ac:grpSpMkLst>
            <pc:docMk/>
            <pc:sldMk cId="3017323972" sldId="277"/>
            <ac:grpSpMk id="15" creationId="{0139A260-3663-5899-13E0-210B89A1CBD4}"/>
          </ac:grpSpMkLst>
        </pc:grpChg>
        <pc:picChg chg="add del mod">
          <ac:chgData name="Duy-Thinh Tran" userId="f01090e2cc330d5f" providerId="LiveId" clId="{3CEA60D0-DD2F-4C89-BFD3-9C05816CB3BA}" dt="2022-05-31T14:11:04.964" v="2194" actId="478"/>
          <ac:picMkLst>
            <pc:docMk/>
            <pc:sldMk cId="3017323972" sldId="277"/>
            <ac:picMk id="24" creationId="{41E39EAD-08E0-A196-44A7-73BA46130A8E}"/>
          </ac:picMkLst>
        </pc:picChg>
        <pc:picChg chg="add mod">
          <ac:chgData name="Duy-Thinh Tran" userId="f01090e2cc330d5f" providerId="LiveId" clId="{3CEA60D0-DD2F-4C89-BFD3-9C05816CB3BA}" dt="2022-05-31T14:12:09.670" v="2244" actId="1076"/>
          <ac:picMkLst>
            <pc:docMk/>
            <pc:sldMk cId="3017323972" sldId="277"/>
            <ac:picMk id="30" creationId="{6337EDB2-A04A-0051-3A26-3E409AF35904}"/>
          </ac:picMkLst>
        </pc:picChg>
        <pc:cxnChg chg="mod">
          <ac:chgData name="Duy-Thinh Tran" userId="f01090e2cc330d5f" providerId="LiveId" clId="{3CEA60D0-DD2F-4C89-BFD3-9C05816CB3BA}" dt="2022-05-31T14:15:28.160" v="2318" actId="208"/>
          <ac:cxnSpMkLst>
            <pc:docMk/>
            <pc:sldMk cId="3017323972" sldId="277"/>
            <ac:cxnSpMk id="14" creationId="{6DF1580E-44D3-3BBC-07EA-2EF0265B933C}"/>
          </ac:cxnSpMkLst>
        </pc:cxnChg>
        <pc:cxnChg chg="mod">
          <ac:chgData name="Duy-Thinh Tran" userId="f01090e2cc330d5f" providerId="LiveId" clId="{3CEA60D0-DD2F-4C89-BFD3-9C05816CB3BA}" dt="2022-05-31T14:24:11.017" v="2330" actId="208"/>
          <ac:cxnSpMkLst>
            <pc:docMk/>
            <pc:sldMk cId="3017323972" sldId="277"/>
            <ac:cxnSpMk id="16" creationId="{7C68B002-DFF5-A899-1D76-6001BFDED4EE}"/>
          </ac:cxnSpMkLst>
        </pc:cxnChg>
        <pc:cxnChg chg="add mod">
          <ac:chgData name="Duy-Thinh Tran" userId="f01090e2cc330d5f" providerId="LiveId" clId="{3CEA60D0-DD2F-4C89-BFD3-9C05816CB3BA}" dt="2022-05-31T14:14:56.264" v="2315" actId="14100"/>
          <ac:cxnSpMkLst>
            <pc:docMk/>
            <pc:sldMk cId="3017323972" sldId="277"/>
            <ac:cxnSpMk id="26" creationId="{1F3C59D5-2838-87F2-4831-0E214386793B}"/>
          </ac:cxnSpMkLst>
        </pc:cxnChg>
        <pc:cxnChg chg="add mod">
          <ac:chgData name="Duy-Thinh Tran" userId="f01090e2cc330d5f" providerId="LiveId" clId="{3CEA60D0-DD2F-4C89-BFD3-9C05816CB3BA}" dt="2022-05-31T14:24:35.618" v="2331" actId="14100"/>
          <ac:cxnSpMkLst>
            <pc:docMk/>
            <pc:sldMk cId="3017323972" sldId="277"/>
            <ac:cxnSpMk id="29" creationId="{E5CE242D-D3F4-802D-93AC-2E51DB9986F0}"/>
          </ac:cxnSpMkLst>
        </pc:cxnChg>
      </pc:sldChg>
      <pc:sldChg chg="modSp new mod ord">
        <pc:chgData name="Duy-Thinh Tran" userId="f01090e2cc330d5f" providerId="LiveId" clId="{3CEA60D0-DD2F-4C89-BFD3-9C05816CB3BA}" dt="2022-05-31T14:29:03.302" v="2451" actId="20577"/>
        <pc:sldMkLst>
          <pc:docMk/>
          <pc:sldMk cId="2398645702" sldId="278"/>
        </pc:sldMkLst>
        <pc:spChg chg="mod">
          <ac:chgData name="Duy-Thinh Tran" userId="f01090e2cc330d5f" providerId="LiveId" clId="{3CEA60D0-DD2F-4C89-BFD3-9C05816CB3BA}" dt="2022-05-31T14:29:03.302" v="2451" actId="20577"/>
          <ac:spMkLst>
            <pc:docMk/>
            <pc:sldMk cId="2398645702" sldId="278"/>
            <ac:spMk id="2" creationId="{CC26EBE6-7220-888F-EB4E-F0A8F15E721F}"/>
          </ac:spMkLst>
        </pc:spChg>
        <pc:spChg chg="mod">
          <ac:chgData name="Duy-Thinh Tran" userId="f01090e2cc330d5f" providerId="LiveId" clId="{3CEA60D0-DD2F-4C89-BFD3-9C05816CB3BA}" dt="2022-05-27T18:57:41.401" v="1821" actId="20577"/>
          <ac:spMkLst>
            <pc:docMk/>
            <pc:sldMk cId="2398645702" sldId="278"/>
            <ac:spMk id="3" creationId="{93B41B5B-8E3B-BD33-0712-C98C76A7FB6D}"/>
          </ac:spMkLst>
        </pc:spChg>
      </pc:sldChg>
      <pc:sldChg chg="addSp delSp modSp new del mod">
        <pc:chgData name="Duy-Thinh Tran" userId="f01090e2cc330d5f" providerId="LiveId" clId="{3CEA60D0-DD2F-4C89-BFD3-9C05816CB3BA}" dt="2022-05-27T18:36:47.693" v="1297" actId="47"/>
        <pc:sldMkLst>
          <pc:docMk/>
          <pc:sldMk cId="2861759659" sldId="279"/>
        </pc:sldMkLst>
        <pc:spChg chg="mod">
          <ac:chgData name="Duy-Thinh Tran" userId="f01090e2cc330d5f" providerId="LiveId" clId="{3CEA60D0-DD2F-4C89-BFD3-9C05816CB3BA}" dt="2022-05-27T18:36:45.191" v="1295" actId="21"/>
          <ac:spMkLst>
            <pc:docMk/>
            <pc:sldMk cId="2861759659" sldId="279"/>
            <ac:spMk id="2" creationId="{A4709BA7-FFB2-C44F-A2E0-48BE87F7FFD1}"/>
          </ac:spMkLst>
        </pc:spChg>
        <pc:spChg chg="del">
          <ac:chgData name="Duy-Thinh Tran" userId="f01090e2cc330d5f" providerId="LiveId" clId="{3CEA60D0-DD2F-4C89-BFD3-9C05816CB3BA}" dt="2022-05-27T18:24:28.558" v="1007" actId="478"/>
          <ac:spMkLst>
            <pc:docMk/>
            <pc:sldMk cId="2861759659" sldId="279"/>
            <ac:spMk id="3" creationId="{7173ED1A-1BBB-1514-44AC-10171ACA8094}"/>
          </ac:spMkLst>
        </pc:spChg>
        <pc:graphicFrameChg chg="add del mod">
          <ac:chgData name="Duy-Thinh Tran" userId="f01090e2cc330d5f" providerId="LiveId" clId="{3CEA60D0-DD2F-4C89-BFD3-9C05816CB3BA}" dt="2022-05-27T18:24:53.231" v="1013" actId="478"/>
          <ac:graphicFrameMkLst>
            <pc:docMk/>
            <pc:sldMk cId="2861759659" sldId="279"/>
            <ac:graphicFrameMk id="4" creationId="{1042D89F-DA9A-6500-7061-F50C11EA23AD}"/>
          </ac:graphicFrameMkLst>
        </pc:graphicFrameChg>
        <pc:graphicFrameChg chg="add del mod">
          <ac:chgData name="Duy-Thinh Tran" userId="f01090e2cc330d5f" providerId="LiveId" clId="{3CEA60D0-DD2F-4C89-BFD3-9C05816CB3BA}" dt="2022-05-27T18:24:55.861" v="1015"/>
          <ac:graphicFrameMkLst>
            <pc:docMk/>
            <pc:sldMk cId="2861759659" sldId="279"/>
            <ac:graphicFrameMk id="5" creationId="{12A7C00A-B966-CEB9-5FC0-8A11CEDE47B0}"/>
          </ac:graphicFrameMkLst>
        </pc:graphicFrameChg>
        <pc:picChg chg="add del mod">
          <ac:chgData name="Duy-Thinh Tran" userId="f01090e2cc330d5f" providerId="LiveId" clId="{3CEA60D0-DD2F-4C89-BFD3-9C05816CB3BA}" dt="2022-05-27T18:25:10.076" v="1018" actId="478"/>
          <ac:picMkLst>
            <pc:docMk/>
            <pc:sldMk cId="2861759659" sldId="279"/>
            <ac:picMk id="6" creationId="{3A7EA275-B8C9-D184-0172-323974C8CD21}"/>
          </ac:picMkLst>
        </pc:picChg>
      </pc:sldChg>
      <pc:sldChg chg="modSp add mod">
        <pc:chgData name="Duy-Thinh Tran" userId="f01090e2cc330d5f" providerId="LiveId" clId="{3CEA60D0-DD2F-4C89-BFD3-9C05816CB3BA}" dt="2022-05-31T15:37:00.267" v="3403" actId="20577"/>
        <pc:sldMkLst>
          <pc:docMk/>
          <pc:sldMk cId="92444191" sldId="280"/>
        </pc:sldMkLst>
        <pc:spChg chg="mod">
          <ac:chgData name="Duy-Thinh Tran" userId="f01090e2cc330d5f" providerId="LiveId" clId="{3CEA60D0-DD2F-4C89-BFD3-9C05816CB3BA}" dt="2022-05-31T15:37:00.267" v="3403" actId="20577"/>
          <ac:spMkLst>
            <pc:docMk/>
            <pc:sldMk cId="92444191" sldId="280"/>
            <ac:spMk id="2" creationId="{CC26EBE6-7220-888F-EB4E-F0A8F15E721F}"/>
          </ac:spMkLst>
        </pc:spChg>
        <pc:spChg chg="mod">
          <ac:chgData name="Duy-Thinh Tran" userId="f01090e2cc330d5f" providerId="LiveId" clId="{3CEA60D0-DD2F-4C89-BFD3-9C05816CB3BA}" dt="2022-05-27T18:57:30.624" v="1819" actId="20577"/>
          <ac:spMkLst>
            <pc:docMk/>
            <pc:sldMk cId="92444191" sldId="280"/>
            <ac:spMk id="3" creationId="{93B41B5B-8E3B-BD33-0712-C98C76A7FB6D}"/>
          </ac:spMkLst>
        </pc:spChg>
      </pc:sldChg>
      <pc:sldChg chg="addSp delSp modSp new mod">
        <pc:chgData name="Duy-Thinh Tran" userId="f01090e2cc330d5f" providerId="LiveId" clId="{3CEA60D0-DD2F-4C89-BFD3-9C05816CB3BA}" dt="2022-05-31T14:30:54.617" v="2502" actId="207"/>
        <pc:sldMkLst>
          <pc:docMk/>
          <pc:sldMk cId="1505770567" sldId="281"/>
        </pc:sldMkLst>
        <pc:spChg chg="mod">
          <ac:chgData name="Duy-Thinh Tran" userId="f01090e2cc330d5f" providerId="LiveId" clId="{3CEA60D0-DD2F-4C89-BFD3-9C05816CB3BA}" dt="2022-05-27T18:13:18.459" v="593" actId="20577"/>
          <ac:spMkLst>
            <pc:docMk/>
            <pc:sldMk cId="1505770567" sldId="281"/>
            <ac:spMk id="2" creationId="{607021A7-6799-BE4B-ABD4-EA54B77204F0}"/>
          </ac:spMkLst>
        </pc:spChg>
        <pc:spChg chg="del">
          <ac:chgData name="Duy-Thinh Tran" userId="f01090e2cc330d5f" providerId="LiveId" clId="{3CEA60D0-DD2F-4C89-BFD3-9C05816CB3BA}" dt="2022-05-27T18:13:25.065" v="594" actId="478"/>
          <ac:spMkLst>
            <pc:docMk/>
            <pc:sldMk cId="1505770567" sldId="281"/>
            <ac:spMk id="3" creationId="{56BA4031-3FFF-72E1-AFA0-13B9D4CBA543}"/>
          </ac:spMkLst>
        </pc:spChg>
        <pc:spChg chg="add mod ord">
          <ac:chgData name="Duy-Thinh Tran" userId="f01090e2cc330d5f" providerId="LiveId" clId="{3CEA60D0-DD2F-4C89-BFD3-9C05816CB3BA}" dt="2022-05-31T14:30:52.377" v="2501" actId="207"/>
          <ac:spMkLst>
            <pc:docMk/>
            <pc:sldMk cId="1505770567" sldId="281"/>
            <ac:spMk id="3" creationId="{7D700D0D-1200-A183-D9CB-42B0FF09194E}"/>
          </ac:spMkLst>
        </pc:spChg>
        <pc:spChg chg="add mod">
          <ac:chgData name="Duy-Thinh Tran" userId="f01090e2cc330d5f" providerId="LiveId" clId="{3CEA60D0-DD2F-4C89-BFD3-9C05816CB3BA}" dt="2022-05-27T18:18:57.109" v="688" actId="20577"/>
          <ac:spMkLst>
            <pc:docMk/>
            <pc:sldMk cId="1505770567" sldId="281"/>
            <ac:spMk id="4" creationId="{2BE9E699-7DA5-1AB7-2757-7ECA0206A7ED}"/>
          </ac:spMkLst>
        </pc:spChg>
        <pc:spChg chg="add mod">
          <ac:chgData name="Duy-Thinh Tran" userId="f01090e2cc330d5f" providerId="LiveId" clId="{3CEA60D0-DD2F-4C89-BFD3-9C05816CB3BA}" dt="2022-05-27T18:19:00.976" v="692" actId="20577"/>
          <ac:spMkLst>
            <pc:docMk/>
            <pc:sldMk cId="1505770567" sldId="281"/>
            <ac:spMk id="5" creationId="{D2F97495-6BE2-E41F-B9FD-1F380E6622B9}"/>
          </ac:spMkLst>
        </pc:spChg>
        <pc:spChg chg="add mod">
          <ac:chgData name="Duy-Thinh Tran" userId="f01090e2cc330d5f" providerId="LiveId" clId="{3CEA60D0-DD2F-4C89-BFD3-9C05816CB3BA}" dt="2022-05-27T18:21:50.084" v="907" actId="1035"/>
          <ac:spMkLst>
            <pc:docMk/>
            <pc:sldMk cId="1505770567" sldId="281"/>
            <ac:spMk id="6" creationId="{05961377-6A39-83FE-BA46-83BE584A27C9}"/>
          </ac:spMkLst>
        </pc:spChg>
        <pc:spChg chg="add mod">
          <ac:chgData name="Duy-Thinh Tran" userId="f01090e2cc330d5f" providerId="LiveId" clId="{3CEA60D0-DD2F-4C89-BFD3-9C05816CB3BA}" dt="2022-05-27T18:21:50.084" v="907" actId="1035"/>
          <ac:spMkLst>
            <pc:docMk/>
            <pc:sldMk cId="1505770567" sldId="281"/>
            <ac:spMk id="7" creationId="{2162F8EA-8BA8-FB0D-7750-54F6DB3728DA}"/>
          </ac:spMkLst>
        </pc:spChg>
        <pc:spChg chg="add mod">
          <ac:chgData name="Duy-Thinh Tran" userId="f01090e2cc330d5f" providerId="LiveId" clId="{3CEA60D0-DD2F-4C89-BFD3-9C05816CB3BA}" dt="2022-05-31T14:29:08.740" v="2459" actId="20577"/>
          <ac:spMkLst>
            <pc:docMk/>
            <pc:sldMk cId="1505770567" sldId="281"/>
            <ac:spMk id="8" creationId="{76CEA25C-FF09-25B8-C4E0-9B735B53ED7C}"/>
          </ac:spMkLst>
        </pc:spChg>
        <pc:spChg chg="add mod ord">
          <ac:chgData name="Duy-Thinh Tran" userId="f01090e2cc330d5f" providerId="LiveId" clId="{3CEA60D0-DD2F-4C89-BFD3-9C05816CB3BA}" dt="2022-05-31T14:30:54.617" v="2502" actId="207"/>
          <ac:spMkLst>
            <pc:docMk/>
            <pc:sldMk cId="1505770567" sldId="281"/>
            <ac:spMk id="16" creationId="{F722FB6E-CD6C-98B1-9A3C-EC371B1782B8}"/>
          </ac:spMkLst>
        </pc:spChg>
        <pc:spChg chg="add del mod">
          <ac:chgData name="Duy-Thinh Tran" userId="f01090e2cc330d5f" providerId="LiveId" clId="{3CEA60D0-DD2F-4C89-BFD3-9C05816CB3BA}" dt="2022-05-31T14:26:45.317" v="2383"/>
          <ac:spMkLst>
            <pc:docMk/>
            <pc:sldMk cId="1505770567" sldId="281"/>
            <ac:spMk id="18" creationId="{9E5CCB94-1AAE-679D-E3C4-33CD58DED93C}"/>
          </ac:spMkLst>
        </pc:spChg>
        <pc:spChg chg="add mod">
          <ac:chgData name="Duy-Thinh Tran" userId="f01090e2cc330d5f" providerId="LiveId" clId="{3CEA60D0-DD2F-4C89-BFD3-9C05816CB3BA}" dt="2022-05-31T14:28:14.319" v="2427" actId="20577"/>
          <ac:spMkLst>
            <pc:docMk/>
            <pc:sldMk cId="1505770567" sldId="281"/>
            <ac:spMk id="20" creationId="{18C99A17-C9BD-8963-EAAE-DCEAEB3AF422}"/>
          </ac:spMkLst>
        </pc:spChg>
        <pc:spChg chg="add mod">
          <ac:chgData name="Duy-Thinh Tran" userId="f01090e2cc330d5f" providerId="LiveId" clId="{3CEA60D0-DD2F-4C89-BFD3-9C05816CB3BA}" dt="2022-05-31T14:28:37.962" v="2434" actId="20577"/>
          <ac:spMkLst>
            <pc:docMk/>
            <pc:sldMk cId="1505770567" sldId="281"/>
            <ac:spMk id="21" creationId="{42E5DE23-816B-7DD0-3D44-05FAF978D999}"/>
          </ac:spMkLst>
        </pc:spChg>
        <pc:spChg chg="add del mod">
          <ac:chgData name="Duy-Thinh Tran" userId="f01090e2cc330d5f" providerId="LiveId" clId="{3CEA60D0-DD2F-4C89-BFD3-9C05816CB3BA}" dt="2022-05-31T14:25:32.233" v="2348" actId="478"/>
          <ac:spMkLst>
            <pc:docMk/>
            <pc:sldMk cId="1505770567" sldId="281"/>
            <ac:spMk id="22" creationId="{AD55EC71-8C4A-D289-AB5B-7B31D6AF09E5}"/>
          </ac:spMkLst>
        </pc:spChg>
        <pc:spChg chg="add mod">
          <ac:chgData name="Duy-Thinh Tran" userId="f01090e2cc330d5f" providerId="LiveId" clId="{3CEA60D0-DD2F-4C89-BFD3-9C05816CB3BA}" dt="2022-05-31T14:29:13.278" v="2471" actId="20577"/>
          <ac:spMkLst>
            <pc:docMk/>
            <pc:sldMk cId="1505770567" sldId="281"/>
            <ac:spMk id="23" creationId="{258EFBB1-40AE-7557-3BA2-31A5F5DD2916}"/>
          </ac:spMkLst>
        </pc:spChg>
        <pc:spChg chg="add del mod">
          <ac:chgData name="Duy-Thinh Tran" userId="f01090e2cc330d5f" providerId="LiveId" clId="{3CEA60D0-DD2F-4C89-BFD3-9C05816CB3BA}" dt="2022-05-27T18:20:46.174" v="825"/>
          <ac:spMkLst>
            <pc:docMk/>
            <pc:sldMk cId="1505770567" sldId="281"/>
            <ac:spMk id="23" creationId="{4AD2954A-7200-4EFD-C80D-3C1E3CC1BA5A}"/>
          </ac:spMkLst>
        </pc:spChg>
        <pc:spChg chg="add del mod">
          <ac:chgData name="Duy-Thinh Tran" userId="f01090e2cc330d5f" providerId="LiveId" clId="{3CEA60D0-DD2F-4C89-BFD3-9C05816CB3BA}" dt="2022-05-31T14:25:34.525" v="2349" actId="478"/>
          <ac:spMkLst>
            <pc:docMk/>
            <pc:sldMk cId="1505770567" sldId="281"/>
            <ac:spMk id="24" creationId="{1B991CBE-DCA0-68E9-74D4-70099A01C472}"/>
          </ac:spMkLst>
        </pc:spChg>
        <pc:cxnChg chg="add mod">
          <ac:chgData name="Duy-Thinh Tran" userId="f01090e2cc330d5f" providerId="LiveId" clId="{3CEA60D0-DD2F-4C89-BFD3-9C05816CB3BA}" dt="2022-05-31T14:27:45.424" v="2415" actId="1582"/>
          <ac:cxnSpMkLst>
            <pc:docMk/>
            <pc:sldMk cId="1505770567" sldId="281"/>
            <ac:cxnSpMk id="9" creationId="{6F467F51-6248-F55F-197D-041D57AE14B3}"/>
          </ac:cxnSpMkLst>
        </pc:cxnChg>
        <pc:cxnChg chg="add mod">
          <ac:chgData name="Duy-Thinh Tran" userId="f01090e2cc330d5f" providerId="LiveId" clId="{3CEA60D0-DD2F-4C89-BFD3-9C05816CB3BA}" dt="2022-05-31T14:27:45.424" v="2415" actId="1582"/>
          <ac:cxnSpMkLst>
            <pc:docMk/>
            <pc:sldMk cId="1505770567" sldId="281"/>
            <ac:cxnSpMk id="11" creationId="{E155E799-6AA6-F48F-EAA6-9B47111A8B5C}"/>
          </ac:cxnSpMkLst>
        </pc:cxnChg>
        <pc:cxnChg chg="add mod">
          <ac:chgData name="Duy-Thinh Tran" userId="f01090e2cc330d5f" providerId="LiveId" clId="{3CEA60D0-DD2F-4C89-BFD3-9C05816CB3BA}" dt="2022-05-31T14:27:57.618" v="2418" actId="1582"/>
          <ac:cxnSpMkLst>
            <pc:docMk/>
            <pc:sldMk cId="1505770567" sldId="281"/>
            <ac:cxnSpMk id="17" creationId="{2E43231D-B4F8-D659-3D99-A1CD6C259F7D}"/>
          </ac:cxnSpMkLst>
        </pc:cxnChg>
        <pc:cxnChg chg="add mod">
          <ac:chgData name="Duy-Thinh Tran" userId="f01090e2cc330d5f" providerId="LiveId" clId="{3CEA60D0-DD2F-4C89-BFD3-9C05816CB3BA}" dt="2022-05-31T14:27:57.618" v="2418" actId="1582"/>
          <ac:cxnSpMkLst>
            <pc:docMk/>
            <pc:sldMk cId="1505770567" sldId="281"/>
            <ac:cxnSpMk id="19" creationId="{8FBAAF7C-6F7A-E6A9-268A-B4EE97156465}"/>
          </ac:cxnSpMkLst>
        </pc:cxnChg>
      </pc:sldChg>
      <pc:sldChg chg="modSp add mod">
        <pc:chgData name="Duy-Thinh Tran" userId="f01090e2cc330d5f" providerId="LiveId" clId="{3CEA60D0-DD2F-4C89-BFD3-9C05816CB3BA}" dt="2022-06-09T13:57:52.494" v="3925" actId="20577"/>
        <pc:sldMkLst>
          <pc:docMk/>
          <pc:sldMk cId="553725955" sldId="282"/>
        </pc:sldMkLst>
        <pc:graphicFrameChg chg="mod modGraphic">
          <ac:chgData name="Duy-Thinh Tran" userId="f01090e2cc330d5f" providerId="LiveId" clId="{3CEA60D0-DD2F-4C89-BFD3-9C05816CB3BA}" dt="2022-06-09T13:57:52.494" v="3925" actId="20577"/>
          <ac:graphicFrameMkLst>
            <pc:docMk/>
            <pc:sldMk cId="553725955" sldId="282"/>
            <ac:graphicFrameMk id="4" creationId="{337561C7-B79A-A8B1-D1DB-9E59716391D0}"/>
          </ac:graphicFrameMkLst>
        </pc:graphicFrameChg>
      </pc:sldChg>
      <pc:sldChg chg="add del">
        <pc:chgData name="Duy-Thinh Tran" userId="f01090e2cc330d5f" providerId="LiveId" clId="{3CEA60D0-DD2F-4C89-BFD3-9C05816CB3BA}" dt="2022-05-27T18:23:35.570" v="975"/>
        <pc:sldMkLst>
          <pc:docMk/>
          <pc:sldMk cId="3694503807" sldId="282"/>
        </pc:sldMkLst>
      </pc:sldChg>
      <pc:sldChg chg="addSp delSp modSp new mod ord">
        <pc:chgData name="Duy-Thinh Tran" userId="f01090e2cc330d5f" providerId="LiveId" clId="{3CEA60D0-DD2F-4C89-BFD3-9C05816CB3BA}" dt="2022-06-09T13:59:02.867" v="3934"/>
        <pc:sldMkLst>
          <pc:docMk/>
          <pc:sldMk cId="1944669079" sldId="283"/>
        </pc:sldMkLst>
        <pc:spChg chg="mod">
          <ac:chgData name="Duy-Thinh Tran" userId="f01090e2cc330d5f" providerId="LiveId" clId="{3CEA60D0-DD2F-4C89-BFD3-9C05816CB3BA}" dt="2022-05-27T18:36:06.616" v="1268" actId="20577"/>
          <ac:spMkLst>
            <pc:docMk/>
            <pc:sldMk cId="1944669079" sldId="283"/>
            <ac:spMk id="2" creationId="{F141B479-49F9-038C-1797-D787F5F2D424}"/>
          </ac:spMkLst>
        </pc:spChg>
        <pc:spChg chg="add del mod">
          <ac:chgData name="Duy-Thinh Tran" userId="f01090e2cc330d5f" providerId="LiveId" clId="{3CEA60D0-DD2F-4C89-BFD3-9C05816CB3BA}" dt="2022-05-27T18:25:57.944" v="1034" actId="3680"/>
          <ac:spMkLst>
            <pc:docMk/>
            <pc:sldMk cId="1944669079" sldId="283"/>
            <ac:spMk id="3" creationId="{13630D77-D0EE-BB31-6018-221EBC9154FD}"/>
          </ac:spMkLst>
        </pc:spChg>
        <pc:spChg chg="add del mod">
          <ac:chgData name="Duy-Thinh Tran" userId="f01090e2cc330d5f" providerId="LiveId" clId="{3CEA60D0-DD2F-4C89-BFD3-9C05816CB3BA}" dt="2022-05-27T18:33:23.073" v="1191"/>
          <ac:spMkLst>
            <pc:docMk/>
            <pc:sldMk cId="1944669079" sldId="283"/>
            <ac:spMk id="6" creationId="{547E9863-1D19-31FD-3FFC-227924E2BFF5}"/>
          </ac:spMkLst>
        </pc:spChg>
        <pc:spChg chg="add mod">
          <ac:chgData name="Duy-Thinh Tran" userId="f01090e2cc330d5f" providerId="LiveId" clId="{3CEA60D0-DD2F-4C89-BFD3-9C05816CB3BA}" dt="2022-05-27T18:34:53.067" v="1230" actId="20577"/>
          <ac:spMkLst>
            <pc:docMk/>
            <pc:sldMk cId="1944669079" sldId="283"/>
            <ac:spMk id="8" creationId="{B4BC0526-D4EC-BC9F-3C53-5447F05299C3}"/>
          </ac:spMkLst>
        </pc:spChg>
        <pc:graphicFrameChg chg="add del mod ord modGraphic">
          <ac:chgData name="Duy-Thinh Tran" userId="f01090e2cc330d5f" providerId="LiveId" clId="{3CEA60D0-DD2F-4C89-BFD3-9C05816CB3BA}" dt="2022-05-27T18:25:50.089" v="1032" actId="3680"/>
          <ac:graphicFrameMkLst>
            <pc:docMk/>
            <pc:sldMk cId="1944669079" sldId="283"/>
            <ac:graphicFrameMk id="4" creationId="{B19E7622-E37E-1C59-B19B-F2C886617BDC}"/>
          </ac:graphicFrameMkLst>
        </pc:graphicFrameChg>
        <pc:graphicFrameChg chg="add mod ord modGraphic">
          <ac:chgData name="Duy-Thinh Tran" userId="f01090e2cc330d5f" providerId="LiveId" clId="{3CEA60D0-DD2F-4C89-BFD3-9C05816CB3BA}" dt="2022-06-09T13:58:43.274" v="3932" actId="947"/>
          <ac:graphicFrameMkLst>
            <pc:docMk/>
            <pc:sldMk cId="1944669079" sldId="283"/>
            <ac:graphicFrameMk id="5" creationId="{EAB8B5A6-AA27-2B82-7CB3-301B51216D66}"/>
          </ac:graphicFrameMkLst>
        </pc:graphicFrameChg>
        <pc:picChg chg="add del mod">
          <ac:chgData name="Duy-Thinh Tran" userId="f01090e2cc330d5f" providerId="LiveId" clId="{3CEA60D0-DD2F-4C89-BFD3-9C05816CB3BA}" dt="2022-05-27T18:33:30.382" v="1197"/>
          <ac:picMkLst>
            <pc:docMk/>
            <pc:sldMk cId="1944669079" sldId="283"/>
            <ac:picMk id="7" creationId="{03E08CA3-FFBD-A8BC-1E32-86C1511A9A16}"/>
          </ac:picMkLst>
        </pc:picChg>
      </pc:sldChg>
      <pc:sldChg chg="addSp delSp modSp new mod">
        <pc:chgData name="Duy-Thinh Tran" userId="f01090e2cc330d5f" providerId="LiveId" clId="{3CEA60D0-DD2F-4C89-BFD3-9C05816CB3BA}" dt="2022-06-09T14:27:45.156" v="4713" actId="14100"/>
        <pc:sldMkLst>
          <pc:docMk/>
          <pc:sldMk cId="1784028921" sldId="284"/>
        </pc:sldMkLst>
        <pc:spChg chg="mod">
          <ac:chgData name="Duy-Thinh Tran" userId="f01090e2cc330d5f" providerId="LiveId" clId="{3CEA60D0-DD2F-4C89-BFD3-9C05816CB3BA}" dt="2022-05-27T18:36:46.342" v="1296"/>
          <ac:spMkLst>
            <pc:docMk/>
            <pc:sldMk cId="1784028921" sldId="284"/>
            <ac:spMk id="2" creationId="{CAEC0E1B-D053-E57D-0729-095CC208E623}"/>
          </ac:spMkLst>
        </pc:spChg>
        <pc:spChg chg="mod">
          <ac:chgData name="Duy-Thinh Tran" userId="f01090e2cc330d5f" providerId="LiveId" clId="{3CEA60D0-DD2F-4C89-BFD3-9C05816CB3BA}" dt="2022-06-09T14:26:14.715" v="4695" actId="14100"/>
          <ac:spMkLst>
            <pc:docMk/>
            <pc:sldMk cId="1784028921" sldId="284"/>
            <ac:spMk id="3" creationId="{6544321A-B818-AA92-7BA4-D953EB67C815}"/>
          </ac:spMkLst>
        </pc:spChg>
        <pc:spChg chg="del topLvl">
          <ac:chgData name="Duy-Thinh Tran" userId="f01090e2cc330d5f" providerId="LiveId" clId="{3CEA60D0-DD2F-4C89-BFD3-9C05816CB3BA}" dt="2022-06-09T14:21:23.948" v="4634" actId="478"/>
          <ac:spMkLst>
            <pc:docMk/>
            <pc:sldMk cId="1784028921" sldId="284"/>
            <ac:spMk id="5" creationId="{FD236790-307B-86E6-A27D-1B984382B010}"/>
          </ac:spMkLst>
        </pc:spChg>
        <pc:spChg chg="add del mod">
          <ac:chgData name="Duy-Thinh Tran" userId="f01090e2cc330d5f" providerId="LiveId" clId="{3CEA60D0-DD2F-4C89-BFD3-9C05816CB3BA}" dt="2022-06-09T14:21:42.195" v="4649" actId="478"/>
          <ac:spMkLst>
            <pc:docMk/>
            <pc:sldMk cId="1784028921" sldId="284"/>
            <ac:spMk id="7" creationId="{5B833FDF-07EC-59EC-33C2-C403D0DA2FDA}"/>
          </ac:spMkLst>
        </pc:spChg>
        <pc:spChg chg="del">
          <ac:chgData name="Duy-Thinh Tran" userId="f01090e2cc330d5f" providerId="LiveId" clId="{3CEA60D0-DD2F-4C89-BFD3-9C05816CB3BA}" dt="2022-06-09T14:21:19.947" v="4633" actId="478"/>
          <ac:spMkLst>
            <pc:docMk/>
            <pc:sldMk cId="1784028921" sldId="284"/>
            <ac:spMk id="10" creationId="{89FC0E9D-4E51-9F30-FF74-91E3794F41F5}"/>
          </ac:spMkLst>
        </pc:spChg>
        <pc:spChg chg="add del">
          <ac:chgData name="Duy-Thinh Tran" userId="f01090e2cc330d5f" providerId="LiveId" clId="{3CEA60D0-DD2F-4C89-BFD3-9C05816CB3BA}" dt="2022-06-09T14:24:38.555" v="4667" actId="478"/>
          <ac:spMkLst>
            <pc:docMk/>
            <pc:sldMk cId="1784028921" sldId="284"/>
            <ac:spMk id="13" creationId="{009B2EAD-79BE-1F81-70B8-F8BC764F36E1}"/>
          </ac:spMkLst>
        </pc:spChg>
        <pc:spChg chg="add del mod">
          <ac:chgData name="Duy-Thinh Tran" userId="f01090e2cc330d5f" providerId="LiveId" clId="{3CEA60D0-DD2F-4C89-BFD3-9C05816CB3BA}" dt="2022-06-09T14:26:49.852" v="4703"/>
          <ac:spMkLst>
            <pc:docMk/>
            <pc:sldMk cId="1784028921" sldId="284"/>
            <ac:spMk id="33" creationId="{2BF89776-99F4-6E63-4044-BEF2750369C0}"/>
          </ac:spMkLst>
        </pc:spChg>
        <pc:spChg chg="add mod">
          <ac:chgData name="Duy-Thinh Tran" userId="f01090e2cc330d5f" providerId="LiveId" clId="{3CEA60D0-DD2F-4C89-BFD3-9C05816CB3BA}" dt="2022-06-09T14:26:46.728" v="4701"/>
          <ac:spMkLst>
            <pc:docMk/>
            <pc:sldMk cId="1784028921" sldId="284"/>
            <ac:spMk id="34" creationId="{AB1A0EBA-E156-5A6D-4617-A019229E0A32}"/>
          </ac:spMkLst>
        </pc:spChg>
        <pc:grpChg chg="del">
          <ac:chgData name="Duy-Thinh Tran" userId="f01090e2cc330d5f" providerId="LiveId" clId="{3CEA60D0-DD2F-4C89-BFD3-9C05816CB3BA}" dt="2022-06-09T14:21:23.948" v="4634" actId="478"/>
          <ac:grpSpMkLst>
            <pc:docMk/>
            <pc:sldMk cId="1784028921" sldId="284"/>
            <ac:grpSpMk id="6" creationId="{46D9E904-716C-B7DD-E2A0-7DFAE08660F4}"/>
          </ac:grpSpMkLst>
        </pc:grpChg>
        <pc:picChg chg="add del mod topLvl">
          <ac:chgData name="Duy-Thinh Tran" userId="f01090e2cc330d5f" providerId="LiveId" clId="{3CEA60D0-DD2F-4C89-BFD3-9C05816CB3BA}" dt="2022-06-09T14:23:11.467" v="4650" actId="478"/>
          <ac:picMkLst>
            <pc:docMk/>
            <pc:sldMk cId="1784028921" sldId="284"/>
            <ac:picMk id="4" creationId="{A02CA4A4-F540-3736-8D53-D14D8BF4C11E}"/>
          </ac:picMkLst>
        </pc:picChg>
        <pc:picChg chg="add del mod">
          <ac:chgData name="Duy-Thinh Tran" userId="f01090e2cc330d5f" providerId="LiveId" clId="{3CEA60D0-DD2F-4C89-BFD3-9C05816CB3BA}" dt="2022-05-27T18:37:31.114" v="1318" actId="478"/>
          <ac:picMkLst>
            <pc:docMk/>
            <pc:sldMk cId="1784028921" sldId="284"/>
            <ac:picMk id="4" creationId="{A77A323D-F697-8E25-EB62-DFB07456B364}"/>
          </ac:picMkLst>
        </pc:picChg>
        <pc:picChg chg="add mod">
          <ac:chgData name="Duy-Thinh Tran" userId="f01090e2cc330d5f" providerId="LiveId" clId="{3CEA60D0-DD2F-4C89-BFD3-9C05816CB3BA}" dt="2022-06-09T14:25:34.578" v="4681" actId="1076"/>
          <ac:picMkLst>
            <pc:docMk/>
            <pc:sldMk cId="1784028921" sldId="284"/>
            <ac:picMk id="11" creationId="{BF1D1615-12A4-7960-2CC9-CD4095E3DB8D}"/>
          </ac:picMkLst>
        </pc:picChg>
        <pc:cxnChg chg="del mod">
          <ac:chgData name="Duy-Thinh Tran" userId="f01090e2cc330d5f" providerId="LiveId" clId="{3CEA60D0-DD2F-4C89-BFD3-9C05816CB3BA}" dt="2022-06-09T14:21:17.146" v="4632" actId="478"/>
          <ac:cxnSpMkLst>
            <pc:docMk/>
            <pc:sldMk cId="1784028921" sldId="284"/>
            <ac:cxnSpMk id="8" creationId="{EFE53637-5CB5-350B-060D-700D5494F836}"/>
          </ac:cxnSpMkLst>
        </pc:cxnChg>
        <pc:cxnChg chg="add mod">
          <ac:chgData name="Duy-Thinh Tran" userId="f01090e2cc330d5f" providerId="LiveId" clId="{3CEA60D0-DD2F-4C89-BFD3-9C05816CB3BA}" dt="2022-06-09T14:27:45.156" v="4713" actId="14100"/>
          <ac:cxnSpMkLst>
            <pc:docMk/>
            <pc:sldMk cId="1784028921" sldId="284"/>
            <ac:cxnSpMk id="15" creationId="{67B19406-5F27-36BA-A93C-D3E67F301A7C}"/>
          </ac:cxnSpMkLst>
        </pc:cxnChg>
        <pc:cxnChg chg="add mod">
          <ac:chgData name="Duy-Thinh Tran" userId="f01090e2cc330d5f" providerId="LiveId" clId="{3CEA60D0-DD2F-4C89-BFD3-9C05816CB3BA}" dt="2022-06-09T14:25:42.509" v="4684" actId="14100"/>
          <ac:cxnSpMkLst>
            <pc:docMk/>
            <pc:sldMk cId="1784028921" sldId="284"/>
            <ac:cxnSpMk id="17" creationId="{4B5F3490-86B6-3043-64E6-0E62DD354C70}"/>
          </ac:cxnSpMkLst>
        </pc:cxnChg>
        <pc:cxnChg chg="add mod">
          <ac:chgData name="Duy-Thinh Tran" userId="f01090e2cc330d5f" providerId="LiveId" clId="{3CEA60D0-DD2F-4C89-BFD3-9C05816CB3BA}" dt="2022-06-09T14:25:51.875" v="4688" actId="14100"/>
          <ac:cxnSpMkLst>
            <pc:docMk/>
            <pc:sldMk cId="1784028921" sldId="284"/>
            <ac:cxnSpMk id="22" creationId="{4E141CC8-55BA-189A-D583-AE45C35E1DC8}"/>
          </ac:cxnSpMkLst>
        </pc:cxnChg>
        <pc:cxnChg chg="add mod">
          <ac:chgData name="Duy-Thinh Tran" userId="f01090e2cc330d5f" providerId="LiveId" clId="{3CEA60D0-DD2F-4C89-BFD3-9C05816CB3BA}" dt="2022-06-09T14:27:22.270" v="4709" actId="14100"/>
          <ac:cxnSpMkLst>
            <pc:docMk/>
            <pc:sldMk cId="1784028921" sldId="284"/>
            <ac:cxnSpMk id="36" creationId="{107CF7F5-DFFB-B9F1-1DCB-11A458498E9D}"/>
          </ac:cxnSpMkLst>
        </pc:cxnChg>
        <pc:cxnChg chg="add mod">
          <ac:chgData name="Duy-Thinh Tran" userId="f01090e2cc330d5f" providerId="LiveId" clId="{3CEA60D0-DD2F-4C89-BFD3-9C05816CB3BA}" dt="2022-06-09T14:27:35.408" v="4711" actId="13822"/>
          <ac:cxnSpMkLst>
            <pc:docMk/>
            <pc:sldMk cId="1784028921" sldId="284"/>
            <ac:cxnSpMk id="41" creationId="{FA9316E5-7D30-EAE9-FD27-CB402C89541E}"/>
          </ac:cxnSpMkLst>
        </pc:cxnChg>
      </pc:sldChg>
      <pc:sldChg chg="addSp delSp modSp new mod modClrScheme chgLayout">
        <pc:chgData name="Duy-Thinh Tran" userId="f01090e2cc330d5f" providerId="LiveId" clId="{3CEA60D0-DD2F-4C89-BFD3-9C05816CB3BA}" dt="2022-05-31T15:35:05.798" v="3378" actId="20577"/>
        <pc:sldMkLst>
          <pc:docMk/>
          <pc:sldMk cId="694729517" sldId="285"/>
        </pc:sldMkLst>
        <pc:spChg chg="mod">
          <ac:chgData name="Duy-Thinh Tran" userId="f01090e2cc330d5f" providerId="LiveId" clId="{3CEA60D0-DD2F-4C89-BFD3-9C05816CB3BA}" dt="2022-05-31T15:35:05.798" v="3378" actId="20577"/>
          <ac:spMkLst>
            <pc:docMk/>
            <pc:sldMk cId="694729517" sldId="285"/>
            <ac:spMk id="2" creationId="{3A94B7FB-972B-9FE7-5E2F-B913C926EF1D}"/>
          </ac:spMkLst>
        </pc:spChg>
        <pc:spChg chg="add del mod ord">
          <ac:chgData name="Duy-Thinh Tran" userId="f01090e2cc330d5f" providerId="LiveId" clId="{3CEA60D0-DD2F-4C89-BFD3-9C05816CB3BA}" dt="2022-05-31T14:39:24.917" v="2912" actId="26606"/>
          <ac:spMkLst>
            <pc:docMk/>
            <pc:sldMk cId="694729517" sldId="285"/>
            <ac:spMk id="3" creationId="{136C7D9A-58CF-AE9F-7440-2A9D39B43FC9}"/>
          </ac:spMkLst>
        </pc:spChg>
        <pc:spChg chg="add del mod">
          <ac:chgData name="Duy-Thinh Tran" userId="f01090e2cc330d5f" providerId="LiveId" clId="{3CEA60D0-DD2F-4C89-BFD3-9C05816CB3BA}" dt="2022-05-31T14:38:58.500" v="2900" actId="26606"/>
          <ac:spMkLst>
            <pc:docMk/>
            <pc:sldMk cId="694729517" sldId="285"/>
            <ac:spMk id="11" creationId="{090F8070-2391-9813-E7FE-9DACF0A669F2}"/>
          </ac:spMkLst>
        </pc:spChg>
        <pc:spChg chg="add del mod">
          <ac:chgData name="Duy-Thinh Tran" userId="f01090e2cc330d5f" providerId="LiveId" clId="{3CEA60D0-DD2F-4C89-BFD3-9C05816CB3BA}" dt="2022-05-31T14:38:57.508" v="2898" actId="26606"/>
          <ac:spMkLst>
            <pc:docMk/>
            <pc:sldMk cId="694729517" sldId="285"/>
            <ac:spMk id="12" creationId="{136C7D9A-58CF-AE9F-7440-2A9D39B43FC9}"/>
          </ac:spMkLst>
        </pc:spChg>
        <pc:spChg chg="add del mod">
          <ac:chgData name="Duy-Thinh Tran" userId="f01090e2cc330d5f" providerId="LiveId" clId="{3CEA60D0-DD2F-4C89-BFD3-9C05816CB3BA}" dt="2022-05-31T14:38:58.500" v="2900" actId="26606"/>
          <ac:spMkLst>
            <pc:docMk/>
            <pc:sldMk cId="694729517" sldId="285"/>
            <ac:spMk id="13" creationId="{21122A9C-B163-C2DA-CA3B-BF8AE26F93DB}"/>
          </ac:spMkLst>
        </pc:spChg>
        <pc:spChg chg="add del mod">
          <ac:chgData name="Duy-Thinh Tran" userId="f01090e2cc330d5f" providerId="LiveId" clId="{3CEA60D0-DD2F-4C89-BFD3-9C05816CB3BA}" dt="2022-05-31T14:38:58.500" v="2900" actId="26606"/>
          <ac:spMkLst>
            <pc:docMk/>
            <pc:sldMk cId="694729517" sldId="285"/>
            <ac:spMk id="14" creationId="{136C7D9A-58CF-AE9F-7440-2A9D39B43FC9}"/>
          </ac:spMkLst>
        </pc:spChg>
        <pc:spChg chg="add del mod">
          <ac:chgData name="Duy-Thinh Tran" userId="f01090e2cc330d5f" providerId="LiveId" clId="{3CEA60D0-DD2F-4C89-BFD3-9C05816CB3BA}" dt="2022-05-31T14:39:05.629" v="2902" actId="26606"/>
          <ac:spMkLst>
            <pc:docMk/>
            <pc:sldMk cId="694729517" sldId="285"/>
            <ac:spMk id="16" creationId="{136C7D9A-58CF-AE9F-7440-2A9D39B43FC9}"/>
          </ac:spMkLst>
        </pc:spChg>
        <pc:spChg chg="add del mod">
          <ac:chgData name="Duy-Thinh Tran" userId="f01090e2cc330d5f" providerId="LiveId" clId="{3CEA60D0-DD2F-4C89-BFD3-9C05816CB3BA}" dt="2022-05-31T14:39:14.651" v="2906" actId="26606"/>
          <ac:spMkLst>
            <pc:docMk/>
            <pc:sldMk cId="694729517" sldId="285"/>
            <ac:spMk id="20" creationId="{090F8070-2391-9813-E7FE-9DACF0A669F2}"/>
          </ac:spMkLst>
        </pc:spChg>
        <pc:spChg chg="add del mod">
          <ac:chgData name="Duy-Thinh Tran" userId="f01090e2cc330d5f" providerId="LiveId" clId="{3CEA60D0-DD2F-4C89-BFD3-9C05816CB3BA}" dt="2022-05-31T14:39:14.651" v="2906" actId="26606"/>
          <ac:spMkLst>
            <pc:docMk/>
            <pc:sldMk cId="694729517" sldId="285"/>
            <ac:spMk id="21" creationId="{136C7D9A-58CF-AE9F-7440-2A9D39B43FC9}"/>
          </ac:spMkLst>
        </pc:spChg>
        <pc:spChg chg="add del mod">
          <ac:chgData name="Duy-Thinh Tran" userId="f01090e2cc330d5f" providerId="LiveId" clId="{3CEA60D0-DD2F-4C89-BFD3-9C05816CB3BA}" dt="2022-05-31T14:39:14.651" v="2906" actId="26606"/>
          <ac:spMkLst>
            <pc:docMk/>
            <pc:sldMk cId="694729517" sldId="285"/>
            <ac:spMk id="22" creationId="{21122A9C-B163-C2DA-CA3B-BF8AE26F93DB}"/>
          </ac:spMkLst>
        </pc:spChg>
        <pc:spChg chg="add del mod">
          <ac:chgData name="Duy-Thinh Tran" userId="f01090e2cc330d5f" providerId="LiveId" clId="{3CEA60D0-DD2F-4C89-BFD3-9C05816CB3BA}" dt="2022-05-31T14:39:16.920" v="2908" actId="26606"/>
          <ac:spMkLst>
            <pc:docMk/>
            <pc:sldMk cId="694729517" sldId="285"/>
            <ac:spMk id="24" creationId="{136C7D9A-58CF-AE9F-7440-2A9D39B43FC9}"/>
          </ac:spMkLst>
        </pc:spChg>
        <pc:spChg chg="add del mod">
          <ac:chgData name="Duy-Thinh Tran" userId="f01090e2cc330d5f" providerId="LiveId" clId="{3CEA60D0-DD2F-4C89-BFD3-9C05816CB3BA}" dt="2022-05-31T14:39:24.917" v="2912" actId="26606"/>
          <ac:spMkLst>
            <pc:docMk/>
            <pc:sldMk cId="694729517" sldId="285"/>
            <ac:spMk id="28" creationId="{136C7D9A-58CF-AE9F-7440-2A9D39B43FC9}"/>
          </ac:spMkLst>
        </pc:spChg>
        <pc:graphicFrameChg chg="add del">
          <ac:chgData name="Duy-Thinh Tran" userId="f01090e2cc330d5f" providerId="LiveId" clId="{3CEA60D0-DD2F-4C89-BFD3-9C05816CB3BA}" dt="2022-05-31T14:38:49.161" v="2894" actId="26606"/>
          <ac:graphicFrameMkLst>
            <pc:docMk/>
            <pc:sldMk cId="694729517" sldId="285"/>
            <ac:graphicFrameMk id="8" creationId="{6851E632-4921-5198-2DC2-CB1269AF0390}"/>
          </ac:graphicFrameMkLst>
        </pc:graphicFrameChg>
        <pc:graphicFrameChg chg="add del">
          <ac:chgData name="Duy-Thinh Tran" userId="f01090e2cc330d5f" providerId="LiveId" clId="{3CEA60D0-DD2F-4C89-BFD3-9C05816CB3BA}" dt="2022-05-31T14:38:54.318" v="2896" actId="26606"/>
          <ac:graphicFrameMkLst>
            <pc:docMk/>
            <pc:sldMk cId="694729517" sldId="285"/>
            <ac:graphicFrameMk id="10" creationId="{065DC0EB-9BD6-9318-DBD5-366DCFCAEC97}"/>
          </ac:graphicFrameMkLst>
        </pc:graphicFrameChg>
        <pc:graphicFrameChg chg="add del">
          <ac:chgData name="Duy-Thinh Tran" userId="f01090e2cc330d5f" providerId="LiveId" clId="{3CEA60D0-DD2F-4C89-BFD3-9C05816CB3BA}" dt="2022-05-31T14:39:14.264" v="2904" actId="26606"/>
          <ac:graphicFrameMkLst>
            <pc:docMk/>
            <pc:sldMk cId="694729517" sldId="285"/>
            <ac:graphicFrameMk id="18" creationId="{065DC0EB-9BD6-9318-DBD5-366DCFCAEC97}"/>
          </ac:graphicFrameMkLst>
        </pc:graphicFrameChg>
        <pc:graphicFrameChg chg="add del">
          <ac:chgData name="Duy-Thinh Tran" userId="f01090e2cc330d5f" providerId="LiveId" clId="{3CEA60D0-DD2F-4C89-BFD3-9C05816CB3BA}" dt="2022-05-31T14:39:20.759" v="2910" actId="26606"/>
          <ac:graphicFrameMkLst>
            <pc:docMk/>
            <pc:sldMk cId="694729517" sldId="285"/>
            <ac:graphicFrameMk id="26" creationId="{065DC0EB-9BD6-9318-DBD5-366DCFCAEC97}"/>
          </ac:graphicFrameMkLst>
        </pc:graphicFrameChg>
        <pc:picChg chg="add del mod">
          <ac:chgData name="Duy-Thinh Tran" userId="f01090e2cc330d5f" providerId="LiveId" clId="{3CEA60D0-DD2F-4C89-BFD3-9C05816CB3BA}" dt="2022-05-31T14:37:30.343" v="2870" actId="478"/>
          <ac:picMkLst>
            <pc:docMk/>
            <pc:sldMk cId="694729517" sldId="285"/>
            <ac:picMk id="4" creationId="{616F1981-12D9-94FE-EE50-03F5CD7984EF}"/>
          </ac:picMkLst>
        </pc:picChg>
        <pc:picChg chg="add mod">
          <ac:chgData name="Duy-Thinh Tran" userId="f01090e2cc330d5f" providerId="LiveId" clId="{3CEA60D0-DD2F-4C89-BFD3-9C05816CB3BA}" dt="2022-05-31T14:39:29.064" v="2913" actId="1076"/>
          <ac:picMkLst>
            <pc:docMk/>
            <pc:sldMk cId="694729517" sldId="285"/>
            <ac:picMk id="6" creationId="{FDE31CBE-BB75-F134-2121-A168AF3BA72A}"/>
          </ac:picMkLst>
        </pc:picChg>
      </pc:sldChg>
      <pc:sldChg chg="addSp delSp modSp new mod ord">
        <pc:chgData name="Duy-Thinh Tran" userId="f01090e2cc330d5f" providerId="LiveId" clId="{3CEA60D0-DD2F-4C89-BFD3-9C05816CB3BA}" dt="2022-06-09T14:51:00.174" v="5555" actId="20577"/>
        <pc:sldMkLst>
          <pc:docMk/>
          <pc:sldMk cId="1781152118" sldId="286"/>
        </pc:sldMkLst>
        <pc:spChg chg="mod">
          <ac:chgData name="Duy-Thinh Tran" userId="f01090e2cc330d5f" providerId="LiveId" clId="{3CEA60D0-DD2F-4C89-BFD3-9C05816CB3BA}" dt="2022-06-09T14:21:06.869" v="4631" actId="6549"/>
          <ac:spMkLst>
            <pc:docMk/>
            <pc:sldMk cId="1781152118" sldId="286"/>
            <ac:spMk id="2" creationId="{1DC7A186-DAEF-5B05-2497-ECF918BD4765}"/>
          </ac:spMkLst>
        </pc:spChg>
        <pc:spChg chg="del">
          <ac:chgData name="Duy-Thinh Tran" userId="f01090e2cc330d5f" providerId="LiveId" clId="{3CEA60D0-DD2F-4C89-BFD3-9C05816CB3BA}" dt="2022-05-27T18:43:35.733" v="1597" actId="3680"/>
          <ac:spMkLst>
            <pc:docMk/>
            <pc:sldMk cId="1781152118" sldId="286"/>
            <ac:spMk id="3" creationId="{92318752-45C3-7825-24A2-157C5106DEB0}"/>
          </ac:spMkLst>
        </pc:spChg>
        <pc:graphicFrameChg chg="add mod ord modGraphic">
          <ac:chgData name="Duy-Thinh Tran" userId="f01090e2cc330d5f" providerId="LiveId" clId="{3CEA60D0-DD2F-4C89-BFD3-9C05816CB3BA}" dt="2022-06-09T14:51:00.174" v="5555" actId="20577"/>
          <ac:graphicFrameMkLst>
            <pc:docMk/>
            <pc:sldMk cId="1781152118" sldId="286"/>
            <ac:graphicFrameMk id="4" creationId="{2255115F-1A3C-2B95-DC7D-CD075F757AAB}"/>
          </ac:graphicFrameMkLst>
        </pc:graphicFrameChg>
      </pc:sldChg>
      <pc:sldChg chg="addSp modSp new mod">
        <pc:chgData name="Duy-Thinh Tran" userId="f01090e2cc330d5f" providerId="LiveId" clId="{3CEA60D0-DD2F-4C89-BFD3-9C05816CB3BA}" dt="2022-05-31T15:35:43.329" v="3387" actId="20577"/>
        <pc:sldMkLst>
          <pc:docMk/>
          <pc:sldMk cId="1919822054" sldId="287"/>
        </pc:sldMkLst>
        <pc:spChg chg="mod">
          <ac:chgData name="Duy-Thinh Tran" userId="f01090e2cc330d5f" providerId="LiveId" clId="{3CEA60D0-DD2F-4C89-BFD3-9C05816CB3BA}" dt="2022-05-31T15:35:43.329" v="3387" actId="20577"/>
          <ac:spMkLst>
            <pc:docMk/>
            <pc:sldMk cId="1919822054" sldId="287"/>
            <ac:spMk id="2" creationId="{069D11CF-C9E8-B17B-77E4-933F98564030}"/>
          </ac:spMkLst>
        </pc:spChg>
        <pc:spChg chg="mod">
          <ac:chgData name="Duy-Thinh Tran" userId="f01090e2cc330d5f" providerId="LiveId" clId="{3CEA60D0-DD2F-4C89-BFD3-9C05816CB3BA}" dt="2022-05-27T18:49:12.697" v="1767"/>
          <ac:spMkLst>
            <pc:docMk/>
            <pc:sldMk cId="1919822054" sldId="287"/>
            <ac:spMk id="3" creationId="{03729416-C511-F06A-10F9-6C2E41D529CB}"/>
          </ac:spMkLst>
        </pc:spChg>
        <pc:graphicFrameChg chg="add mod modGraphic">
          <ac:chgData name="Duy-Thinh Tran" userId="f01090e2cc330d5f" providerId="LiveId" clId="{3CEA60D0-DD2F-4C89-BFD3-9C05816CB3BA}" dt="2022-05-27T18:51:20.938" v="1794" actId="207"/>
          <ac:graphicFrameMkLst>
            <pc:docMk/>
            <pc:sldMk cId="1919822054" sldId="287"/>
            <ac:graphicFrameMk id="4" creationId="{3A9E911C-899B-4B9A-9CB0-B7F053ABE51C}"/>
          </ac:graphicFrameMkLst>
        </pc:graphicFrameChg>
        <pc:graphicFrameChg chg="add mod modGraphic">
          <ac:chgData name="Duy-Thinh Tran" userId="f01090e2cc330d5f" providerId="LiveId" clId="{3CEA60D0-DD2F-4C89-BFD3-9C05816CB3BA}" dt="2022-05-27T18:51:51.998" v="1798" actId="12385"/>
          <ac:graphicFrameMkLst>
            <pc:docMk/>
            <pc:sldMk cId="1919822054" sldId="287"/>
            <ac:graphicFrameMk id="5" creationId="{CCEF71F3-15C2-B2D6-E422-79D3ABBE0516}"/>
          </ac:graphicFrameMkLst>
        </pc:graphicFrameChg>
        <pc:graphicFrameChg chg="add mod modGraphic">
          <ac:chgData name="Duy-Thinh Tran" userId="f01090e2cc330d5f" providerId="LiveId" clId="{3CEA60D0-DD2F-4C89-BFD3-9C05816CB3BA}" dt="2022-05-27T18:51:54.205" v="1799" actId="12385"/>
          <ac:graphicFrameMkLst>
            <pc:docMk/>
            <pc:sldMk cId="1919822054" sldId="287"/>
            <ac:graphicFrameMk id="6" creationId="{3C3E1EFC-2E72-86AA-08E1-927354471D76}"/>
          </ac:graphicFrameMkLst>
        </pc:graphicFrameChg>
        <pc:graphicFrameChg chg="add mod modGraphic">
          <ac:chgData name="Duy-Thinh Tran" userId="f01090e2cc330d5f" providerId="LiveId" clId="{3CEA60D0-DD2F-4C89-BFD3-9C05816CB3BA}" dt="2022-05-27T18:52:03.942" v="1802"/>
          <ac:graphicFrameMkLst>
            <pc:docMk/>
            <pc:sldMk cId="1919822054" sldId="287"/>
            <ac:graphicFrameMk id="7" creationId="{8656B601-D808-AE07-C495-D25FBCCDFA4F}"/>
          </ac:graphicFrameMkLst>
        </pc:graphicFrameChg>
      </pc:sldChg>
      <pc:sldChg chg="modSp new del mod">
        <pc:chgData name="Duy-Thinh Tran" userId="f01090e2cc330d5f" providerId="LiveId" clId="{3CEA60D0-DD2F-4C89-BFD3-9C05816CB3BA}" dt="2022-05-30T14:00:34.962" v="2027" actId="47"/>
        <pc:sldMkLst>
          <pc:docMk/>
          <pc:sldMk cId="1897003926" sldId="288"/>
        </pc:sldMkLst>
        <pc:spChg chg="mod">
          <ac:chgData name="Duy-Thinh Tran" userId="f01090e2cc330d5f" providerId="LiveId" clId="{3CEA60D0-DD2F-4C89-BFD3-9C05816CB3BA}" dt="2022-05-30T14:00:31.733" v="2025" actId="21"/>
          <ac:spMkLst>
            <pc:docMk/>
            <pc:sldMk cId="1897003926" sldId="288"/>
            <ac:spMk id="2" creationId="{CD58FEBC-D27F-B232-ADF4-A1E9259E8635}"/>
          </ac:spMkLst>
        </pc:spChg>
      </pc:sldChg>
      <pc:sldChg chg="delSp modSp add mod">
        <pc:chgData name="Duy-Thinh Tran" userId="f01090e2cc330d5f" providerId="LiveId" clId="{3CEA60D0-DD2F-4C89-BFD3-9C05816CB3BA}" dt="2022-06-09T15:00:46.830" v="5858" actId="20577"/>
        <pc:sldMkLst>
          <pc:docMk/>
          <pc:sldMk cId="3724664309" sldId="289"/>
        </pc:sldMkLst>
        <pc:spChg chg="mod">
          <ac:chgData name="Duy-Thinh Tran" userId="f01090e2cc330d5f" providerId="LiveId" clId="{3CEA60D0-DD2F-4C89-BFD3-9C05816CB3BA}" dt="2022-06-09T15:00:35.083" v="5855" actId="20577"/>
          <ac:spMkLst>
            <pc:docMk/>
            <pc:sldMk cId="3724664309" sldId="289"/>
            <ac:spMk id="2" creationId="{3A94B7FB-972B-9FE7-5E2F-B913C926EF1D}"/>
          </ac:spMkLst>
        </pc:spChg>
        <pc:spChg chg="mod">
          <ac:chgData name="Duy-Thinh Tran" userId="f01090e2cc330d5f" providerId="LiveId" clId="{3CEA60D0-DD2F-4C89-BFD3-9C05816CB3BA}" dt="2022-06-09T15:00:46.830" v="5858" actId="20577"/>
          <ac:spMkLst>
            <pc:docMk/>
            <pc:sldMk cId="3724664309" sldId="289"/>
            <ac:spMk id="3" creationId="{136C7D9A-58CF-AE9F-7440-2A9D39B43FC9}"/>
          </ac:spMkLst>
        </pc:spChg>
        <pc:picChg chg="del">
          <ac:chgData name="Duy-Thinh Tran" userId="f01090e2cc330d5f" providerId="LiveId" clId="{3CEA60D0-DD2F-4C89-BFD3-9C05816CB3BA}" dt="2022-05-30T14:00:59.992" v="2067" actId="478"/>
          <ac:picMkLst>
            <pc:docMk/>
            <pc:sldMk cId="3724664309" sldId="289"/>
            <ac:picMk id="4" creationId="{616F1981-12D9-94FE-EE50-03F5CD7984EF}"/>
          </ac:picMkLst>
        </pc:picChg>
      </pc:sldChg>
      <pc:sldChg chg="modSp new mod">
        <pc:chgData name="Duy-Thinh Tran" userId="f01090e2cc330d5f" providerId="LiveId" clId="{3CEA60D0-DD2F-4C89-BFD3-9C05816CB3BA}" dt="2022-06-09T14:29:56.965" v="4806" actId="20577"/>
        <pc:sldMkLst>
          <pc:docMk/>
          <pc:sldMk cId="3859475473" sldId="290"/>
        </pc:sldMkLst>
        <pc:spChg chg="mod">
          <ac:chgData name="Duy-Thinh Tran" userId="f01090e2cc330d5f" providerId="LiveId" clId="{3CEA60D0-DD2F-4C89-BFD3-9C05816CB3BA}" dt="2022-05-31T15:27:41.537" v="3203" actId="20577"/>
          <ac:spMkLst>
            <pc:docMk/>
            <pc:sldMk cId="3859475473" sldId="290"/>
            <ac:spMk id="2" creationId="{01FC2702-65E4-9E54-634D-4520B7FB45B0}"/>
          </ac:spMkLst>
        </pc:spChg>
        <pc:spChg chg="mod">
          <ac:chgData name="Duy-Thinh Tran" userId="f01090e2cc330d5f" providerId="LiveId" clId="{3CEA60D0-DD2F-4C89-BFD3-9C05816CB3BA}" dt="2022-06-09T14:29:56.965" v="4806" actId="20577"/>
          <ac:spMkLst>
            <pc:docMk/>
            <pc:sldMk cId="3859475473" sldId="290"/>
            <ac:spMk id="3" creationId="{3A654F23-281F-DE38-CFB3-C8F26F3761A2}"/>
          </ac:spMkLst>
        </pc:spChg>
      </pc:sldChg>
      <pc:sldChg chg="addSp delSp modSp add mod">
        <pc:chgData name="Duy-Thinh Tran" userId="f01090e2cc330d5f" providerId="LiveId" clId="{3CEA60D0-DD2F-4C89-BFD3-9C05816CB3BA}" dt="2022-06-06T14:47:51.058" v="3879" actId="20577"/>
        <pc:sldMkLst>
          <pc:docMk/>
          <pc:sldMk cId="3822895284" sldId="291"/>
        </pc:sldMkLst>
        <pc:spChg chg="mod">
          <ac:chgData name="Duy-Thinh Tran" userId="f01090e2cc330d5f" providerId="LiveId" clId="{3CEA60D0-DD2F-4C89-BFD3-9C05816CB3BA}" dt="2022-05-31T15:40:16.016" v="3407" actId="20577"/>
          <ac:spMkLst>
            <pc:docMk/>
            <pc:sldMk cId="3822895284" sldId="291"/>
            <ac:spMk id="2" creationId="{069D11CF-C9E8-B17B-77E4-933F98564030}"/>
          </ac:spMkLst>
        </pc:spChg>
        <pc:spChg chg="mod">
          <ac:chgData name="Duy-Thinh Tran" userId="f01090e2cc330d5f" providerId="LiveId" clId="{3CEA60D0-DD2F-4C89-BFD3-9C05816CB3BA}" dt="2022-06-06T14:43:41.486" v="3766" actId="20577"/>
          <ac:spMkLst>
            <pc:docMk/>
            <pc:sldMk cId="3822895284" sldId="291"/>
            <ac:spMk id="3" creationId="{03729416-C511-F06A-10F9-6C2E41D529CB}"/>
          </ac:spMkLst>
        </pc:spChg>
        <pc:spChg chg="add mod">
          <ac:chgData name="Duy-Thinh Tran" userId="f01090e2cc330d5f" providerId="LiveId" clId="{3CEA60D0-DD2F-4C89-BFD3-9C05816CB3BA}" dt="2022-06-06T14:44:57.855" v="3877" actId="207"/>
          <ac:spMkLst>
            <pc:docMk/>
            <pc:sldMk cId="3822895284" sldId="291"/>
            <ac:spMk id="7" creationId="{1A4134E6-EC60-4346-0497-3747C5666565}"/>
          </ac:spMkLst>
        </pc:spChg>
        <pc:graphicFrameChg chg="mod modGraphic">
          <ac:chgData name="Duy-Thinh Tran" userId="f01090e2cc330d5f" providerId="LiveId" clId="{3CEA60D0-DD2F-4C89-BFD3-9C05816CB3BA}" dt="2022-06-06T14:43:51.480" v="3780" actId="20577"/>
          <ac:graphicFrameMkLst>
            <pc:docMk/>
            <pc:sldMk cId="3822895284" sldId="291"/>
            <ac:graphicFrameMk id="4" creationId="{3A9E911C-899B-4B9A-9CB0-B7F053ABE51C}"/>
          </ac:graphicFrameMkLst>
        </pc:graphicFrameChg>
        <pc:graphicFrameChg chg="add del mod modGraphic">
          <ac:chgData name="Duy-Thinh Tran" userId="f01090e2cc330d5f" providerId="LiveId" clId="{3CEA60D0-DD2F-4C89-BFD3-9C05816CB3BA}" dt="2022-06-06T14:44:53.007" v="3876" actId="207"/>
          <ac:graphicFrameMkLst>
            <pc:docMk/>
            <pc:sldMk cId="3822895284" sldId="291"/>
            <ac:graphicFrameMk id="5" creationId="{CCEF71F3-15C2-B2D6-E422-79D3ABBE0516}"/>
          </ac:graphicFrameMkLst>
        </pc:graphicFrameChg>
        <pc:graphicFrameChg chg="mod modGraphic">
          <ac:chgData name="Duy-Thinh Tran" userId="f01090e2cc330d5f" providerId="LiveId" clId="{3CEA60D0-DD2F-4C89-BFD3-9C05816CB3BA}" dt="2022-05-31T16:04:49.120" v="3720" actId="1076"/>
          <ac:graphicFrameMkLst>
            <pc:docMk/>
            <pc:sldMk cId="3822895284" sldId="291"/>
            <ac:graphicFrameMk id="6" creationId="{3C3E1EFC-2E72-86AA-08E1-927354471D76}"/>
          </ac:graphicFrameMkLst>
        </pc:graphicFrameChg>
        <pc:graphicFrameChg chg="mod modGraphic">
          <ac:chgData name="Duy-Thinh Tran" userId="f01090e2cc330d5f" providerId="LiveId" clId="{3CEA60D0-DD2F-4C89-BFD3-9C05816CB3BA}" dt="2022-05-31T16:03:56.090" v="3711" actId="20577"/>
          <ac:graphicFrameMkLst>
            <pc:docMk/>
            <pc:sldMk cId="3822895284" sldId="291"/>
            <ac:graphicFrameMk id="7" creationId="{8656B601-D808-AE07-C495-D25FBCCDFA4F}"/>
          </ac:graphicFrameMkLst>
        </pc:graphicFrameChg>
        <pc:graphicFrameChg chg="modGraphic">
          <ac:chgData name="Duy-Thinh Tran" userId="f01090e2cc330d5f" providerId="LiveId" clId="{3CEA60D0-DD2F-4C89-BFD3-9C05816CB3BA}" dt="2022-06-06T14:47:51.058" v="3879" actId="20577"/>
          <ac:graphicFrameMkLst>
            <pc:docMk/>
            <pc:sldMk cId="3822895284" sldId="291"/>
            <ac:graphicFrameMk id="12" creationId="{654BE7EB-81DB-269C-D924-2C8682C96B20}"/>
          </ac:graphicFrameMkLst>
        </pc:graphicFrameChg>
      </pc:sldChg>
      <pc:sldChg chg="modSp add mod">
        <pc:chgData name="Duy-Thinh Tran" userId="f01090e2cc330d5f" providerId="LiveId" clId="{3CEA60D0-DD2F-4C89-BFD3-9C05816CB3BA}" dt="2022-05-31T15:46:12.860" v="3510" actId="20577"/>
        <pc:sldMkLst>
          <pc:docMk/>
          <pc:sldMk cId="4075558662" sldId="292"/>
        </pc:sldMkLst>
        <pc:spChg chg="mod">
          <ac:chgData name="Duy-Thinh Tran" userId="f01090e2cc330d5f" providerId="LiveId" clId="{3CEA60D0-DD2F-4C89-BFD3-9C05816CB3BA}" dt="2022-05-31T15:45:59.957" v="3501" actId="20577"/>
          <ac:spMkLst>
            <pc:docMk/>
            <pc:sldMk cId="4075558662" sldId="292"/>
            <ac:spMk id="2" creationId="{3A94B7FB-972B-9FE7-5E2F-B913C926EF1D}"/>
          </ac:spMkLst>
        </pc:spChg>
        <pc:spChg chg="mod">
          <ac:chgData name="Duy-Thinh Tran" userId="f01090e2cc330d5f" providerId="LiveId" clId="{3CEA60D0-DD2F-4C89-BFD3-9C05816CB3BA}" dt="2022-05-31T15:46:12.860" v="3510" actId="20577"/>
          <ac:spMkLst>
            <pc:docMk/>
            <pc:sldMk cId="4075558662" sldId="292"/>
            <ac:spMk id="3" creationId="{136C7D9A-58CF-AE9F-7440-2A9D39B43FC9}"/>
          </ac:spMkLst>
        </pc:spChg>
      </pc:sldChg>
      <pc:sldChg chg="modSp new mod">
        <pc:chgData name="Duy-Thinh Tran" userId="f01090e2cc330d5f" providerId="LiveId" clId="{3CEA60D0-DD2F-4C89-BFD3-9C05816CB3BA}" dt="2022-06-09T14:57:26.235" v="5802" actId="20577"/>
        <pc:sldMkLst>
          <pc:docMk/>
          <pc:sldMk cId="1181165515" sldId="293"/>
        </pc:sldMkLst>
        <pc:spChg chg="mod">
          <ac:chgData name="Duy-Thinh Tran" userId="f01090e2cc330d5f" providerId="LiveId" clId="{3CEA60D0-DD2F-4C89-BFD3-9C05816CB3BA}" dt="2022-06-09T14:57:26.235" v="5802" actId="20577"/>
          <ac:spMkLst>
            <pc:docMk/>
            <pc:sldMk cId="1181165515" sldId="293"/>
            <ac:spMk id="2" creationId="{C4896104-46F7-93E3-1DCA-8E70F7ED34B3}"/>
          </ac:spMkLst>
        </pc:spChg>
      </pc:sldChg>
      <pc:sldChg chg="modSp add mod">
        <pc:chgData name="Duy-Thinh Tran" userId="f01090e2cc330d5f" providerId="LiveId" clId="{3CEA60D0-DD2F-4C89-BFD3-9C05816CB3BA}" dt="2022-06-09T14:57:31.378" v="5806" actId="20577"/>
        <pc:sldMkLst>
          <pc:docMk/>
          <pc:sldMk cId="1645782305" sldId="294"/>
        </pc:sldMkLst>
        <pc:spChg chg="mod">
          <ac:chgData name="Duy-Thinh Tran" userId="f01090e2cc330d5f" providerId="LiveId" clId="{3CEA60D0-DD2F-4C89-BFD3-9C05816CB3BA}" dt="2022-06-09T14:57:31.378" v="5806" actId="20577"/>
          <ac:spMkLst>
            <pc:docMk/>
            <pc:sldMk cId="1645782305" sldId="294"/>
            <ac:spMk id="2" creationId="{C4896104-46F7-93E3-1DCA-8E70F7ED34B3}"/>
          </ac:spMkLst>
        </pc:spChg>
      </pc:sldChg>
      <pc:sldChg chg="modSp add mod">
        <pc:chgData name="Duy-Thinh Tran" userId="f01090e2cc330d5f" providerId="LiveId" clId="{3CEA60D0-DD2F-4C89-BFD3-9C05816CB3BA}" dt="2022-06-09T15:02:24.924" v="5907" actId="20577"/>
        <pc:sldMkLst>
          <pc:docMk/>
          <pc:sldMk cId="506583089" sldId="295"/>
        </pc:sldMkLst>
        <pc:spChg chg="mod">
          <ac:chgData name="Duy-Thinh Tran" userId="f01090e2cc330d5f" providerId="LiveId" clId="{3CEA60D0-DD2F-4C89-BFD3-9C05816CB3BA}" dt="2022-06-09T15:02:24.924" v="5907" actId="20577"/>
          <ac:spMkLst>
            <pc:docMk/>
            <pc:sldMk cId="506583089" sldId="295"/>
            <ac:spMk id="2" creationId="{C4896104-46F7-93E3-1DCA-8E70F7ED34B3}"/>
          </ac:spMkLst>
        </pc:spChg>
      </pc:sldChg>
      <pc:sldChg chg="del">
        <pc:chgData name="Duy-Thinh Tran" userId="f01090e2cc330d5f" providerId="LiveId" clId="{3CEA60D0-DD2F-4C89-BFD3-9C05816CB3BA}" dt="2022-06-09T14:58:03.193" v="5807" actId="47"/>
        <pc:sldMkLst>
          <pc:docMk/>
          <pc:sldMk cId="3135925167" sldId="296"/>
        </pc:sldMkLst>
      </pc:sldChg>
      <pc:sldChg chg="modSp del mod">
        <pc:chgData name="Duy-Thinh Tran" userId="f01090e2cc330d5f" providerId="LiveId" clId="{3CEA60D0-DD2F-4C89-BFD3-9C05816CB3BA}" dt="2022-06-09T15:02:48.754" v="5908" actId="47"/>
        <pc:sldMkLst>
          <pc:docMk/>
          <pc:sldMk cId="4122637722" sldId="297"/>
        </pc:sldMkLst>
        <pc:spChg chg="mod">
          <ac:chgData name="Duy-Thinh Tran" userId="f01090e2cc330d5f" providerId="LiveId" clId="{3CEA60D0-DD2F-4C89-BFD3-9C05816CB3BA}" dt="2022-06-09T14:56:37.605" v="5787" actId="20577"/>
          <ac:spMkLst>
            <pc:docMk/>
            <pc:sldMk cId="4122637722" sldId="297"/>
            <ac:spMk id="2" creationId="{30B8E801-9DA1-0812-F2FC-345F18067EB3}"/>
          </ac:spMkLst>
        </pc:spChg>
        <pc:spChg chg="mod">
          <ac:chgData name="Duy-Thinh Tran" userId="f01090e2cc330d5f" providerId="LiveId" clId="{3CEA60D0-DD2F-4C89-BFD3-9C05816CB3BA}" dt="2022-06-09T14:57:09.645" v="5798" actId="20577"/>
          <ac:spMkLst>
            <pc:docMk/>
            <pc:sldMk cId="4122637722" sldId="297"/>
            <ac:spMk id="3" creationId="{19022958-2A3B-567E-0FDE-2310B0D5ADEA}"/>
          </ac:spMkLst>
        </pc:spChg>
      </pc:sldChg>
      <pc:sldChg chg="modSp mod">
        <pc:chgData name="Duy-Thinh Tran" userId="f01090e2cc330d5f" providerId="LiveId" clId="{3CEA60D0-DD2F-4C89-BFD3-9C05816CB3BA}" dt="2022-06-09T14:59:00.508" v="5837" actId="20577"/>
        <pc:sldMkLst>
          <pc:docMk/>
          <pc:sldMk cId="2063339535" sldId="298"/>
        </pc:sldMkLst>
        <pc:spChg chg="mod">
          <ac:chgData name="Duy-Thinh Tran" userId="f01090e2cc330d5f" providerId="LiveId" clId="{3CEA60D0-DD2F-4C89-BFD3-9C05816CB3BA}" dt="2022-06-09T14:59:00.508" v="5837" actId="20577"/>
          <ac:spMkLst>
            <pc:docMk/>
            <pc:sldMk cId="2063339535" sldId="298"/>
            <ac:spMk id="2" creationId="{A2F06D88-202B-A9B1-A45C-EED285DAC7FD}"/>
          </ac:spMkLst>
        </pc:spChg>
      </pc:sldChg>
      <pc:sldChg chg="modSp mod">
        <pc:chgData name="Duy-Thinh Tran" userId="f01090e2cc330d5f" providerId="LiveId" clId="{3CEA60D0-DD2F-4C89-BFD3-9C05816CB3BA}" dt="2022-06-09T14:55:52.938" v="5768" actId="404"/>
        <pc:sldMkLst>
          <pc:docMk/>
          <pc:sldMk cId="38714280" sldId="300"/>
        </pc:sldMkLst>
        <pc:spChg chg="mod">
          <ac:chgData name="Duy-Thinh Tran" userId="f01090e2cc330d5f" providerId="LiveId" clId="{3CEA60D0-DD2F-4C89-BFD3-9C05816CB3BA}" dt="2022-06-09T14:55:52.938" v="5768" actId="404"/>
          <ac:spMkLst>
            <pc:docMk/>
            <pc:sldMk cId="38714280" sldId="300"/>
            <ac:spMk id="2" creationId="{C4896104-46F7-93E3-1DCA-8E70F7ED34B3}"/>
          </ac:spMkLst>
        </pc:spChg>
      </pc:sldChg>
      <pc:sldChg chg="modSp mod">
        <pc:chgData name="Duy-Thinh Tran" userId="f01090e2cc330d5f" providerId="LiveId" clId="{3CEA60D0-DD2F-4C89-BFD3-9C05816CB3BA}" dt="2022-06-09T14:56:18.927" v="5773" actId="20577"/>
        <pc:sldMkLst>
          <pc:docMk/>
          <pc:sldMk cId="1257575192" sldId="301"/>
        </pc:sldMkLst>
        <pc:graphicFrameChg chg="modGraphic">
          <ac:chgData name="Duy-Thinh Tran" userId="f01090e2cc330d5f" providerId="LiveId" clId="{3CEA60D0-DD2F-4C89-BFD3-9C05816CB3BA}" dt="2022-06-09T14:56:18.927" v="5773" actId="20577"/>
          <ac:graphicFrameMkLst>
            <pc:docMk/>
            <pc:sldMk cId="1257575192" sldId="301"/>
            <ac:graphicFrameMk id="4" creationId="{AE0246BD-D08F-3AE6-1E1F-E8A08071EEEE}"/>
          </ac:graphicFrameMkLst>
        </pc:graphicFrameChg>
      </pc:sldChg>
      <pc:sldChg chg="addSp modSp mod">
        <pc:chgData name="Duy-Thinh Tran" userId="f01090e2cc330d5f" providerId="LiveId" clId="{3CEA60D0-DD2F-4C89-BFD3-9C05816CB3BA}" dt="2022-06-09T14:55:17.870" v="5756" actId="1076"/>
        <pc:sldMkLst>
          <pc:docMk/>
          <pc:sldMk cId="1856572149" sldId="302"/>
        </pc:sldMkLst>
        <pc:spChg chg="mod">
          <ac:chgData name="Duy-Thinh Tran" userId="f01090e2cc330d5f" providerId="LiveId" clId="{3CEA60D0-DD2F-4C89-BFD3-9C05816CB3BA}" dt="2022-06-09T14:45:57.938" v="5331" actId="20577"/>
          <ac:spMkLst>
            <pc:docMk/>
            <pc:sldMk cId="1856572149" sldId="302"/>
            <ac:spMk id="2" creationId="{0181F6E8-144E-5AC0-FF31-CDF9DCD40D5C}"/>
          </ac:spMkLst>
        </pc:spChg>
        <pc:spChg chg="add mod">
          <ac:chgData name="Duy-Thinh Tran" userId="f01090e2cc330d5f" providerId="LiveId" clId="{3CEA60D0-DD2F-4C89-BFD3-9C05816CB3BA}" dt="2022-06-09T14:46:36.549" v="5358" actId="1076"/>
          <ac:spMkLst>
            <pc:docMk/>
            <pc:sldMk cId="1856572149" sldId="302"/>
            <ac:spMk id="3" creationId="{5545F523-F070-9CFD-F2E8-E0027A4F3CD2}"/>
          </ac:spMkLst>
        </pc:spChg>
        <pc:spChg chg="add mod">
          <ac:chgData name="Duy-Thinh Tran" userId="f01090e2cc330d5f" providerId="LiveId" clId="{3CEA60D0-DD2F-4C89-BFD3-9C05816CB3BA}" dt="2022-06-09T14:51:35.034" v="5597" actId="1076"/>
          <ac:spMkLst>
            <pc:docMk/>
            <pc:sldMk cId="1856572149" sldId="302"/>
            <ac:spMk id="4" creationId="{1FD63F91-3CF2-0546-6FB9-98281FDD8224}"/>
          </ac:spMkLst>
        </pc:spChg>
        <pc:spChg chg="add mod">
          <ac:chgData name="Duy-Thinh Tran" userId="f01090e2cc330d5f" providerId="LiveId" clId="{3CEA60D0-DD2F-4C89-BFD3-9C05816CB3BA}" dt="2022-06-09T14:46:41.614" v="5359" actId="1076"/>
          <ac:spMkLst>
            <pc:docMk/>
            <pc:sldMk cId="1856572149" sldId="302"/>
            <ac:spMk id="6" creationId="{A788327E-2E07-69F4-1B37-2B64AB12B83B}"/>
          </ac:spMkLst>
        </pc:spChg>
        <pc:spChg chg="add mod">
          <ac:chgData name="Duy-Thinh Tran" userId="f01090e2cc330d5f" providerId="LiveId" clId="{3CEA60D0-DD2F-4C89-BFD3-9C05816CB3BA}" dt="2022-06-09T14:51:39.267" v="5599" actId="1076"/>
          <ac:spMkLst>
            <pc:docMk/>
            <pc:sldMk cId="1856572149" sldId="302"/>
            <ac:spMk id="7" creationId="{D493C359-4420-ED7F-6359-335B964BCF7C}"/>
          </ac:spMkLst>
        </pc:spChg>
        <pc:spChg chg="add mod">
          <ac:chgData name="Duy-Thinh Tran" userId="f01090e2cc330d5f" providerId="LiveId" clId="{3CEA60D0-DD2F-4C89-BFD3-9C05816CB3BA}" dt="2022-06-09T14:47:14.409" v="5382" actId="1076"/>
          <ac:spMkLst>
            <pc:docMk/>
            <pc:sldMk cId="1856572149" sldId="302"/>
            <ac:spMk id="8" creationId="{B145BAA0-B068-4E5D-5520-73FDC88FAA08}"/>
          </ac:spMkLst>
        </pc:spChg>
        <pc:spChg chg="add mod">
          <ac:chgData name="Duy-Thinh Tran" userId="f01090e2cc330d5f" providerId="LiveId" clId="{3CEA60D0-DD2F-4C89-BFD3-9C05816CB3BA}" dt="2022-06-09T14:52:26.663" v="5672" actId="20577"/>
          <ac:spMkLst>
            <pc:docMk/>
            <pc:sldMk cId="1856572149" sldId="302"/>
            <ac:spMk id="9" creationId="{FDA57686-ECE9-2266-51D1-4A4DDE252655}"/>
          </ac:spMkLst>
        </pc:spChg>
        <pc:spChg chg="add mod">
          <ac:chgData name="Duy-Thinh Tran" userId="f01090e2cc330d5f" providerId="LiveId" clId="{3CEA60D0-DD2F-4C89-BFD3-9C05816CB3BA}" dt="2022-06-09T14:54:18.439" v="5748" actId="14100"/>
          <ac:spMkLst>
            <pc:docMk/>
            <pc:sldMk cId="1856572149" sldId="302"/>
            <ac:spMk id="10" creationId="{09730EBE-5CF5-2358-C521-B3A1722B5633}"/>
          </ac:spMkLst>
        </pc:spChg>
        <pc:spChg chg="add mod">
          <ac:chgData name="Duy-Thinh Tran" userId="f01090e2cc330d5f" providerId="LiveId" clId="{3CEA60D0-DD2F-4C89-BFD3-9C05816CB3BA}" dt="2022-06-09T14:53:31.337" v="5705" actId="1076"/>
          <ac:spMkLst>
            <pc:docMk/>
            <pc:sldMk cId="1856572149" sldId="302"/>
            <ac:spMk id="11" creationId="{B3657C68-47A4-4F54-4477-201A16D123D6}"/>
          </ac:spMkLst>
        </pc:spChg>
        <pc:spChg chg="add mod">
          <ac:chgData name="Duy-Thinh Tran" userId="f01090e2cc330d5f" providerId="LiveId" clId="{3CEA60D0-DD2F-4C89-BFD3-9C05816CB3BA}" dt="2022-06-09T14:52:51.307" v="5677" actId="207"/>
          <ac:spMkLst>
            <pc:docMk/>
            <pc:sldMk cId="1856572149" sldId="302"/>
            <ac:spMk id="12" creationId="{63D2BA91-707C-F2DC-DE45-4BE4C8E4F192}"/>
          </ac:spMkLst>
        </pc:spChg>
        <pc:spChg chg="add mod">
          <ac:chgData name="Duy-Thinh Tran" userId="f01090e2cc330d5f" providerId="LiveId" clId="{3CEA60D0-DD2F-4C89-BFD3-9C05816CB3BA}" dt="2022-06-09T14:53:52.911" v="5733" actId="20577"/>
          <ac:spMkLst>
            <pc:docMk/>
            <pc:sldMk cId="1856572149" sldId="302"/>
            <ac:spMk id="13" creationId="{859DD053-5D0C-C87D-4FF2-B2E11AD764D8}"/>
          </ac:spMkLst>
        </pc:spChg>
        <pc:spChg chg="add mod">
          <ac:chgData name="Duy-Thinh Tran" userId="f01090e2cc330d5f" providerId="LiveId" clId="{3CEA60D0-DD2F-4C89-BFD3-9C05816CB3BA}" dt="2022-06-09T14:54:58.004" v="5754" actId="207"/>
          <ac:spMkLst>
            <pc:docMk/>
            <pc:sldMk cId="1856572149" sldId="302"/>
            <ac:spMk id="14" creationId="{56D9DBE3-9A20-1B34-6D9F-3CE46E02D798}"/>
          </ac:spMkLst>
        </pc:spChg>
        <pc:spChg chg="add mod">
          <ac:chgData name="Duy-Thinh Tran" userId="f01090e2cc330d5f" providerId="LiveId" clId="{3CEA60D0-DD2F-4C89-BFD3-9C05816CB3BA}" dt="2022-06-09T14:53:55.633" v="5734" actId="1076"/>
          <ac:spMkLst>
            <pc:docMk/>
            <pc:sldMk cId="1856572149" sldId="302"/>
            <ac:spMk id="15" creationId="{427488BD-0FC9-1AFC-BFA2-85DA0A49C1AC}"/>
          </ac:spMkLst>
        </pc:spChg>
        <pc:cxnChg chg="add mod">
          <ac:chgData name="Duy-Thinh Tran" userId="f01090e2cc330d5f" providerId="LiveId" clId="{3CEA60D0-DD2F-4C89-BFD3-9C05816CB3BA}" dt="2022-06-09T14:55:06.682" v="5755" actId="13822"/>
          <ac:cxnSpMkLst>
            <pc:docMk/>
            <pc:sldMk cId="1856572149" sldId="302"/>
            <ac:cxnSpMk id="17" creationId="{9A1D95E4-E25C-BBC3-4CF3-897360A3F8B0}"/>
          </ac:cxnSpMkLst>
        </pc:cxnChg>
        <pc:cxnChg chg="add mod">
          <ac:chgData name="Duy-Thinh Tran" userId="f01090e2cc330d5f" providerId="LiveId" clId="{3CEA60D0-DD2F-4C89-BFD3-9C05816CB3BA}" dt="2022-06-09T14:55:06.682" v="5755" actId="13822"/>
          <ac:cxnSpMkLst>
            <pc:docMk/>
            <pc:sldMk cId="1856572149" sldId="302"/>
            <ac:cxnSpMk id="18" creationId="{F7860829-3B89-A806-CB81-2523F926BAE1}"/>
          </ac:cxnSpMkLst>
        </pc:cxnChg>
        <pc:cxnChg chg="add mod">
          <ac:chgData name="Duy-Thinh Tran" userId="f01090e2cc330d5f" providerId="LiveId" clId="{3CEA60D0-DD2F-4C89-BFD3-9C05816CB3BA}" dt="2022-06-09T14:55:06.682" v="5755" actId="13822"/>
          <ac:cxnSpMkLst>
            <pc:docMk/>
            <pc:sldMk cId="1856572149" sldId="302"/>
            <ac:cxnSpMk id="19" creationId="{04A41B6B-E3CC-F23C-6F44-D22BF51F544E}"/>
          </ac:cxnSpMkLst>
        </pc:cxnChg>
        <pc:cxnChg chg="add mod">
          <ac:chgData name="Duy-Thinh Tran" userId="f01090e2cc330d5f" providerId="LiveId" clId="{3CEA60D0-DD2F-4C89-BFD3-9C05816CB3BA}" dt="2022-06-09T14:55:17.870" v="5756" actId="1076"/>
          <ac:cxnSpMkLst>
            <pc:docMk/>
            <pc:sldMk cId="1856572149" sldId="302"/>
            <ac:cxnSpMk id="21" creationId="{309FB700-4BDD-C0F8-0089-45DC20E761F5}"/>
          </ac:cxnSpMkLst>
        </pc:cxnChg>
      </pc:sldChg>
      <pc:sldChg chg="addSp modSp mod">
        <pc:chgData name="Duy-Thinh Tran" userId="f01090e2cc330d5f" providerId="LiveId" clId="{3CEA60D0-DD2F-4C89-BFD3-9C05816CB3BA}" dt="2022-06-09T15:07:22.552" v="5917" actId="20577"/>
        <pc:sldMkLst>
          <pc:docMk/>
          <pc:sldMk cId="1232563474" sldId="303"/>
        </pc:sldMkLst>
        <pc:spChg chg="mod">
          <ac:chgData name="Duy-Thinh Tran" userId="f01090e2cc330d5f" providerId="LiveId" clId="{3CEA60D0-DD2F-4C89-BFD3-9C05816CB3BA}" dt="2022-06-09T14:41:56.281" v="5301" actId="20577"/>
          <ac:spMkLst>
            <pc:docMk/>
            <pc:sldMk cId="1232563474" sldId="303"/>
            <ac:spMk id="2" creationId="{6AC97455-4C13-A561-9881-FC927A8B0028}"/>
          </ac:spMkLst>
        </pc:spChg>
        <pc:spChg chg="mod">
          <ac:chgData name="Duy-Thinh Tran" userId="f01090e2cc330d5f" providerId="LiveId" clId="{3CEA60D0-DD2F-4C89-BFD3-9C05816CB3BA}" dt="2022-06-09T15:07:22.552" v="5917" actId="20577"/>
          <ac:spMkLst>
            <pc:docMk/>
            <pc:sldMk cId="1232563474" sldId="303"/>
            <ac:spMk id="3" creationId="{D3893366-9670-5E47-6E36-8FA5D46B41EA}"/>
          </ac:spMkLst>
        </pc:spChg>
        <pc:spChg chg="mod">
          <ac:chgData name="Duy-Thinh Tran" userId="f01090e2cc330d5f" providerId="LiveId" clId="{3CEA60D0-DD2F-4C89-BFD3-9C05816CB3BA}" dt="2022-06-09T14:39:31.037" v="5243" actId="1076"/>
          <ac:spMkLst>
            <pc:docMk/>
            <pc:sldMk cId="1232563474" sldId="303"/>
            <ac:spMk id="7" creationId="{F3828B64-EA95-E708-9DF5-7BB7682057C8}"/>
          </ac:spMkLst>
        </pc:spChg>
        <pc:spChg chg="mod">
          <ac:chgData name="Duy-Thinh Tran" userId="f01090e2cc330d5f" providerId="LiveId" clId="{3CEA60D0-DD2F-4C89-BFD3-9C05816CB3BA}" dt="2022-06-09T14:38:50.709" v="5220" actId="1076"/>
          <ac:spMkLst>
            <pc:docMk/>
            <pc:sldMk cId="1232563474" sldId="303"/>
            <ac:spMk id="8" creationId="{2FBF22D0-52CD-3CBA-6A52-0595510A80E6}"/>
          </ac:spMkLst>
        </pc:spChg>
        <pc:spChg chg="mod">
          <ac:chgData name="Duy-Thinh Tran" userId="f01090e2cc330d5f" providerId="LiveId" clId="{3CEA60D0-DD2F-4C89-BFD3-9C05816CB3BA}" dt="2022-06-09T14:38:55.443" v="5221" actId="1076"/>
          <ac:spMkLst>
            <pc:docMk/>
            <pc:sldMk cId="1232563474" sldId="303"/>
            <ac:spMk id="9" creationId="{631EB649-F15E-ADA9-BD20-4632BB9B2E12}"/>
          </ac:spMkLst>
        </pc:spChg>
        <pc:spChg chg="mod">
          <ac:chgData name="Duy-Thinh Tran" userId="f01090e2cc330d5f" providerId="LiveId" clId="{3CEA60D0-DD2F-4C89-BFD3-9C05816CB3BA}" dt="2022-06-09T14:39:01.196" v="5223" actId="1076"/>
          <ac:spMkLst>
            <pc:docMk/>
            <pc:sldMk cId="1232563474" sldId="303"/>
            <ac:spMk id="10" creationId="{30167C0B-4D2A-5420-7C5E-A02CD22897AC}"/>
          </ac:spMkLst>
        </pc:spChg>
        <pc:spChg chg="add mod">
          <ac:chgData name="Duy-Thinh Tran" userId="f01090e2cc330d5f" providerId="LiveId" clId="{3CEA60D0-DD2F-4C89-BFD3-9C05816CB3BA}" dt="2022-06-09T14:33:10.845" v="4871" actId="20577"/>
          <ac:spMkLst>
            <pc:docMk/>
            <pc:sldMk cId="1232563474" sldId="303"/>
            <ac:spMk id="19" creationId="{9AC6DCA7-6497-A1A1-A536-31511C90B3D6}"/>
          </ac:spMkLst>
        </pc:spChg>
        <pc:cxnChg chg="add">
          <ac:chgData name="Duy-Thinh Tran" userId="f01090e2cc330d5f" providerId="LiveId" clId="{3CEA60D0-DD2F-4C89-BFD3-9C05816CB3BA}" dt="2022-06-09T14:37:14.513" v="5211" actId="11529"/>
          <ac:cxnSpMkLst>
            <pc:docMk/>
            <pc:sldMk cId="1232563474" sldId="303"/>
            <ac:cxnSpMk id="6" creationId="{6C7CB34B-7531-07B4-AC97-C6ABA2B97449}"/>
          </ac:cxnSpMkLst>
        </pc:cxnChg>
        <pc:cxnChg chg="mod">
          <ac:chgData name="Duy-Thinh Tran" userId="f01090e2cc330d5f" providerId="LiveId" clId="{3CEA60D0-DD2F-4C89-BFD3-9C05816CB3BA}" dt="2022-06-09T14:39:31.037" v="5243" actId="1076"/>
          <ac:cxnSpMkLst>
            <pc:docMk/>
            <pc:sldMk cId="1232563474" sldId="303"/>
            <ac:cxnSpMk id="18" creationId="{8A35FD4F-A759-BBA7-08A3-9E38E4610245}"/>
          </ac:cxnSpMkLst>
        </pc:cxnChg>
        <pc:cxnChg chg="mod">
          <ac:chgData name="Duy-Thinh Tran" userId="f01090e2cc330d5f" providerId="LiveId" clId="{3CEA60D0-DD2F-4C89-BFD3-9C05816CB3BA}" dt="2022-06-09T14:38:50.709" v="5220" actId="1076"/>
          <ac:cxnSpMkLst>
            <pc:docMk/>
            <pc:sldMk cId="1232563474" sldId="303"/>
            <ac:cxnSpMk id="20" creationId="{5EC94D07-2FEF-B774-9BBC-11BDF1DDD22F}"/>
          </ac:cxnSpMkLst>
        </pc:cxnChg>
        <pc:cxnChg chg="mod">
          <ac:chgData name="Duy-Thinh Tran" userId="f01090e2cc330d5f" providerId="LiveId" clId="{3CEA60D0-DD2F-4C89-BFD3-9C05816CB3BA}" dt="2022-06-09T14:38:57.013" v="5222" actId="14100"/>
          <ac:cxnSpMkLst>
            <pc:docMk/>
            <pc:sldMk cId="1232563474" sldId="303"/>
            <ac:cxnSpMk id="22" creationId="{1C2DFFAF-8CC5-9B45-5CC9-CA7C97520B14}"/>
          </ac:cxnSpMkLst>
        </pc:cxnChg>
        <pc:cxnChg chg="mod">
          <ac:chgData name="Duy-Thinh Tran" userId="f01090e2cc330d5f" providerId="LiveId" clId="{3CEA60D0-DD2F-4C89-BFD3-9C05816CB3BA}" dt="2022-06-09T14:39:03.287" v="5224" actId="14100"/>
          <ac:cxnSpMkLst>
            <pc:docMk/>
            <pc:sldMk cId="1232563474" sldId="303"/>
            <ac:cxnSpMk id="24" creationId="{16AFB0BF-DAEB-18E5-7B9F-21A8F8A09328}"/>
          </ac:cxnSpMkLst>
        </pc:cxnChg>
      </pc:sldChg>
      <pc:sldChg chg="addSp delSp modSp mod">
        <pc:chgData name="Duy-Thinh Tran" userId="f01090e2cc330d5f" providerId="LiveId" clId="{3CEA60D0-DD2F-4C89-BFD3-9C05816CB3BA}" dt="2022-06-09T15:00:19.835" v="5852" actId="478"/>
        <pc:sldMkLst>
          <pc:docMk/>
          <pc:sldMk cId="2202633575" sldId="304"/>
        </pc:sldMkLst>
        <pc:spChg chg="mod">
          <ac:chgData name="Duy-Thinh Tran" userId="f01090e2cc330d5f" providerId="LiveId" clId="{3CEA60D0-DD2F-4C89-BFD3-9C05816CB3BA}" dt="2022-06-09T14:41:58.302" v="5303" actId="20577"/>
          <ac:spMkLst>
            <pc:docMk/>
            <pc:sldMk cId="2202633575" sldId="304"/>
            <ac:spMk id="2" creationId="{6922E2F6-C756-716D-E1F5-E1B28C966201}"/>
          </ac:spMkLst>
        </pc:spChg>
        <pc:spChg chg="add mod">
          <ac:chgData name="Duy-Thinh Tran" userId="f01090e2cc330d5f" providerId="LiveId" clId="{3CEA60D0-DD2F-4C89-BFD3-9C05816CB3BA}" dt="2022-06-09T14:40:31.769" v="5255" actId="1076"/>
          <ac:spMkLst>
            <pc:docMk/>
            <pc:sldMk cId="2202633575" sldId="304"/>
            <ac:spMk id="4" creationId="{CCD4178E-302A-CDAE-A82E-10DE3B390D76}"/>
          </ac:spMkLst>
        </pc:spChg>
        <pc:spChg chg="add mod">
          <ac:chgData name="Duy-Thinh Tran" userId="f01090e2cc330d5f" providerId="LiveId" clId="{3CEA60D0-DD2F-4C89-BFD3-9C05816CB3BA}" dt="2022-06-09T14:41:10.750" v="5299" actId="1076"/>
          <ac:spMkLst>
            <pc:docMk/>
            <pc:sldMk cId="2202633575" sldId="304"/>
            <ac:spMk id="11" creationId="{FFC5007F-F8C7-DCF9-A2DC-D6D2487B04C4}"/>
          </ac:spMkLst>
        </pc:spChg>
        <pc:spChg chg="del">
          <ac:chgData name="Duy-Thinh Tran" userId="f01090e2cc330d5f" providerId="LiveId" clId="{3CEA60D0-DD2F-4C89-BFD3-9C05816CB3BA}" dt="2022-06-09T15:00:19.835" v="5852" actId="478"/>
          <ac:spMkLst>
            <pc:docMk/>
            <pc:sldMk cId="2202633575" sldId="304"/>
            <ac:spMk id="27" creationId="{6A90D063-3AC9-C63B-0281-427BE888B05B}"/>
          </ac:spMkLst>
        </pc:spChg>
        <pc:spChg chg="del">
          <ac:chgData name="Duy-Thinh Tran" userId="f01090e2cc330d5f" providerId="LiveId" clId="{3CEA60D0-DD2F-4C89-BFD3-9C05816CB3BA}" dt="2022-06-09T15:00:18.461" v="5851" actId="478"/>
          <ac:spMkLst>
            <pc:docMk/>
            <pc:sldMk cId="2202633575" sldId="304"/>
            <ac:spMk id="35" creationId="{F4707F73-2BBA-BDF1-A4CE-1E2416B82F61}"/>
          </ac:spMkLst>
        </pc:spChg>
        <pc:picChg chg="mod">
          <ac:chgData name="Duy-Thinh Tran" userId="f01090e2cc330d5f" providerId="LiveId" clId="{3CEA60D0-DD2F-4C89-BFD3-9C05816CB3BA}" dt="2022-06-09T14:40:29.249" v="5254" actId="1076"/>
          <ac:picMkLst>
            <pc:docMk/>
            <pc:sldMk cId="2202633575" sldId="304"/>
            <ac:picMk id="7" creationId="{3A1F1DE8-4107-1BC2-6645-4E6EE736DF5C}"/>
          </ac:picMkLst>
        </pc:picChg>
        <pc:cxnChg chg="add mod">
          <ac:chgData name="Duy-Thinh Tran" userId="f01090e2cc330d5f" providerId="LiveId" clId="{3CEA60D0-DD2F-4C89-BFD3-9C05816CB3BA}" dt="2022-06-09T14:40:38.722" v="5257" actId="13822"/>
          <ac:cxnSpMkLst>
            <pc:docMk/>
            <pc:sldMk cId="2202633575" sldId="304"/>
            <ac:cxnSpMk id="6" creationId="{E9B28CF1-0E4D-DD73-60C5-A632E2EE4550}"/>
          </ac:cxnSpMkLst>
        </pc:cxnChg>
      </pc:sldChg>
      <pc:sldChg chg="new del">
        <pc:chgData name="Duy-Thinh Tran" userId="f01090e2cc330d5f" providerId="LiveId" clId="{3CEA60D0-DD2F-4C89-BFD3-9C05816CB3BA}" dt="2022-06-09T14:46:05.778" v="5333" actId="47"/>
        <pc:sldMkLst>
          <pc:docMk/>
          <pc:sldMk cId="719545922" sldId="305"/>
        </pc:sldMkLst>
      </pc:sldChg>
      <pc:sldChg chg="addSp delSp modSp new mod">
        <pc:chgData name="Duy-Thinh Tran" userId="f01090e2cc330d5f" providerId="LiveId" clId="{3CEA60D0-DD2F-4C89-BFD3-9C05816CB3BA}" dt="2022-06-09T15:00:27.997" v="5854" actId="478"/>
        <pc:sldMkLst>
          <pc:docMk/>
          <pc:sldMk cId="1919132547" sldId="305"/>
        </pc:sldMkLst>
        <pc:spChg chg="mod">
          <ac:chgData name="Duy-Thinh Tran" userId="f01090e2cc330d5f" providerId="LiveId" clId="{3CEA60D0-DD2F-4C89-BFD3-9C05816CB3BA}" dt="2022-06-09T14:58:55.262" v="5831" actId="20577"/>
          <ac:spMkLst>
            <pc:docMk/>
            <pc:sldMk cId="1919132547" sldId="305"/>
            <ac:spMk id="2" creationId="{92300FDB-E7F3-8C4B-523B-2459617F94FB}"/>
          </ac:spMkLst>
        </pc:spChg>
        <pc:spChg chg="del">
          <ac:chgData name="Duy-Thinh Tran" userId="f01090e2cc330d5f" providerId="LiveId" clId="{3CEA60D0-DD2F-4C89-BFD3-9C05816CB3BA}" dt="2022-06-09T14:59:18.430" v="5838" actId="478"/>
          <ac:spMkLst>
            <pc:docMk/>
            <pc:sldMk cId="1919132547" sldId="305"/>
            <ac:spMk id="3" creationId="{C9CA0C32-9943-AFFE-9E33-67E9496621DA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6" creationId="{BD4D636F-3DF6-16C9-B965-9ACA80329E18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7" creationId="{9B69693E-D92E-1198-E85B-7F4BB85CAB33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8" creationId="{38FFF5E9-E418-F5B9-1729-C6E873891CEB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2" creationId="{1DF34A4C-5C21-1BAA-66C0-9D822C9A0FCC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3" creationId="{56C20644-6B61-44B0-69DE-AA2498AEB2C8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4" creationId="{DCB53CBB-2158-8E60-3F9A-5DBF86E3863F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5" creationId="{5F01254E-0B53-BB31-5ED1-08BDD3E05B9E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6" creationId="{DD8357D3-98C6-4AA3-A171-3BD0DEC1B79C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7" creationId="{E9651EA4-6823-38E6-6E1F-187A36CB38D8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8" creationId="{9F1BD93C-5AB1-F3B7-E382-E5BD1A94DCB3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19" creationId="{9D41C6ED-E6F6-A08A-BAA2-B276436C98E9}"/>
          </ac:spMkLst>
        </pc:spChg>
        <pc:spChg chg="add del mod">
          <ac:chgData name="Duy-Thinh Tran" userId="f01090e2cc330d5f" providerId="LiveId" clId="{3CEA60D0-DD2F-4C89-BFD3-9C05816CB3BA}" dt="2022-06-09T15:00:27.997" v="5854" actId="478"/>
          <ac:spMkLst>
            <pc:docMk/>
            <pc:sldMk cId="1919132547" sldId="305"/>
            <ac:spMk id="20" creationId="{E120FFE1-41A9-F3C2-31C3-96B2AE0EBFDD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21" creationId="{144C530E-338F-9813-C04D-024AC097D95D}"/>
          </ac:spMkLst>
        </pc:spChg>
        <pc:spChg chg="add del mod">
          <ac:chgData name="Duy-Thinh Tran" userId="f01090e2cc330d5f" providerId="LiveId" clId="{3CEA60D0-DD2F-4C89-BFD3-9C05816CB3BA}" dt="2022-06-09T15:00:27.068" v="5853" actId="478"/>
          <ac:spMkLst>
            <pc:docMk/>
            <pc:sldMk cId="1919132547" sldId="305"/>
            <ac:spMk id="24" creationId="{83D719CB-C4C6-9904-96EB-8BD1F1218F24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25" creationId="{4902B63D-001A-5F18-8E68-3E138E6E99A6}"/>
          </ac:spMkLst>
        </pc:spChg>
        <pc:spChg chg="add mod">
          <ac:chgData name="Duy-Thinh Tran" userId="f01090e2cc330d5f" providerId="LiveId" clId="{3CEA60D0-DD2F-4C89-BFD3-9C05816CB3BA}" dt="2022-06-09T14:59:21.272" v="5840" actId="1076"/>
          <ac:spMkLst>
            <pc:docMk/>
            <pc:sldMk cId="1919132547" sldId="305"/>
            <ac:spMk id="26" creationId="{0C186E71-81C7-2254-CE82-ACD691D5805F}"/>
          </ac:spMkLst>
        </pc:spChg>
        <pc:spChg chg="add del mod">
          <ac:chgData name="Duy-Thinh Tran" userId="f01090e2cc330d5f" providerId="LiveId" clId="{3CEA60D0-DD2F-4C89-BFD3-9C05816CB3BA}" dt="2022-06-09T14:59:27.720" v="5843" actId="478"/>
          <ac:spMkLst>
            <pc:docMk/>
            <pc:sldMk cId="1919132547" sldId="305"/>
            <ac:spMk id="27" creationId="{54EEEDC4-7EDB-9639-592B-FCA5C5D0ACC9}"/>
          </ac:spMkLst>
        </pc:spChg>
        <pc:spChg chg="add del mod">
          <ac:chgData name="Duy-Thinh Tran" userId="f01090e2cc330d5f" providerId="LiveId" clId="{3CEA60D0-DD2F-4C89-BFD3-9C05816CB3BA}" dt="2022-06-09T14:59:23.576" v="5841" actId="478"/>
          <ac:spMkLst>
            <pc:docMk/>
            <pc:sldMk cId="1919132547" sldId="305"/>
            <ac:spMk id="29" creationId="{DC0D02B8-ECC0-7897-AE2E-EB1C189054A2}"/>
          </ac:spMkLst>
        </pc:spChg>
        <pc:picChg chg="add mod">
          <ac:chgData name="Duy-Thinh Tran" userId="f01090e2cc330d5f" providerId="LiveId" clId="{3CEA60D0-DD2F-4C89-BFD3-9C05816CB3BA}" dt="2022-06-09T14:59:21.272" v="5840" actId="1076"/>
          <ac:picMkLst>
            <pc:docMk/>
            <pc:sldMk cId="1919132547" sldId="305"/>
            <ac:picMk id="5" creationId="{521C27BC-6D5E-78AA-F786-5AD292DD3623}"/>
          </ac:picMkLst>
        </pc:picChg>
        <pc:cxnChg chg="add mod">
          <ac:chgData name="Duy-Thinh Tran" userId="f01090e2cc330d5f" providerId="LiveId" clId="{3CEA60D0-DD2F-4C89-BFD3-9C05816CB3BA}" dt="2022-06-09T14:59:21.272" v="5840" actId="1076"/>
          <ac:cxnSpMkLst>
            <pc:docMk/>
            <pc:sldMk cId="1919132547" sldId="305"/>
            <ac:cxnSpMk id="9" creationId="{AC7F9098-E44D-A536-D126-8D5D6292AC7B}"/>
          </ac:cxnSpMkLst>
        </pc:cxnChg>
        <pc:cxnChg chg="add mod">
          <ac:chgData name="Duy-Thinh Tran" userId="f01090e2cc330d5f" providerId="LiveId" clId="{3CEA60D0-DD2F-4C89-BFD3-9C05816CB3BA}" dt="2022-06-09T14:59:21.272" v="5840" actId="1076"/>
          <ac:cxnSpMkLst>
            <pc:docMk/>
            <pc:sldMk cId="1919132547" sldId="305"/>
            <ac:cxnSpMk id="10" creationId="{D4412D5D-09F6-CD92-4E06-7BDC6D66D1B5}"/>
          </ac:cxnSpMkLst>
        </pc:cxnChg>
        <pc:cxnChg chg="add mod">
          <ac:chgData name="Duy-Thinh Tran" userId="f01090e2cc330d5f" providerId="LiveId" clId="{3CEA60D0-DD2F-4C89-BFD3-9C05816CB3BA}" dt="2022-06-09T14:59:21.272" v="5840" actId="1076"/>
          <ac:cxnSpMkLst>
            <pc:docMk/>
            <pc:sldMk cId="1919132547" sldId="305"/>
            <ac:cxnSpMk id="11" creationId="{B9A30745-7342-EEA9-468E-D581167A2EBE}"/>
          </ac:cxnSpMkLst>
        </pc:cxnChg>
        <pc:cxnChg chg="add mod">
          <ac:chgData name="Duy-Thinh Tran" userId="f01090e2cc330d5f" providerId="LiveId" clId="{3CEA60D0-DD2F-4C89-BFD3-9C05816CB3BA}" dt="2022-06-09T14:59:21.272" v="5840" actId="1076"/>
          <ac:cxnSpMkLst>
            <pc:docMk/>
            <pc:sldMk cId="1919132547" sldId="305"/>
            <ac:cxnSpMk id="22" creationId="{263684E9-9474-6C61-1D3B-C75779FE494C}"/>
          </ac:cxnSpMkLst>
        </pc:cxnChg>
        <pc:cxnChg chg="add mod">
          <ac:chgData name="Duy-Thinh Tran" userId="f01090e2cc330d5f" providerId="LiveId" clId="{3CEA60D0-DD2F-4C89-BFD3-9C05816CB3BA}" dt="2022-06-09T14:59:21.272" v="5840" actId="1076"/>
          <ac:cxnSpMkLst>
            <pc:docMk/>
            <pc:sldMk cId="1919132547" sldId="305"/>
            <ac:cxnSpMk id="23" creationId="{40E339A4-C1BA-15A6-49DE-91EE71921B83}"/>
          </ac:cxnSpMkLst>
        </pc:cxnChg>
        <pc:cxnChg chg="add del mod">
          <ac:chgData name="Duy-Thinh Tran" userId="f01090e2cc330d5f" providerId="LiveId" clId="{3CEA60D0-DD2F-4C89-BFD3-9C05816CB3BA}" dt="2022-06-09T14:59:25.599" v="5842" actId="478"/>
          <ac:cxnSpMkLst>
            <pc:docMk/>
            <pc:sldMk cId="1919132547" sldId="305"/>
            <ac:cxnSpMk id="28" creationId="{931FB20F-0160-9BF0-16AF-00F6E93C37FC}"/>
          </ac:cxnSpMkLst>
        </pc:cxnChg>
      </pc:sldChg>
      <pc:sldChg chg="modSp new del mod">
        <pc:chgData name="Duy-Thinh Tran" userId="f01090e2cc330d5f" providerId="LiveId" clId="{3CEA60D0-DD2F-4C89-BFD3-9C05816CB3BA}" dt="2022-06-09T15:01:31.447" v="5892" actId="47"/>
        <pc:sldMkLst>
          <pc:docMk/>
          <pc:sldMk cId="315017615" sldId="306"/>
        </pc:sldMkLst>
        <pc:spChg chg="mod">
          <ac:chgData name="Duy-Thinh Tran" userId="f01090e2cc330d5f" providerId="LiveId" clId="{3CEA60D0-DD2F-4C89-BFD3-9C05816CB3BA}" dt="2022-06-09T15:01:07.474" v="5863" actId="20577"/>
          <ac:spMkLst>
            <pc:docMk/>
            <pc:sldMk cId="315017615" sldId="306"/>
            <ac:spMk id="3" creationId="{159339FC-9C30-E937-54DE-17A5C231FC79}"/>
          </ac:spMkLst>
        </pc:spChg>
      </pc:sldChg>
      <pc:sldChg chg="modSp new mod">
        <pc:chgData name="Duy-Thinh Tran" userId="f01090e2cc330d5f" providerId="LiveId" clId="{3CEA60D0-DD2F-4C89-BFD3-9C05816CB3BA}" dt="2022-06-09T15:01:25.344" v="5891" actId="5793"/>
        <pc:sldMkLst>
          <pc:docMk/>
          <pc:sldMk cId="2947476972" sldId="307"/>
        </pc:sldMkLst>
        <pc:spChg chg="mod">
          <ac:chgData name="Duy-Thinh Tran" userId="f01090e2cc330d5f" providerId="LiveId" clId="{3CEA60D0-DD2F-4C89-BFD3-9C05816CB3BA}" dt="2022-06-09T15:01:25.344" v="5891" actId="5793"/>
          <ac:spMkLst>
            <pc:docMk/>
            <pc:sldMk cId="2947476972" sldId="307"/>
            <ac:spMk id="2" creationId="{F6EECC1B-1579-747E-1785-66E60137AEDF}"/>
          </ac:spMkLst>
        </pc:spChg>
      </pc:sldChg>
      <pc:sldMasterChg chg="modSp mod modSldLayout">
        <pc:chgData name="Duy-Thinh Tran" userId="f01090e2cc330d5f" providerId="LiveId" clId="{3CEA60D0-DD2F-4C89-BFD3-9C05816CB3BA}" dt="2022-05-27T18:57:15.480" v="1813" actId="255"/>
        <pc:sldMasterMkLst>
          <pc:docMk/>
          <pc:sldMasterMk cId="1943259863" sldId="2147483648"/>
        </pc:sldMasterMkLst>
        <pc:spChg chg="mod">
          <ac:chgData name="Duy-Thinh Tran" userId="f01090e2cc330d5f" providerId="LiveId" clId="{3CEA60D0-DD2F-4C89-BFD3-9C05816CB3BA}" dt="2022-05-27T17:31:50.378" v="5" actId="1076"/>
          <ac:spMkLst>
            <pc:docMk/>
            <pc:sldMasterMk cId="1943259863" sldId="2147483648"/>
            <ac:spMk id="2" creationId="{00000000-0000-0000-0000-000000000000}"/>
          </ac:spMkLst>
        </pc:spChg>
        <pc:spChg chg="mod">
          <ac:chgData name="Duy-Thinh Tran" userId="f01090e2cc330d5f" providerId="LiveId" clId="{3CEA60D0-DD2F-4C89-BFD3-9C05816CB3BA}" dt="2022-05-27T17:31:56.990" v="7" actId="14100"/>
          <ac:spMkLst>
            <pc:docMk/>
            <pc:sldMasterMk cId="1943259863" sldId="2147483648"/>
            <ac:spMk id="3" creationId="{00000000-0000-0000-0000-000000000000}"/>
          </ac:spMkLst>
        </pc:spChg>
        <pc:spChg chg="mod">
          <ac:chgData name="Duy-Thinh Tran" userId="f01090e2cc330d5f" providerId="LiveId" clId="{3CEA60D0-DD2F-4C89-BFD3-9C05816CB3BA}" dt="2022-05-27T17:32:24.936" v="10" actId="1076"/>
          <ac:spMkLst>
            <pc:docMk/>
            <pc:sldMasterMk cId="1943259863" sldId="2147483648"/>
            <ac:spMk id="4" creationId="{00000000-0000-0000-0000-000000000000}"/>
          </ac:spMkLst>
        </pc:spChg>
        <pc:spChg chg="mod">
          <ac:chgData name="Duy-Thinh Tran" userId="f01090e2cc330d5f" providerId="LiveId" clId="{3CEA60D0-DD2F-4C89-BFD3-9C05816CB3BA}" dt="2022-05-27T17:32:06.828" v="8" actId="1076"/>
          <ac:spMkLst>
            <pc:docMk/>
            <pc:sldMasterMk cId="1943259863" sldId="2147483648"/>
            <ac:spMk id="5" creationId="{00000000-0000-0000-0000-000000000000}"/>
          </ac:spMkLst>
        </pc:spChg>
        <pc:spChg chg="mod">
          <ac:chgData name="Duy-Thinh Tran" userId="f01090e2cc330d5f" providerId="LiveId" clId="{3CEA60D0-DD2F-4C89-BFD3-9C05816CB3BA}" dt="2022-05-27T17:32:12.368" v="9" actId="1076"/>
          <ac:spMkLst>
            <pc:docMk/>
            <pc:sldMasterMk cId="1943259863" sldId="2147483648"/>
            <ac:spMk id="6" creationId="{00000000-0000-0000-0000-000000000000}"/>
          </ac:spMkLst>
        </pc:spChg>
        <pc:sldLayoutChg chg="modSp">
          <pc:chgData name="Duy-Thinh Tran" userId="f01090e2cc330d5f" providerId="LiveId" clId="{3CEA60D0-DD2F-4C89-BFD3-9C05816CB3BA}" dt="2022-05-27T18:57:15.480" v="1813" actId="255"/>
          <pc:sldLayoutMkLst>
            <pc:docMk/>
            <pc:sldMasterMk cId="1943259863" sldId="2147483648"/>
            <pc:sldLayoutMk cId="798862757" sldId="2147483649"/>
          </pc:sldLayoutMkLst>
          <pc:spChg chg="mod">
            <ac:chgData name="Duy-Thinh Tran" userId="f01090e2cc330d5f" providerId="LiveId" clId="{3CEA60D0-DD2F-4C89-BFD3-9C05816CB3BA}" dt="2022-05-27T18:57:15.480" v="1813" actId="255"/>
            <ac:spMkLst>
              <pc:docMk/>
              <pc:sldMasterMk cId="1943259863" sldId="2147483648"/>
              <pc:sldLayoutMk cId="798862757" sldId="2147483649"/>
              <ac:spMk id="3" creationId="{00000000-0000-0000-0000-000000000000}"/>
            </ac:spMkLst>
          </pc:spChg>
        </pc:sldLayoutChg>
        <pc:sldLayoutChg chg="modSp mod">
          <pc:chgData name="Duy-Thinh Tran" userId="f01090e2cc330d5f" providerId="LiveId" clId="{3CEA60D0-DD2F-4C89-BFD3-9C05816CB3BA}" dt="2022-05-27T18:53:55.503" v="1812" actId="255"/>
          <pc:sldLayoutMkLst>
            <pc:docMk/>
            <pc:sldMasterMk cId="1943259863" sldId="2147483648"/>
            <pc:sldLayoutMk cId="3506778040" sldId="2147483651"/>
          </pc:sldLayoutMkLst>
          <pc:spChg chg="mod">
            <ac:chgData name="Duy-Thinh Tran" userId="f01090e2cc330d5f" providerId="LiveId" clId="{3CEA60D0-DD2F-4C89-BFD3-9C05816CB3BA}" dt="2022-05-27T17:33:52.053" v="16" actId="1076"/>
            <ac:spMkLst>
              <pc:docMk/>
              <pc:sldMasterMk cId="1943259863" sldId="2147483648"/>
              <pc:sldLayoutMk cId="3506778040" sldId="2147483651"/>
              <ac:spMk id="2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8:53:55.503" v="1812" actId="255"/>
            <ac:spMkLst>
              <pc:docMk/>
              <pc:sldMasterMk cId="1943259863" sldId="2147483648"/>
              <pc:sldLayoutMk cId="3506778040" sldId="2147483651"/>
              <ac:spMk id="3" creationId="{00000000-0000-0000-0000-000000000000}"/>
            </ac:spMkLst>
          </pc:spChg>
        </pc:sldLayoutChg>
        <pc:sldLayoutChg chg="modSp mod">
          <pc:chgData name="Duy-Thinh Tran" userId="f01090e2cc330d5f" providerId="LiveId" clId="{3CEA60D0-DD2F-4C89-BFD3-9C05816CB3BA}" dt="2022-05-27T17:36:25.882" v="46" actId="14100"/>
          <pc:sldLayoutMkLst>
            <pc:docMk/>
            <pc:sldMasterMk cId="1943259863" sldId="2147483648"/>
            <pc:sldLayoutMk cId="4044567947" sldId="2147483652"/>
          </pc:sldLayoutMkLst>
          <pc:spChg chg="mod">
            <ac:chgData name="Duy-Thinh Tran" userId="f01090e2cc330d5f" providerId="LiveId" clId="{3CEA60D0-DD2F-4C89-BFD3-9C05816CB3BA}" dt="2022-05-27T17:36:23.336" v="45" actId="14100"/>
            <ac:spMkLst>
              <pc:docMk/>
              <pc:sldMasterMk cId="1943259863" sldId="2147483648"/>
              <pc:sldLayoutMk cId="4044567947" sldId="2147483652"/>
              <ac:spMk id="3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6:25.882" v="46" actId="14100"/>
            <ac:spMkLst>
              <pc:docMk/>
              <pc:sldMasterMk cId="1943259863" sldId="2147483648"/>
              <pc:sldLayoutMk cId="4044567947" sldId="2147483652"/>
              <ac:spMk id="4" creationId="{00000000-0000-0000-0000-000000000000}"/>
            </ac:spMkLst>
          </pc:spChg>
        </pc:sldLayoutChg>
        <pc:sldLayoutChg chg="modSp mod">
          <pc:chgData name="Duy-Thinh Tran" userId="f01090e2cc330d5f" providerId="LiveId" clId="{3CEA60D0-DD2F-4C89-BFD3-9C05816CB3BA}" dt="2022-05-27T17:36:18.542" v="44" actId="14100"/>
          <pc:sldLayoutMkLst>
            <pc:docMk/>
            <pc:sldMasterMk cId="1943259863" sldId="2147483648"/>
            <pc:sldLayoutMk cId="3397906568" sldId="2147483653"/>
          </pc:sldLayoutMkLst>
          <pc:spChg chg="mod">
            <ac:chgData name="Duy-Thinh Tran" userId="f01090e2cc330d5f" providerId="LiveId" clId="{3CEA60D0-DD2F-4C89-BFD3-9C05816CB3BA}" dt="2022-05-27T17:36:06.592" v="41" actId="14100"/>
            <ac:spMkLst>
              <pc:docMk/>
              <pc:sldMasterMk cId="1943259863" sldId="2147483648"/>
              <pc:sldLayoutMk cId="3397906568" sldId="2147483653"/>
              <ac:spMk id="3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6:09.340" v="42" actId="14100"/>
            <ac:spMkLst>
              <pc:docMk/>
              <pc:sldMasterMk cId="1943259863" sldId="2147483648"/>
              <pc:sldLayoutMk cId="3397906568" sldId="2147483653"/>
              <ac:spMk id="4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6:14.396" v="43" actId="14100"/>
            <ac:spMkLst>
              <pc:docMk/>
              <pc:sldMasterMk cId="1943259863" sldId="2147483648"/>
              <pc:sldLayoutMk cId="3397906568" sldId="2147483653"/>
              <ac:spMk id="5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6:18.542" v="44" actId="14100"/>
            <ac:spMkLst>
              <pc:docMk/>
              <pc:sldMasterMk cId="1943259863" sldId="2147483648"/>
              <pc:sldLayoutMk cId="3397906568" sldId="2147483653"/>
              <ac:spMk id="6" creationId="{00000000-0000-0000-0000-000000000000}"/>
            </ac:spMkLst>
          </pc:spChg>
        </pc:sldLayoutChg>
        <pc:sldLayoutChg chg="modSp mod">
          <pc:chgData name="Duy-Thinh Tran" userId="f01090e2cc330d5f" providerId="LiveId" clId="{3CEA60D0-DD2F-4C89-BFD3-9C05816CB3BA}" dt="2022-05-27T17:37:18.615" v="55" actId="14100"/>
          <pc:sldLayoutMkLst>
            <pc:docMk/>
            <pc:sldMasterMk cId="1943259863" sldId="2147483648"/>
            <pc:sldLayoutMk cId="1667374130" sldId="2147483656"/>
          </pc:sldLayoutMkLst>
          <pc:spChg chg="mod">
            <ac:chgData name="Duy-Thinh Tran" userId="f01090e2cc330d5f" providerId="LiveId" clId="{3CEA60D0-DD2F-4C89-BFD3-9C05816CB3BA}" dt="2022-05-27T17:37:12.683" v="53" actId="1076"/>
            <ac:spMkLst>
              <pc:docMk/>
              <pc:sldMasterMk cId="1943259863" sldId="2147483648"/>
              <pc:sldLayoutMk cId="1667374130" sldId="2147483656"/>
              <ac:spMk id="2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7:18.615" v="55" actId="14100"/>
            <ac:spMkLst>
              <pc:docMk/>
              <pc:sldMasterMk cId="1943259863" sldId="2147483648"/>
              <pc:sldLayoutMk cId="1667374130" sldId="2147483656"/>
              <ac:spMk id="3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7:12.027" v="52" actId="1076"/>
            <ac:spMkLst>
              <pc:docMk/>
              <pc:sldMasterMk cId="1943259863" sldId="2147483648"/>
              <pc:sldLayoutMk cId="1667374130" sldId="2147483656"/>
              <ac:spMk id="4" creationId="{00000000-0000-0000-0000-000000000000}"/>
            </ac:spMkLst>
          </pc:spChg>
        </pc:sldLayoutChg>
        <pc:sldLayoutChg chg="modSp mod">
          <pc:chgData name="Duy-Thinh Tran" userId="f01090e2cc330d5f" providerId="LiveId" clId="{3CEA60D0-DD2F-4C89-BFD3-9C05816CB3BA}" dt="2022-05-27T17:37:44.807" v="57" actId="14100"/>
          <pc:sldLayoutMkLst>
            <pc:docMk/>
            <pc:sldMasterMk cId="1943259863" sldId="2147483648"/>
            <pc:sldLayoutMk cId="2524635021" sldId="2147483659"/>
          </pc:sldLayoutMkLst>
          <pc:spChg chg="mod">
            <ac:chgData name="Duy-Thinh Tran" userId="f01090e2cc330d5f" providerId="LiveId" clId="{3CEA60D0-DD2F-4C89-BFD3-9C05816CB3BA}" dt="2022-05-27T17:37:35.375" v="56" actId="1076"/>
            <ac:spMkLst>
              <pc:docMk/>
              <pc:sldMasterMk cId="1943259863" sldId="2147483648"/>
              <pc:sldLayoutMk cId="2524635021" sldId="2147483659"/>
              <ac:spMk id="2" creationId="{00000000-0000-0000-0000-000000000000}"/>
            </ac:spMkLst>
          </pc:spChg>
          <pc:spChg chg="mod">
            <ac:chgData name="Duy-Thinh Tran" userId="f01090e2cc330d5f" providerId="LiveId" clId="{3CEA60D0-DD2F-4C89-BFD3-9C05816CB3BA}" dt="2022-05-27T17:37:44.807" v="57" actId="14100"/>
            <ac:spMkLst>
              <pc:docMk/>
              <pc:sldMasterMk cId="1943259863" sldId="2147483648"/>
              <pc:sldLayoutMk cId="2524635021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Duy-Thinh Tran" userId="f01090e2cc330d5f" providerId="LiveId" clId="{F50F6D12-BDF8-4364-9051-FAE64CAAAB24}"/>
    <pc:docChg chg="undo redo custSel addSld delSld modSld">
      <pc:chgData name="Duy-Thinh Tran" userId="f01090e2cc330d5f" providerId="LiveId" clId="{F50F6D12-BDF8-4364-9051-FAE64CAAAB24}" dt="2022-08-09T15:50:57.210" v="1725" actId="47"/>
      <pc:docMkLst>
        <pc:docMk/>
      </pc:docMkLst>
      <pc:sldChg chg="modSp mod">
        <pc:chgData name="Duy-Thinh Tran" userId="f01090e2cc330d5f" providerId="LiveId" clId="{F50F6D12-BDF8-4364-9051-FAE64CAAAB24}" dt="2022-08-09T15:49:49.984" v="1724" actId="20577"/>
        <pc:sldMkLst>
          <pc:docMk/>
          <pc:sldMk cId="242453831" sldId="256"/>
        </pc:sldMkLst>
        <pc:spChg chg="mod">
          <ac:chgData name="Duy-Thinh Tran" userId="f01090e2cc330d5f" providerId="LiveId" clId="{F50F6D12-BDF8-4364-9051-FAE64CAAAB24}" dt="2022-08-09T15:40:32.938" v="1550" actId="21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Duy-Thinh Tran" userId="f01090e2cc330d5f" providerId="LiveId" clId="{F50F6D12-BDF8-4364-9051-FAE64CAAAB24}" dt="2022-08-09T15:49:49.984" v="1724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3042826300" sldId="265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2116190161" sldId="266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4145261392" sldId="267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1153027685" sldId="269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3444435236" sldId="270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1475842300" sldId="271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215988672" sldId="272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3661180859" sldId="273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3232560146" sldId="274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1857640680" sldId="275"/>
        </pc:sldMkLst>
      </pc:sldChg>
      <pc:sldChg chg="del">
        <pc:chgData name="Duy-Thinh Tran" userId="f01090e2cc330d5f" providerId="LiveId" clId="{F50F6D12-BDF8-4364-9051-FAE64CAAAB24}" dt="2022-08-09T14:41:20.155" v="4" actId="47"/>
        <pc:sldMkLst>
          <pc:docMk/>
          <pc:sldMk cId="322062774" sldId="276"/>
        </pc:sldMkLst>
      </pc:sldChg>
      <pc:sldChg chg="del">
        <pc:chgData name="Duy-Thinh Tran" userId="f01090e2cc330d5f" providerId="LiveId" clId="{F50F6D12-BDF8-4364-9051-FAE64CAAAB24}" dt="2022-08-09T14:41:21.217" v="5" actId="47"/>
        <pc:sldMkLst>
          <pc:docMk/>
          <pc:sldMk cId="3017323972" sldId="277"/>
        </pc:sldMkLst>
      </pc:sldChg>
      <pc:sldChg chg="del">
        <pc:chgData name="Duy-Thinh Tran" userId="f01090e2cc330d5f" providerId="LiveId" clId="{F50F6D12-BDF8-4364-9051-FAE64CAAAB24}" dt="2022-08-09T14:41:22.287" v="7" actId="47"/>
        <pc:sldMkLst>
          <pc:docMk/>
          <pc:sldMk cId="2398645702" sldId="278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92444191" sldId="280"/>
        </pc:sldMkLst>
      </pc:sldChg>
      <pc:sldChg chg="del">
        <pc:chgData name="Duy-Thinh Tran" userId="f01090e2cc330d5f" providerId="LiveId" clId="{F50F6D12-BDF8-4364-9051-FAE64CAAAB24}" dt="2022-08-09T14:41:21.830" v="6" actId="47"/>
        <pc:sldMkLst>
          <pc:docMk/>
          <pc:sldMk cId="1505770567" sldId="281"/>
        </pc:sldMkLst>
      </pc:sldChg>
      <pc:sldChg chg="del">
        <pc:chgData name="Duy-Thinh Tran" userId="f01090e2cc330d5f" providerId="LiveId" clId="{F50F6D12-BDF8-4364-9051-FAE64CAAAB24}" dt="2022-08-09T14:41:22.784" v="8" actId="47"/>
        <pc:sldMkLst>
          <pc:docMk/>
          <pc:sldMk cId="553725955" sldId="282"/>
        </pc:sldMkLst>
      </pc:sldChg>
      <pc:sldChg chg="del">
        <pc:chgData name="Duy-Thinh Tran" userId="f01090e2cc330d5f" providerId="LiveId" clId="{F50F6D12-BDF8-4364-9051-FAE64CAAAB24}" dt="2022-08-09T14:41:26.110" v="9" actId="47"/>
        <pc:sldMkLst>
          <pc:docMk/>
          <pc:sldMk cId="1944669079" sldId="283"/>
        </pc:sldMkLst>
      </pc:sldChg>
      <pc:sldChg chg="del">
        <pc:chgData name="Duy-Thinh Tran" userId="f01090e2cc330d5f" providerId="LiveId" clId="{F50F6D12-BDF8-4364-9051-FAE64CAAAB24}" dt="2022-08-09T14:41:27.194" v="11" actId="47"/>
        <pc:sldMkLst>
          <pc:docMk/>
          <pc:sldMk cId="1784028921" sldId="284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694729517" sldId="285"/>
        </pc:sldMkLst>
      </pc:sldChg>
      <pc:sldChg chg="addSp delSp modSp mod">
        <pc:chgData name="Duy-Thinh Tran" userId="f01090e2cc330d5f" providerId="LiveId" clId="{F50F6D12-BDF8-4364-9051-FAE64CAAAB24}" dt="2022-08-09T15:49:00.989" v="1723" actId="14734"/>
        <pc:sldMkLst>
          <pc:docMk/>
          <pc:sldMk cId="1781152118" sldId="286"/>
        </pc:sldMkLst>
        <pc:spChg chg="mod">
          <ac:chgData name="Duy-Thinh Tran" userId="f01090e2cc330d5f" providerId="LiveId" clId="{F50F6D12-BDF8-4364-9051-FAE64CAAAB24}" dt="2022-08-09T15:07:00.319" v="696" actId="20577"/>
          <ac:spMkLst>
            <pc:docMk/>
            <pc:sldMk cId="1781152118" sldId="286"/>
            <ac:spMk id="2" creationId="{1DC7A186-DAEF-5B05-2497-ECF918BD4765}"/>
          </ac:spMkLst>
        </pc:spChg>
        <pc:spChg chg="add mod">
          <ac:chgData name="Duy-Thinh Tran" userId="f01090e2cc330d5f" providerId="LiveId" clId="{F50F6D12-BDF8-4364-9051-FAE64CAAAB24}" dt="2022-08-09T15:43:09.025" v="1588" actId="207"/>
          <ac:spMkLst>
            <pc:docMk/>
            <pc:sldMk cId="1781152118" sldId="286"/>
            <ac:spMk id="5" creationId="{3B032D5D-BE1C-F06A-D651-4B37066D4274}"/>
          </ac:spMkLst>
        </pc:spChg>
        <pc:spChg chg="add del mod">
          <ac:chgData name="Duy-Thinh Tran" userId="f01090e2cc330d5f" providerId="LiveId" clId="{F50F6D12-BDF8-4364-9051-FAE64CAAAB24}" dt="2022-08-09T15:06:14.475" v="633" actId="478"/>
          <ac:spMkLst>
            <pc:docMk/>
            <pc:sldMk cId="1781152118" sldId="286"/>
            <ac:spMk id="6" creationId="{208F8BBA-9615-9E11-E0A2-E9EC2FB19BDB}"/>
          </ac:spMkLst>
        </pc:spChg>
        <pc:spChg chg="add mod">
          <ac:chgData name="Duy-Thinh Tran" userId="f01090e2cc330d5f" providerId="LiveId" clId="{F50F6D12-BDF8-4364-9051-FAE64CAAAB24}" dt="2022-08-09T15:47:20.653" v="1704" actId="1036"/>
          <ac:spMkLst>
            <pc:docMk/>
            <pc:sldMk cId="1781152118" sldId="286"/>
            <ac:spMk id="8" creationId="{DC61B611-BB46-D55A-E54F-D16F3F9CE9F3}"/>
          </ac:spMkLst>
        </pc:spChg>
        <pc:graphicFrameChg chg="mod modGraphic">
          <ac:chgData name="Duy-Thinh Tran" userId="f01090e2cc330d5f" providerId="LiveId" clId="{F50F6D12-BDF8-4364-9051-FAE64CAAAB24}" dt="2022-08-09T15:48:35.646" v="1718" actId="14734"/>
          <ac:graphicFrameMkLst>
            <pc:docMk/>
            <pc:sldMk cId="1781152118" sldId="286"/>
            <ac:graphicFrameMk id="4" creationId="{2255115F-1A3C-2B95-DC7D-CD075F757AAB}"/>
          </ac:graphicFrameMkLst>
        </pc:graphicFrameChg>
        <pc:graphicFrameChg chg="add mod modGraphic">
          <ac:chgData name="Duy-Thinh Tran" userId="f01090e2cc330d5f" providerId="LiveId" clId="{F50F6D12-BDF8-4364-9051-FAE64CAAAB24}" dt="2022-08-09T15:49:00.989" v="1723" actId="14734"/>
          <ac:graphicFrameMkLst>
            <pc:docMk/>
            <pc:sldMk cId="1781152118" sldId="286"/>
            <ac:graphicFrameMk id="7" creationId="{1A27AE60-3F07-7127-05E5-543040712590}"/>
          </ac:graphicFrameMkLst>
        </pc:graphicFrameChg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919822054" sldId="287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3724664309" sldId="289"/>
        </pc:sldMkLst>
      </pc:sldChg>
      <pc:sldChg chg="del">
        <pc:chgData name="Duy-Thinh Tran" userId="f01090e2cc330d5f" providerId="LiveId" clId="{F50F6D12-BDF8-4364-9051-FAE64CAAAB24}" dt="2022-08-09T14:41:26.673" v="10" actId="47"/>
        <pc:sldMkLst>
          <pc:docMk/>
          <pc:sldMk cId="3859475473" sldId="290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4075558662" sldId="292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181165515" sldId="293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645782305" sldId="294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506583089" sldId="295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2063339535" sldId="298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2068455899" sldId="299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38714280" sldId="300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257575192" sldId="301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856572149" sldId="302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232563474" sldId="303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2202633575" sldId="304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919132547" sldId="305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2947476972" sldId="307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3167639785" sldId="309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198506500" sldId="311"/>
        </pc:sldMkLst>
      </pc:sldChg>
      <pc:sldChg chg="del">
        <pc:chgData name="Duy-Thinh Tran" userId="f01090e2cc330d5f" providerId="LiveId" clId="{F50F6D12-BDF8-4364-9051-FAE64CAAAB24}" dt="2022-08-09T15:50:57.210" v="1725" actId="47"/>
        <pc:sldMkLst>
          <pc:docMk/>
          <pc:sldMk cId="3173974587" sldId="312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2771831955" sldId="313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50545802" sldId="314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3648119724" sldId="315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4124818268" sldId="316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689022223" sldId="317"/>
        </pc:sldMkLst>
      </pc:sldChg>
      <pc:sldChg chg="del">
        <pc:chgData name="Duy-Thinh Tran" userId="f01090e2cc330d5f" providerId="LiveId" clId="{F50F6D12-BDF8-4364-9051-FAE64CAAAB24}" dt="2022-08-09T14:46:42.438" v="68" actId="47"/>
        <pc:sldMkLst>
          <pc:docMk/>
          <pc:sldMk cId="2669560929" sldId="318"/>
        </pc:sldMkLst>
      </pc:sldChg>
      <pc:sldChg chg="addSp delSp modSp new mod">
        <pc:chgData name="Duy-Thinh Tran" userId="f01090e2cc330d5f" providerId="LiveId" clId="{F50F6D12-BDF8-4364-9051-FAE64CAAAB24}" dt="2022-08-09T15:47:34.741" v="1710" actId="20577"/>
        <pc:sldMkLst>
          <pc:docMk/>
          <pc:sldMk cId="726827995" sldId="319"/>
        </pc:sldMkLst>
        <pc:spChg chg="mod">
          <ac:chgData name="Duy-Thinh Tran" userId="f01090e2cc330d5f" providerId="LiveId" clId="{F50F6D12-BDF8-4364-9051-FAE64CAAAB24}" dt="2022-08-09T14:46:31.452" v="67" actId="20577"/>
          <ac:spMkLst>
            <pc:docMk/>
            <pc:sldMk cId="726827995" sldId="319"/>
            <ac:spMk id="2" creationId="{A340A716-F25B-ABB1-9843-475485393B5A}"/>
          </ac:spMkLst>
        </pc:spChg>
        <pc:spChg chg="del">
          <ac:chgData name="Duy-Thinh Tran" userId="f01090e2cc330d5f" providerId="LiveId" clId="{F50F6D12-BDF8-4364-9051-FAE64CAAAB24}" dt="2022-08-09T15:36:32.474" v="1399" actId="478"/>
          <ac:spMkLst>
            <pc:docMk/>
            <pc:sldMk cId="726827995" sldId="319"/>
            <ac:spMk id="3" creationId="{24BCFE2F-22A4-7050-EB4B-16090EAFB973}"/>
          </ac:spMkLst>
        </pc:spChg>
        <pc:spChg chg="add mod">
          <ac:chgData name="Duy-Thinh Tran" userId="f01090e2cc330d5f" providerId="LiveId" clId="{F50F6D12-BDF8-4364-9051-FAE64CAAAB24}" dt="2022-08-09T15:47:34.741" v="1710" actId="20577"/>
          <ac:spMkLst>
            <pc:docMk/>
            <pc:sldMk cId="726827995" sldId="319"/>
            <ac:spMk id="7" creationId="{B3AB06D0-B559-1209-E8D1-F8FDD3713A68}"/>
          </ac:spMkLst>
        </pc:spChg>
        <pc:picChg chg="add mod">
          <ac:chgData name="Duy-Thinh Tran" userId="f01090e2cc330d5f" providerId="LiveId" clId="{F50F6D12-BDF8-4364-9051-FAE64CAAAB24}" dt="2022-08-09T15:36:49.647" v="1424" actId="1036"/>
          <ac:picMkLst>
            <pc:docMk/>
            <pc:sldMk cId="726827995" sldId="319"/>
            <ac:picMk id="6" creationId="{5B73DCA7-798A-9DFE-CB55-51B1FE2CAA19}"/>
          </ac:picMkLst>
        </pc:picChg>
      </pc:sldChg>
      <pc:sldChg chg="new del">
        <pc:chgData name="Duy-Thinh Tran" userId="f01090e2cc330d5f" providerId="LiveId" clId="{F50F6D12-BDF8-4364-9051-FAE64CAAAB24}" dt="2022-08-09T15:12:33.235" v="940" actId="47"/>
        <pc:sldMkLst>
          <pc:docMk/>
          <pc:sldMk cId="140236958" sldId="320"/>
        </pc:sldMkLst>
      </pc:sldChg>
      <pc:sldChg chg="addSp delSp modSp new mod">
        <pc:chgData name="Duy-Thinh Tran" userId="f01090e2cc330d5f" providerId="LiveId" clId="{F50F6D12-BDF8-4364-9051-FAE64CAAAB24}" dt="2022-08-09T15:33:29.240" v="1395" actId="14100"/>
        <pc:sldMkLst>
          <pc:docMk/>
          <pc:sldMk cId="722402112" sldId="320"/>
        </pc:sldMkLst>
        <pc:spChg chg="mod">
          <ac:chgData name="Duy-Thinh Tran" userId="f01090e2cc330d5f" providerId="LiveId" clId="{F50F6D12-BDF8-4364-9051-FAE64CAAAB24}" dt="2022-08-09T15:17:55.459" v="1068" actId="20577"/>
          <ac:spMkLst>
            <pc:docMk/>
            <pc:sldMk cId="722402112" sldId="320"/>
            <ac:spMk id="2" creationId="{157617BD-6513-3094-BE24-CA5598051A17}"/>
          </ac:spMkLst>
        </pc:spChg>
        <pc:spChg chg="del mod">
          <ac:chgData name="Duy-Thinh Tran" userId="f01090e2cc330d5f" providerId="LiveId" clId="{F50F6D12-BDF8-4364-9051-FAE64CAAAB24}" dt="2022-08-09T15:18:12.765" v="1072" actId="478"/>
          <ac:spMkLst>
            <pc:docMk/>
            <pc:sldMk cId="722402112" sldId="320"/>
            <ac:spMk id="3" creationId="{919DB463-9266-B088-F634-8C4464EE967F}"/>
          </ac:spMkLst>
        </pc:spChg>
        <pc:spChg chg="add del mod">
          <ac:chgData name="Duy-Thinh Tran" userId="f01090e2cc330d5f" providerId="LiveId" clId="{F50F6D12-BDF8-4364-9051-FAE64CAAAB24}" dt="2022-08-09T15:18:15.243" v="1073" actId="478"/>
          <ac:spMkLst>
            <pc:docMk/>
            <pc:sldMk cId="722402112" sldId="320"/>
            <ac:spMk id="6" creationId="{E8ADE592-DF42-A2AD-81A2-31D93FCC39BE}"/>
          </ac:spMkLst>
        </pc:spChg>
        <pc:spChg chg="add del">
          <ac:chgData name="Duy-Thinh Tran" userId="f01090e2cc330d5f" providerId="LiveId" clId="{F50F6D12-BDF8-4364-9051-FAE64CAAAB24}" dt="2022-08-09T15:18:17.982" v="1075" actId="22"/>
          <ac:spMkLst>
            <pc:docMk/>
            <pc:sldMk cId="722402112" sldId="320"/>
            <ac:spMk id="8" creationId="{1CEF2EFA-EB40-5A13-CD83-F52077DF65C1}"/>
          </ac:spMkLst>
        </pc:spChg>
        <pc:spChg chg="add del mod">
          <ac:chgData name="Duy-Thinh Tran" userId="f01090e2cc330d5f" providerId="LiveId" clId="{F50F6D12-BDF8-4364-9051-FAE64CAAAB24}" dt="2022-08-09T15:22:52.171" v="1133" actId="478"/>
          <ac:spMkLst>
            <pc:docMk/>
            <pc:sldMk cId="722402112" sldId="320"/>
            <ac:spMk id="10" creationId="{03581DE5-E09D-647C-E994-D9D6698CDD7D}"/>
          </ac:spMkLst>
        </pc:spChg>
        <pc:spChg chg="add del mod">
          <ac:chgData name="Duy-Thinh Tran" userId="f01090e2cc330d5f" providerId="LiveId" clId="{F50F6D12-BDF8-4364-9051-FAE64CAAAB24}" dt="2022-08-09T15:22:51.143" v="1132" actId="478"/>
          <ac:spMkLst>
            <pc:docMk/>
            <pc:sldMk cId="722402112" sldId="320"/>
            <ac:spMk id="12" creationId="{4F9BB538-3A5D-347B-7236-CA75D3CECB88}"/>
          </ac:spMkLst>
        </pc:spChg>
        <pc:spChg chg="add del mod">
          <ac:chgData name="Duy-Thinh Tran" userId="f01090e2cc330d5f" providerId="LiveId" clId="{F50F6D12-BDF8-4364-9051-FAE64CAAAB24}" dt="2022-08-09T15:33:21.087" v="1390" actId="478"/>
          <ac:spMkLst>
            <pc:docMk/>
            <pc:sldMk cId="722402112" sldId="320"/>
            <ac:spMk id="15" creationId="{7488E8B1-0E7A-A525-D08C-DEEC708F4A91}"/>
          </ac:spMkLst>
        </pc:spChg>
        <pc:picChg chg="add del mod">
          <ac:chgData name="Duy-Thinh Tran" userId="f01090e2cc330d5f" providerId="LiveId" clId="{F50F6D12-BDF8-4364-9051-FAE64CAAAB24}" dt="2022-08-09T15:33:16.815" v="1386" actId="478"/>
          <ac:picMkLst>
            <pc:docMk/>
            <pc:sldMk cId="722402112" sldId="320"/>
            <ac:picMk id="14" creationId="{E499F968-45A3-48CD-CBE4-0873FF9ED486}"/>
          </ac:picMkLst>
        </pc:picChg>
        <pc:picChg chg="add del mod">
          <ac:chgData name="Duy-Thinh Tran" userId="f01090e2cc330d5f" providerId="LiveId" clId="{F50F6D12-BDF8-4364-9051-FAE64CAAAB24}" dt="2022-08-09T15:33:22.456" v="1391" actId="478"/>
          <ac:picMkLst>
            <pc:docMk/>
            <pc:sldMk cId="722402112" sldId="320"/>
            <ac:picMk id="20" creationId="{739F8837-C19F-2A49-6CD7-0DBB136710B3}"/>
          </ac:picMkLst>
        </pc:picChg>
        <pc:picChg chg="add mod">
          <ac:chgData name="Duy-Thinh Tran" userId="f01090e2cc330d5f" providerId="LiveId" clId="{F50F6D12-BDF8-4364-9051-FAE64CAAAB24}" dt="2022-08-09T15:33:29.240" v="1395" actId="14100"/>
          <ac:picMkLst>
            <pc:docMk/>
            <pc:sldMk cId="722402112" sldId="320"/>
            <ac:picMk id="22" creationId="{B9690B5C-F907-11BD-2BD4-DB5BB9EBDA24}"/>
          </ac:picMkLst>
        </pc:picChg>
        <pc:cxnChg chg="add del mod">
          <ac:chgData name="Duy-Thinh Tran" userId="f01090e2cc330d5f" providerId="LiveId" clId="{F50F6D12-BDF8-4364-9051-FAE64CAAAB24}" dt="2022-08-09T15:33:19.591" v="1389" actId="478"/>
          <ac:cxnSpMkLst>
            <pc:docMk/>
            <pc:sldMk cId="722402112" sldId="320"/>
            <ac:cxnSpMk id="17" creationId="{FD102314-2B8B-3C62-BA00-771531497DBE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8/9/2022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8/9/2022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18C98-A744-4D5C-89FD-26F720429EC4}" type="datetime1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0581" y="476672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956376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ADB2-3A49-4567-8651-2A700D57AB98}" type="datetime1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DC9F-E4A5-4ED1-9D29-8A8D21DFCCF4}" type="datetime1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1412776"/>
            <a:ext cx="1008112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4293097"/>
            <a:ext cx="10081120" cy="18029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360" y="1268760"/>
            <a:ext cx="5400599" cy="47525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4040" y="1268760"/>
            <a:ext cx="5400599" cy="47525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E9275-4210-43A0-8275-E7FC16180F3F}" type="datetime1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54006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360" y="1959595"/>
            <a:ext cx="5400600" cy="39922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3081" y="1264292"/>
            <a:ext cx="54006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3080" y="1959595"/>
            <a:ext cx="5400599" cy="39922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3E3B3-7FBF-45A0-BC6B-D73D55807F95}" type="datetime1">
              <a:rPr lang="en-US" smtClean="0"/>
              <a:t>8/9/2022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CB22-9FA2-429B-82DD-4FD4DB1FC1E1}" type="datetime1">
              <a:rPr lang="en-US" smtClean="0"/>
              <a:t>8/9/2022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4FC47-CC3A-4CAF-8FE1-CC556D43EDEB}" type="datetime1">
              <a:rPr lang="en-US" smtClean="0"/>
              <a:t>8/9/2022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548680"/>
            <a:ext cx="6825852" cy="5547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2666C-B614-4105-AC9A-1B4D15C591A2}" type="datetime1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358CF-4D11-41DB-BFD4-22EC6707E51F}" type="datetime1">
              <a:rPr lang="en-US" smtClean="0"/>
              <a:t>8/9/2022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521280" cy="7109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268760"/>
            <a:ext cx="11521280" cy="4827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36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68408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5D371642-E772-490D-B2B6-780BC1B83242}" type="datetime1">
              <a:rPr lang="en-US" smtClean="0"/>
              <a:t>8/9/2022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5481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10573816" cy="1711037"/>
          </a:xfrm>
        </p:spPr>
        <p:txBody>
          <a:bodyPr>
            <a:normAutofit/>
          </a:bodyPr>
          <a:lstStyle/>
          <a:p>
            <a:r>
              <a:rPr lang="en-CA" sz="6000" dirty="0"/>
              <a:t>I-SYST BluePyro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3200" dirty="0"/>
              <a:t>BLE Services &amp; Data Format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A186-DAEF-5B05-2497-ECF918BD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Services &amp; Characteristics</a:t>
            </a:r>
            <a:endParaRPr lang="en-CA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55115F-1A3C-2B95-DC7D-CD075F757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72549"/>
              </p:ext>
            </p:extLst>
          </p:nvPr>
        </p:nvGraphicFramePr>
        <p:xfrm>
          <a:off x="332402" y="1657115"/>
          <a:ext cx="11700000" cy="109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659292">
                  <a:extLst>
                    <a:ext uri="{9D8B030D-6E8A-4147-A177-3AD203B41FA5}">
                      <a16:colId xmlns:a16="http://schemas.microsoft.com/office/drawing/2014/main" val="616506382"/>
                    </a:ext>
                  </a:extLst>
                </a:gridCol>
                <a:gridCol w="3968402">
                  <a:extLst>
                    <a:ext uri="{9D8B030D-6E8A-4147-A177-3AD203B41FA5}">
                      <a16:colId xmlns:a16="http://schemas.microsoft.com/office/drawing/2014/main" val="1955878674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4178241167"/>
                    </a:ext>
                  </a:extLst>
                </a:gridCol>
                <a:gridCol w="1759938">
                  <a:extLst>
                    <a:ext uri="{9D8B030D-6E8A-4147-A177-3AD203B41FA5}">
                      <a16:colId xmlns:a16="http://schemas.microsoft.com/office/drawing/2014/main" val="2261437249"/>
                    </a:ext>
                  </a:extLst>
                </a:gridCol>
              </a:tblGrid>
              <a:tr h="420922">
                <a:tc>
                  <a:txBody>
                    <a:bodyPr/>
                    <a:lstStyle/>
                    <a:p>
                      <a:endParaRPr lang="en-CA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UUID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  <a:latin typeface="+mj-lt"/>
                        </a:rPr>
                        <a:t>Data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14875"/>
                  </a:ext>
                </a:extLst>
              </a:tr>
              <a:tr h="3367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UART service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00000101-287C-11E4-AB74-0002A5D5C51B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Sensor’s raw data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32236"/>
                  </a:ext>
                </a:extLst>
              </a:tr>
              <a:tr h="3367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UART_RX characteristic</a:t>
                      </a:r>
                      <a:endParaRPr lang="en-CA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00000102-287C-11E4-AB74-0002A5D5C51B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Send sensor’s raw data to 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+mj-lt"/>
                        </a:rPr>
                        <a:t>A text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8469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5ADFC-5F70-A654-ECE5-1980D8021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32D5D-BE1C-F06A-D651-4B37066D4274}"/>
              </a:ext>
            </a:extLst>
          </p:cNvPr>
          <p:cNvSpPr txBox="1"/>
          <p:nvPr/>
        </p:nvSpPr>
        <p:spPr>
          <a:xfrm>
            <a:off x="407368" y="1084674"/>
            <a:ext cx="7776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7B8C7"/>
                </a:solidFill>
                <a:latin typeface="+mj-lt"/>
              </a:rPr>
              <a:t>UART Base UUID = </a:t>
            </a:r>
            <a:r>
              <a:rPr lang="en-US" sz="2000" b="0" dirty="0">
                <a:solidFill>
                  <a:srgbClr val="47B8C7"/>
                </a:solidFill>
                <a:latin typeface="+mj-lt"/>
              </a:rPr>
              <a:t>00000000-287c-11e4-ab74-0002a5d5c51b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A27AE60-3F07-7127-05E5-5430407125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91882"/>
              </p:ext>
            </p:extLst>
          </p:nvPr>
        </p:nvGraphicFramePr>
        <p:xfrm>
          <a:off x="332402" y="3933056"/>
          <a:ext cx="11700000" cy="2103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9182">
                  <a:extLst>
                    <a:ext uri="{9D8B030D-6E8A-4147-A177-3AD203B41FA5}">
                      <a16:colId xmlns:a16="http://schemas.microsoft.com/office/drawing/2014/main" val="616506382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955878674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78241167"/>
                    </a:ext>
                  </a:extLst>
                </a:gridCol>
                <a:gridCol w="2263994">
                  <a:extLst>
                    <a:ext uri="{9D8B030D-6E8A-4147-A177-3AD203B41FA5}">
                      <a16:colId xmlns:a16="http://schemas.microsoft.com/office/drawing/2014/main" val="2261437249"/>
                    </a:ext>
                  </a:extLst>
                </a:gridCol>
              </a:tblGrid>
              <a:tr h="348914">
                <a:tc>
                  <a:txBody>
                    <a:bodyPr/>
                    <a:lstStyle/>
                    <a:p>
                      <a:endParaRPr lang="en-CA" sz="18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Values (hex)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/>
                          </a:solidFill>
                        </a:rPr>
                        <a:t>Data format</a:t>
                      </a:r>
                      <a:endParaRPr lang="en-US" sz="1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014875"/>
                  </a:ext>
                </a:extLst>
              </a:tr>
              <a:tr h="33673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BluePyro service</a:t>
                      </a:r>
                      <a:endParaRPr lang="en-CA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A008FFE0-01FB-4109-8A0A-1816898A6725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BluePyro’s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configuration and DFU service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032236"/>
                  </a:ext>
                </a:extLst>
              </a:tr>
              <a:tr h="3367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BLEPYRO_CFG characteristic</a:t>
                      </a:r>
                      <a:endParaRPr lang="en-CA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A008FFE1-01FB-4109-8A0A-1816898A6725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Read/Write configuration characteristic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See data structure next slide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784695"/>
                  </a:ext>
                </a:extLst>
              </a:tr>
              <a:tr h="336739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BLEPYRO_DFU characteristic</a:t>
                      </a:r>
                      <a:endParaRPr lang="en-CA" sz="16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A008FFE2-01FB-4109-8A0A-1816898A6725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DFU mode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712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61B611-BB46-D55A-E54F-D16F3F9CE9F3}"/>
              </a:ext>
            </a:extLst>
          </p:cNvPr>
          <p:cNvSpPr txBox="1"/>
          <p:nvPr/>
        </p:nvSpPr>
        <p:spPr>
          <a:xfrm>
            <a:off x="407368" y="3388930"/>
            <a:ext cx="9361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92D050"/>
                </a:solidFill>
                <a:latin typeface="+mj-lt"/>
              </a:rPr>
              <a:t>BluePyro Base UUID = </a:t>
            </a:r>
            <a:r>
              <a:rPr lang="en-US" sz="2000" b="0" dirty="0">
                <a:solidFill>
                  <a:srgbClr val="92D050"/>
                </a:solidFill>
                <a:latin typeface="+mj-lt"/>
              </a:rPr>
              <a:t>a0080000-01fb-4109-8a0a-1816898a6725</a:t>
            </a:r>
          </a:p>
        </p:txBody>
      </p:sp>
    </p:spTree>
    <p:extLst>
      <p:ext uri="{BB962C8B-B14F-4D97-AF65-F5344CB8AC3E}">
        <p14:creationId xmlns:p14="http://schemas.microsoft.com/office/powerpoint/2010/main" val="178115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17BD-6513-3094-BE24-CA559805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BLEPYRO_CFG Characteristic Data Format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9209-189B-5C89-DCAF-8795C6A9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690B5C-F907-11BD-2BD4-DB5BB9EB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" y="899592"/>
            <a:ext cx="12097344" cy="504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0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A716-F25B-ABB1-9843-47548539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BluePyro BLE Advertising Data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77FD8-3270-E258-FE5F-CA20D311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73DCA7-798A-9DFE-CB55-51B1FE2C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1616066"/>
            <a:ext cx="11953328" cy="1236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AB06D0-B559-1209-E8D1-F8FDD3713A68}"/>
              </a:ext>
            </a:extLst>
          </p:cNvPr>
          <p:cNvSpPr txBox="1"/>
          <p:nvPr/>
        </p:nvSpPr>
        <p:spPr>
          <a:xfrm>
            <a:off x="119336" y="3628216"/>
            <a:ext cx="895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dirty="0">
                <a:solidFill>
                  <a:srgbClr val="0000FF"/>
                </a:solidFill>
                <a:latin typeface="Ubuntu Mono" panose="020B0509030602030204" pitchFamily="49" charset="0"/>
              </a:rPr>
              <a:t>PyroCfg_reg_t</a:t>
            </a:r>
            <a:r>
              <a:rPr lang="en-US" dirty="0"/>
              <a:t> and </a:t>
            </a:r>
            <a:r>
              <a:rPr lang="en-CA" sz="1800" dirty="0">
                <a:solidFill>
                  <a:srgbClr val="CC00CC"/>
                </a:solidFill>
                <a:latin typeface="Ubuntu Mono" panose="020B0509030602030204" pitchFamily="49" charset="0"/>
              </a:rPr>
              <a:t>BLUEPYRO_ADV_NAME_MAXLEN </a:t>
            </a:r>
            <a:r>
              <a:rPr lang="en-CA" sz="1800" dirty="0">
                <a:latin typeface="Ubuntu Mono" panose="020B0509030602030204" pitchFamily="49" charset="0"/>
              </a:rPr>
              <a:t>are defined in the previous slide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82799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4857</TotalTime>
  <Words>118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Candara</vt:lpstr>
      <vt:lpstr>Consolas</vt:lpstr>
      <vt:lpstr>Ubuntu Mono</vt:lpstr>
      <vt:lpstr>Tech Computer 16x9</vt:lpstr>
      <vt:lpstr>I-SYST BluePyro</vt:lpstr>
      <vt:lpstr>Bluetooth Services &amp; Characteristics</vt:lpstr>
      <vt:lpstr>BLEPYRO_CFG Characteristic Data Format</vt:lpstr>
      <vt:lpstr>BluePyro BLE Advertising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Duy-Thinh Tran</dc:creator>
  <cp:lastModifiedBy>Duy-Thinh Tran</cp:lastModifiedBy>
  <cp:revision>3</cp:revision>
  <dcterms:created xsi:type="dcterms:W3CDTF">2022-05-27T16:00:26Z</dcterms:created>
  <dcterms:modified xsi:type="dcterms:W3CDTF">2022-08-09T15:50:57Z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