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db7ddc9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db7ddc9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db7ddc99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db7ddc99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db7ddc9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db7ddc9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db7ddc9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db7ddc9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f7ef0bae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f7ef0bae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dc8ae39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dc8ae39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7ef0ba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7ef0ba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b7ddc99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db7ddc99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7ef0ba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f7ef0ba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7ef0bae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f7ef0bae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</a:t>
            </a:r>
            <a:r>
              <a:rPr lang="en"/>
              <a:t>contain</a:t>
            </a:r>
            <a:r>
              <a:rPr lang="en"/>
              <a:t> numerical values were discretized into categories. Categories were based on known values </a:t>
            </a:r>
            <a:r>
              <a:rPr lang="en"/>
              <a:t>found</a:t>
            </a:r>
            <a:r>
              <a:rPr lang="en"/>
              <a:t> online. Some features were </a:t>
            </a:r>
            <a:r>
              <a:rPr lang="en"/>
              <a:t>combined</a:t>
            </a:r>
            <a:r>
              <a:rPr lang="en"/>
              <a:t> into one (ie. BP Systolic and BP Diastolic) Some were </a:t>
            </a:r>
            <a:r>
              <a:rPr lang="en"/>
              <a:t>deleted</a:t>
            </a:r>
            <a:r>
              <a:rPr lang="en"/>
              <a:t> because served no </a:t>
            </a:r>
            <a:r>
              <a:rPr lang="en"/>
              <a:t>purpose</a:t>
            </a:r>
            <a:r>
              <a:rPr lang="en"/>
              <a:t> (such as Patient Id)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7ef0ba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f7ef0ba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Patient_ID was discarded </a:t>
            </a:r>
            <a:r>
              <a:rPr lang="en"/>
              <a:t>because</a:t>
            </a:r>
            <a:r>
              <a:rPr lang="en"/>
              <a:t> it gives no new information while weight_kg was discarded because </a:t>
            </a:r>
            <a:r>
              <a:rPr lang="en"/>
              <a:t>weight</a:t>
            </a:r>
            <a:r>
              <a:rPr lang="en"/>
              <a:t> was included in the </a:t>
            </a:r>
            <a:r>
              <a:rPr lang="en"/>
              <a:t>calculation</a:t>
            </a:r>
            <a:r>
              <a:rPr lang="en"/>
              <a:t> for BMI so it also gave new information. More examples of attributes that were discretized.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7ef0ba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f7ef0ba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db7ddc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db7ddc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f7ef0bae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f7ef0bae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with </a:t>
            </a:r>
            <a:r>
              <a:rPr lang="en"/>
              <a:t>Hierarchical</a:t>
            </a:r>
            <a:r>
              <a:rPr lang="en"/>
              <a:t> MCA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Lakshmi Katrapati, Ipek Sayar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with Full MCA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401275" y="1731775"/>
            <a:ext cx="4479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 MCA is applied to the dataset, which produces a set of components that combine related attributes while maintaining their meaning.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Ensures the data better aligns with Naive Bayes' assumptions of feature independence.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Combining all attributes at once may dilute meaningful patterns, making classification less effective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228600" y="1606950"/>
            <a:ext cx="43662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85.61%	Recall: 0.9597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" y="1986150"/>
            <a:ext cx="3824424" cy="286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with Hierarchical MCA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281825" y="1307850"/>
            <a:ext cx="41976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dependencies exist between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Normalize Cramér’s V values between 0 and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Threshold of 0.5: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Values above 0.5 = moderate dependence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Values below 0.5 = considered independent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Apply MCA (Local Level)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Generate combinations of dependent attributes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631825" y="2370875"/>
            <a:ext cx="41976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MCA Again (Global Level)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Ensures that overlapping attributes don’t reintroduce dependencies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global combination of the dataset.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Breaks down complex dependencies in stages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Ensures complete independence in the final dataset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38" y="4013922"/>
            <a:ext cx="4072762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37480" t="0"/>
          <a:stretch/>
        </p:blipFill>
        <p:spPr>
          <a:xfrm>
            <a:off x="4631822" y="3747113"/>
            <a:ext cx="4072749" cy="5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600" y="944367"/>
            <a:ext cx="2855800" cy="142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3"/>
          <p:cNvCxnSpPr/>
          <p:nvPr/>
        </p:nvCxnSpPr>
        <p:spPr>
          <a:xfrm>
            <a:off x="3724150" y="1892450"/>
            <a:ext cx="10287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with Hierarchical MCA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401275" y="1503175"/>
            <a:ext cx="4479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</a:t>
            </a:r>
            <a:r>
              <a:rPr lang="en"/>
              <a:t>econd round of MCA might introduce noise.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Subtle relationships between attributes could be lost during the process.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Potential for missed patterns leading to reduced performance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28600" y="1606950"/>
            <a:ext cx="43662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88.73%	Recall: 0.9692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" y="2062353"/>
            <a:ext cx="3824424" cy="275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Improvements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658300" y="1567550"/>
            <a:ext cx="819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Performance improvements were observed, but they may be limited to the current dataset.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dataset used already had many independent attributes.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Should test on datasets with more dependent attributes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Hierarchical MCA may offer greater improvements in handling complex, dependent relationships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https://www.ewadirect.com/journal/aorpm/article/view/18055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2222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89325" y="1451500"/>
            <a:ext cx="46431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Naive Bayes assumes features are </a:t>
            </a:r>
            <a:r>
              <a:rPr lang="en" sz="1400"/>
              <a:t>independent</a:t>
            </a:r>
            <a:r>
              <a:rPr lang="en" sz="1400"/>
              <a:t> of each other </a:t>
            </a:r>
            <a:endParaRPr sz="1400"/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Want to improve Naive Bayes by making it work for dataset with correlated features </a:t>
            </a:r>
            <a:endParaRPr sz="1400"/>
          </a:p>
          <a:p>
            <a:pPr indent="-3143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400"/>
              <a:t>Goal: Create an algorithm that improves Naive Bayes by accounting for feature </a:t>
            </a:r>
            <a:r>
              <a:rPr lang="en" sz="1400"/>
              <a:t>dependencies</a:t>
            </a:r>
            <a:r>
              <a:rPr lang="en" sz="1400"/>
              <a:t> -&gt; allowing it to perform effectively on datasets with correlated </a:t>
            </a:r>
            <a:r>
              <a:rPr lang="en" sz="1400"/>
              <a:t>features</a:t>
            </a:r>
            <a:r>
              <a:rPr lang="en" sz="1350"/>
              <a:t> </a:t>
            </a:r>
            <a:endParaRPr sz="135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00" y="1451500"/>
            <a:ext cx="3983101" cy="224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99500" y="1567550"/>
            <a:ext cx="859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</a:t>
            </a:r>
            <a:r>
              <a:rPr b="1" lang="en" sz="1500"/>
              <a:t>ntegrating advanced principal component analysis into naive bayes for enhanced classification performance by Lan Luo, Tianyang Liu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PCA transforms the data into principal components, reducing the relationship between correlated variables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reduction helps meet Naive Bayes' independence assumption, improving classification performance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757350" y="1233900"/>
            <a:ext cx="40005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Heart Attack for Individuals in France </a:t>
            </a:r>
            <a:endParaRPr b="1" sz="1400" u="sng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Label = Heart Attack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26 Features 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Age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Height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BMI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Blood Pressure Levels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266,785 Instances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Instance is a patient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00" y="1854675"/>
            <a:ext cx="4157750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" y="1423175"/>
            <a:ext cx="4342376" cy="16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702" y="3315675"/>
            <a:ext cx="5187199" cy="14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1" y="1307850"/>
            <a:ext cx="3832885" cy="1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Cont.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400" y="1108050"/>
            <a:ext cx="4974149" cy="173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449" y="3053125"/>
            <a:ext cx="4974150" cy="15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1" y="1056525"/>
            <a:ext cx="640475" cy="37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5818" y="1067975"/>
            <a:ext cx="606357" cy="372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1630956" y="2147500"/>
            <a:ext cx="1117312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98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Arial"/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25550" y="1567550"/>
            <a:ext cx="835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improve the Naive Bayes algorithm by addressing its weakness, the assumption of attribute independence, using Multiple Component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/>
              <a:t>What is MCA?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MCA is a dimensionality reduction technique specifically designed for categorical variables, similar to how PCA (Principal Component Analysis) works for continuous data.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</a:t>
            </a:r>
            <a:r>
              <a:rPr lang="en"/>
              <a:t>ransforms the data into new variables, or "dimensions," that capture the patterns and relationships between the categories of the attributes.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output is completely independent.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/>
              <a:t>Chi-Square Test checks if the variables are related, Cramér’s V tells you how strong that relationship is.</a:t>
            </a:r>
            <a:endParaRPr sz="1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2502" r="3068" t="0"/>
          <a:stretch/>
        </p:blipFill>
        <p:spPr>
          <a:xfrm>
            <a:off x="143225" y="1778813"/>
            <a:ext cx="4570551" cy="30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 b="0" l="3883" r="0" t="0"/>
          <a:stretch/>
        </p:blipFill>
        <p:spPr>
          <a:xfrm>
            <a:off x="4988075" y="1778825"/>
            <a:ext cx="4046521" cy="30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 </a:t>
            </a:r>
            <a:r>
              <a:rPr lang="en"/>
              <a:t>Naive Bayes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4153875" y="893575"/>
            <a:ext cx="47268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Designed</a:t>
            </a:r>
            <a:r>
              <a:rPr lang="en"/>
              <a:t> to do better on </a:t>
            </a:r>
            <a:r>
              <a:rPr lang="en"/>
              <a:t>imbalance</a:t>
            </a:r>
            <a:r>
              <a:rPr lang="en"/>
              <a:t> datasets  (8-2 split)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</a:t>
            </a:r>
            <a:r>
              <a:rPr lang="en"/>
              <a:t>ocuses on the complement of the minority class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focuses on how features </a:t>
            </a:r>
            <a:r>
              <a:rPr lang="en" u="sng"/>
              <a:t>contrast </a:t>
            </a:r>
            <a:r>
              <a:rPr lang="en"/>
              <a:t>with the minority class, rather than just memorizing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Strengthens the model’s ability to recognize what </a:t>
            </a:r>
            <a:r>
              <a:rPr lang="en" u="sng"/>
              <a:t>doesn’t belong</a:t>
            </a:r>
            <a:r>
              <a:rPr lang="en"/>
              <a:t> to the other classes, indirectly improving minority class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Pretty good accuracy on this dataset; attributes are already pretty independent from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" y="1986150"/>
            <a:ext cx="3824413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228600" y="1606950"/>
            <a:ext cx="43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	79.96% 	Recall:  0.9410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249" y="2815998"/>
            <a:ext cx="4097351" cy="2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4232000" y="4817250"/>
            <a:ext cx="48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Cramer's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 values ^^ 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Normally 0.005  independence threshold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