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1175"/>
            <a:ext cx="12191998" cy="833529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06062" y="5422006"/>
            <a:ext cx="7469746" cy="1262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77" y="5602312"/>
            <a:ext cx="744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top-right to bottom left, these images shows the level of importance of each feature, the Classification Report of the model and the ROC-AUC curve of the model.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094704"/>
            <a:ext cx="7294776" cy="4372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256" y="1223493"/>
            <a:ext cx="4488544" cy="207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83" y="3371822"/>
            <a:ext cx="4416417" cy="33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32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Sobe-Olisa Andrew</cp:lastModifiedBy>
  <cp:revision>9</cp:revision>
  <dcterms:created xsi:type="dcterms:W3CDTF">2022-12-06T11:13:27Z</dcterms:created>
  <dcterms:modified xsi:type="dcterms:W3CDTF">2023-03-10T08:27:22Z</dcterms:modified>
</cp:coreProperties>
</file>