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48297"/>
            <a:ext cx="12191998" cy="730498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GB" dirty="0" smtClean="0"/>
              <a:t>RESULT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06062" y="5422006"/>
            <a:ext cx="7469746" cy="1262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395" y="5756860"/>
            <a:ext cx="7920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From top-right to bottom left, these images shows the level of importance of each feature, the Classification Report of the model and the ROC-AUC curve of the model. </a:t>
            </a:r>
            <a:r>
              <a:rPr lang="en-US" dirty="0" smtClean="0"/>
              <a:t>Length of stay is the most important feature for the model.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" y="978796"/>
            <a:ext cx="7920506" cy="47741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537" y="1197735"/>
            <a:ext cx="4112657" cy="22409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" t="5129"/>
          <a:stretch/>
        </p:blipFill>
        <p:spPr>
          <a:xfrm>
            <a:off x="8062174" y="3528810"/>
            <a:ext cx="4061141" cy="330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44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Sobe-Olisa Andrew</cp:lastModifiedBy>
  <cp:revision>11</cp:revision>
  <dcterms:created xsi:type="dcterms:W3CDTF">2022-12-06T11:13:27Z</dcterms:created>
  <dcterms:modified xsi:type="dcterms:W3CDTF">2023-03-11T10:39:49Z</dcterms:modified>
</cp:coreProperties>
</file>