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84" d="100"/>
          <a:sy n="84" d="100"/>
        </p:scale>
        <p:origin x="180" y="-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99812"/>
            <a:ext cx="12191998" cy="964911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GB" dirty="0" smtClean="0"/>
              <a:t>RESULT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58518"/>
            <a:ext cx="5693303" cy="4034165"/>
          </a:xfrm>
        </p:spPr>
      </p:pic>
      <p:sp>
        <p:nvSpPr>
          <p:cNvPr id="5" name="TextBox 4"/>
          <p:cNvSpPr txBox="1"/>
          <p:nvPr/>
        </p:nvSpPr>
        <p:spPr>
          <a:xfrm>
            <a:off x="388089" y="1271217"/>
            <a:ext cx="4533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SENTIMENT DISTRIBUTION PLOT:</a:t>
            </a:r>
            <a:endParaRPr lang="en-US" sz="1400" b="1" dirty="0" smtClean="0"/>
          </a:p>
          <a:p>
            <a:r>
              <a:rPr lang="en-US" sz="1400" dirty="0" smtClean="0"/>
              <a:t>This </a:t>
            </a:r>
            <a:r>
              <a:rPr lang="en-US" sz="1400" dirty="0" smtClean="0"/>
              <a:t>plot from over3000 verified trips by British Airways customers classifies customer sentiment as follows: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59.3% Positive Sentiment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39.1% Negative Sentiment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1.6% Neutral Sentiment</a:t>
            </a:r>
          </a:p>
          <a:p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097376" y="6577239"/>
            <a:ext cx="43692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Source: </a:t>
            </a:r>
            <a:r>
              <a:rPr lang="en-US" sz="1100" dirty="0"/>
              <a:t>https://www.airlinequality.com/airline-reviews/british-airways</a:t>
            </a:r>
          </a:p>
          <a:p>
            <a:endParaRPr lang="en-US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681" y="3206044"/>
            <a:ext cx="6072075" cy="315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38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Sobe-Olisa Andrew</cp:lastModifiedBy>
  <cp:revision>6</cp:revision>
  <dcterms:created xsi:type="dcterms:W3CDTF">2022-12-06T11:13:27Z</dcterms:created>
  <dcterms:modified xsi:type="dcterms:W3CDTF">2023-02-16T20:16:18Z</dcterms:modified>
</cp:coreProperties>
</file>