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1175"/>
            <a:ext cx="12191998" cy="833529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GB" dirty="0" smtClean="0"/>
              <a:t>RESULT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4" y="1147307"/>
            <a:ext cx="7508385" cy="4401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85" y="1271587"/>
            <a:ext cx="4327301" cy="1856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119" y="3557569"/>
            <a:ext cx="4065432" cy="330043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6062" y="5422006"/>
            <a:ext cx="7469746" cy="1262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577" y="5602312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top-right to bottom left, these images shows the level of importance of each feature, the Classification Report of the model and the ROC-AUC curve of the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32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Sobe-Olisa Andrew</cp:lastModifiedBy>
  <cp:revision>8</cp:revision>
  <dcterms:created xsi:type="dcterms:W3CDTF">2022-12-06T11:13:27Z</dcterms:created>
  <dcterms:modified xsi:type="dcterms:W3CDTF">2023-02-24T00:20:14Z</dcterms:modified>
</cp:coreProperties>
</file>