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D755F-DA39-49A8-B026-0E3968B8B3D0}" type="datetimeFigureOut">
              <a:rPr lang="en-US" smtClean="0"/>
              <a:t>1/18/2020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363079-D758-4EF5-91A8-1260E7FA2A45}" type="slidenum">
              <a:rPr lang="en-US" smtClean="0"/>
              <a:t>‹#›</a:t>
            </a:fld>
            <a:endParaRPr lang="en-US"/>
          </a:p>
        </p:txBody>
      </p:sp>
    </p:spTree>
    <p:extLst>
      <p:ext uri="{BB962C8B-B14F-4D97-AF65-F5344CB8AC3E}">
        <p14:creationId xmlns:p14="http://schemas.microsoft.com/office/powerpoint/2010/main" val="780501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363079-D758-4EF5-91A8-1260E7FA2A45}" type="slidenum">
              <a:rPr lang="en-US" smtClean="0"/>
              <a:t>1</a:t>
            </a:fld>
            <a:endParaRPr lang="en-US"/>
          </a:p>
        </p:txBody>
      </p:sp>
    </p:spTree>
    <p:extLst>
      <p:ext uri="{BB962C8B-B14F-4D97-AF65-F5344CB8AC3E}">
        <p14:creationId xmlns:p14="http://schemas.microsoft.com/office/powerpoint/2010/main" val="262750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363079-D758-4EF5-91A8-1260E7FA2A45}" type="slidenum">
              <a:rPr lang="en-US" smtClean="0"/>
              <a:t>2</a:t>
            </a:fld>
            <a:endParaRPr lang="en-US"/>
          </a:p>
        </p:txBody>
      </p:sp>
    </p:spTree>
    <p:extLst>
      <p:ext uri="{BB962C8B-B14F-4D97-AF65-F5344CB8AC3E}">
        <p14:creationId xmlns:p14="http://schemas.microsoft.com/office/powerpoint/2010/main" val="2183894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363079-D758-4EF5-91A8-1260E7FA2A45}" type="slidenum">
              <a:rPr lang="en-US" smtClean="0"/>
              <a:t>3</a:t>
            </a:fld>
            <a:endParaRPr lang="en-US"/>
          </a:p>
        </p:txBody>
      </p:sp>
    </p:spTree>
    <p:extLst>
      <p:ext uri="{BB962C8B-B14F-4D97-AF65-F5344CB8AC3E}">
        <p14:creationId xmlns:p14="http://schemas.microsoft.com/office/powerpoint/2010/main" val="2092752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363079-D758-4EF5-91A8-1260E7FA2A45}" type="slidenum">
              <a:rPr lang="en-US" smtClean="0"/>
              <a:t>4</a:t>
            </a:fld>
            <a:endParaRPr lang="en-US"/>
          </a:p>
        </p:txBody>
      </p:sp>
    </p:spTree>
    <p:extLst>
      <p:ext uri="{BB962C8B-B14F-4D97-AF65-F5344CB8AC3E}">
        <p14:creationId xmlns:p14="http://schemas.microsoft.com/office/powerpoint/2010/main" val="1703450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363079-D758-4EF5-91A8-1260E7FA2A45}" type="slidenum">
              <a:rPr lang="en-US" smtClean="0"/>
              <a:t>5</a:t>
            </a:fld>
            <a:endParaRPr lang="en-US"/>
          </a:p>
        </p:txBody>
      </p:sp>
    </p:spTree>
    <p:extLst>
      <p:ext uri="{BB962C8B-B14F-4D97-AF65-F5344CB8AC3E}">
        <p14:creationId xmlns:p14="http://schemas.microsoft.com/office/powerpoint/2010/main" val="128662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A8BA8E-8AEA-48EE-A5E9-E2B591270083}"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734BF-AA8D-4D8D-9C40-751EB4F28488}" type="slidenum">
              <a:rPr lang="en-US" smtClean="0"/>
              <a:t>‹#›</a:t>
            </a:fld>
            <a:endParaRPr lang="en-US"/>
          </a:p>
        </p:txBody>
      </p:sp>
    </p:spTree>
    <p:extLst>
      <p:ext uri="{BB962C8B-B14F-4D97-AF65-F5344CB8AC3E}">
        <p14:creationId xmlns:p14="http://schemas.microsoft.com/office/powerpoint/2010/main" val="403109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A8BA8E-8AEA-48EE-A5E9-E2B591270083}"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734BF-AA8D-4D8D-9C40-751EB4F28488}" type="slidenum">
              <a:rPr lang="en-US" smtClean="0"/>
              <a:t>‹#›</a:t>
            </a:fld>
            <a:endParaRPr lang="en-US"/>
          </a:p>
        </p:txBody>
      </p:sp>
    </p:spTree>
    <p:extLst>
      <p:ext uri="{BB962C8B-B14F-4D97-AF65-F5344CB8AC3E}">
        <p14:creationId xmlns:p14="http://schemas.microsoft.com/office/powerpoint/2010/main" val="1055759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A8BA8E-8AEA-48EE-A5E9-E2B591270083}"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734BF-AA8D-4D8D-9C40-751EB4F28488}" type="slidenum">
              <a:rPr lang="en-US" smtClean="0"/>
              <a:t>‹#›</a:t>
            </a:fld>
            <a:endParaRPr lang="en-US"/>
          </a:p>
        </p:txBody>
      </p:sp>
    </p:spTree>
    <p:extLst>
      <p:ext uri="{BB962C8B-B14F-4D97-AF65-F5344CB8AC3E}">
        <p14:creationId xmlns:p14="http://schemas.microsoft.com/office/powerpoint/2010/main" val="265072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A8BA8E-8AEA-48EE-A5E9-E2B591270083}"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734BF-AA8D-4D8D-9C40-751EB4F28488}" type="slidenum">
              <a:rPr lang="en-US" smtClean="0"/>
              <a:t>‹#›</a:t>
            </a:fld>
            <a:endParaRPr lang="en-US"/>
          </a:p>
        </p:txBody>
      </p:sp>
    </p:spTree>
    <p:extLst>
      <p:ext uri="{BB962C8B-B14F-4D97-AF65-F5344CB8AC3E}">
        <p14:creationId xmlns:p14="http://schemas.microsoft.com/office/powerpoint/2010/main" val="3581443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A8BA8E-8AEA-48EE-A5E9-E2B591270083}"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734BF-AA8D-4D8D-9C40-751EB4F28488}" type="slidenum">
              <a:rPr lang="en-US" smtClean="0"/>
              <a:t>‹#›</a:t>
            </a:fld>
            <a:endParaRPr lang="en-US"/>
          </a:p>
        </p:txBody>
      </p:sp>
    </p:spTree>
    <p:extLst>
      <p:ext uri="{BB962C8B-B14F-4D97-AF65-F5344CB8AC3E}">
        <p14:creationId xmlns:p14="http://schemas.microsoft.com/office/powerpoint/2010/main" val="383541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A8BA8E-8AEA-48EE-A5E9-E2B591270083}"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F734BF-AA8D-4D8D-9C40-751EB4F28488}" type="slidenum">
              <a:rPr lang="en-US" smtClean="0"/>
              <a:t>‹#›</a:t>
            </a:fld>
            <a:endParaRPr lang="en-US"/>
          </a:p>
        </p:txBody>
      </p:sp>
    </p:spTree>
    <p:extLst>
      <p:ext uri="{BB962C8B-B14F-4D97-AF65-F5344CB8AC3E}">
        <p14:creationId xmlns:p14="http://schemas.microsoft.com/office/powerpoint/2010/main" val="24561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A8BA8E-8AEA-48EE-A5E9-E2B591270083}"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F734BF-AA8D-4D8D-9C40-751EB4F28488}" type="slidenum">
              <a:rPr lang="en-US" smtClean="0"/>
              <a:t>‹#›</a:t>
            </a:fld>
            <a:endParaRPr lang="en-US"/>
          </a:p>
        </p:txBody>
      </p:sp>
    </p:spTree>
    <p:extLst>
      <p:ext uri="{BB962C8B-B14F-4D97-AF65-F5344CB8AC3E}">
        <p14:creationId xmlns:p14="http://schemas.microsoft.com/office/powerpoint/2010/main" val="239273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A8BA8E-8AEA-48EE-A5E9-E2B591270083}"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F734BF-AA8D-4D8D-9C40-751EB4F28488}" type="slidenum">
              <a:rPr lang="en-US" smtClean="0"/>
              <a:t>‹#›</a:t>
            </a:fld>
            <a:endParaRPr lang="en-US"/>
          </a:p>
        </p:txBody>
      </p:sp>
    </p:spTree>
    <p:extLst>
      <p:ext uri="{BB962C8B-B14F-4D97-AF65-F5344CB8AC3E}">
        <p14:creationId xmlns:p14="http://schemas.microsoft.com/office/powerpoint/2010/main" val="427580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A8BA8E-8AEA-48EE-A5E9-E2B591270083}"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F734BF-AA8D-4D8D-9C40-751EB4F28488}" type="slidenum">
              <a:rPr lang="en-US" smtClean="0"/>
              <a:t>‹#›</a:t>
            </a:fld>
            <a:endParaRPr lang="en-US"/>
          </a:p>
        </p:txBody>
      </p:sp>
    </p:spTree>
    <p:extLst>
      <p:ext uri="{BB962C8B-B14F-4D97-AF65-F5344CB8AC3E}">
        <p14:creationId xmlns:p14="http://schemas.microsoft.com/office/powerpoint/2010/main" val="42250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A8BA8E-8AEA-48EE-A5E9-E2B591270083}"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F734BF-AA8D-4D8D-9C40-751EB4F28488}" type="slidenum">
              <a:rPr lang="en-US" smtClean="0"/>
              <a:t>‹#›</a:t>
            </a:fld>
            <a:endParaRPr lang="en-US"/>
          </a:p>
        </p:txBody>
      </p:sp>
    </p:spTree>
    <p:extLst>
      <p:ext uri="{BB962C8B-B14F-4D97-AF65-F5344CB8AC3E}">
        <p14:creationId xmlns:p14="http://schemas.microsoft.com/office/powerpoint/2010/main" val="158156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A8BA8E-8AEA-48EE-A5E9-E2B591270083}"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F734BF-AA8D-4D8D-9C40-751EB4F28488}" type="slidenum">
              <a:rPr lang="en-US" smtClean="0"/>
              <a:t>‹#›</a:t>
            </a:fld>
            <a:endParaRPr lang="en-US"/>
          </a:p>
        </p:txBody>
      </p:sp>
    </p:spTree>
    <p:extLst>
      <p:ext uri="{BB962C8B-B14F-4D97-AF65-F5344CB8AC3E}">
        <p14:creationId xmlns:p14="http://schemas.microsoft.com/office/powerpoint/2010/main" val="360114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8BA8E-8AEA-48EE-A5E9-E2B591270083}" type="datetimeFigureOut">
              <a:rPr lang="en-US" smtClean="0"/>
              <a:t>1/18/2020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F734BF-AA8D-4D8D-9C40-751EB4F28488}" type="slidenum">
              <a:rPr lang="en-US" smtClean="0"/>
              <a:t>‹#›</a:t>
            </a:fld>
            <a:endParaRPr lang="en-US"/>
          </a:p>
        </p:txBody>
      </p:sp>
    </p:spTree>
    <p:extLst>
      <p:ext uri="{BB962C8B-B14F-4D97-AF65-F5344CB8AC3E}">
        <p14:creationId xmlns:p14="http://schemas.microsoft.com/office/powerpoint/2010/main" val="2790000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Team 1: OS-IDEA</a:t>
            </a:r>
            <a:endParaRPr lang="en-US" dirty="0"/>
          </a:p>
        </p:txBody>
      </p:sp>
      <p:sp>
        <p:nvSpPr>
          <p:cNvPr id="3" name="Subtitle 2"/>
          <p:cNvSpPr>
            <a:spLocks noGrp="1"/>
          </p:cNvSpPr>
          <p:nvPr>
            <p:ph type="subTitle" idx="1"/>
          </p:nvPr>
        </p:nvSpPr>
        <p:spPr>
          <a:xfrm>
            <a:off x="1371600" y="3886200"/>
            <a:ext cx="6400800" cy="1752600"/>
          </a:xfrm>
        </p:spPr>
        <p:txBody>
          <a:bodyPr/>
          <a:lstStyle/>
          <a:p>
            <a:r>
              <a:rPr lang="en-US" dirty="0" err="1" smtClean="0"/>
              <a:t>Manasa</a:t>
            </a:r>
            <a:r>
              <a:rPr lang="en-US" dirty="0" smtClean="0"/>
              <a:t>, </a:t>
            </a:r>
            <a:r>
              <a:rPr lang="en-US" dirty="0" err="1" smtClean="0"/>
              <a:t>Nagababu</a:t>
            </a:r>
            <a:r>
              <a:rPr lang="en-US" dirty="0" smtClean="0"/>
              <a:t>,</a:t>
            </a:r>
          </a:p>
          <a:p>
            <a:r>
              <a:rPr lang="en-US" dirty="0" err="1" smtClean="0"/>
              <a:t>Laxmisagar</a:t>
            </a:r>
            <a:r>
              <a:rPr lang="en-US" dirty="0" smtClean="0"/>
              <a:t>, </a:t>
            </a:r>
            <a:r>
              <a:rPr lang="en-US" dirty="0" err="1" smtClean="0"/>
              <a:t>Ruturaj</a:t>
            </a:r>
            <a:r>
              <a:rPr lang="en-US" dirty="0" smtClean="0"/>
              <a:t>,</a:t>
            </a:r>
          </a:p>
          <a:p>
            <a:r>
              <a:rPr lang="en-US" dirty="0" smtClean="0"/>
              <a:t>Vijay and </a:t>
            </a:r>
            <a:r>
              <a:rPr lang="en-US" dirty="0" err="1" smtClean="0"/>
              <a:t>Rajath</a:t>
            </a:r>
            <a:endParaRPr lang="en-US" dirty="0"/>
          </a:p>
        </p:txBody>
      </p:sp>
    </p:spTree>
    <p:extLst>
      <p:ext uri="{BB962C8B-B14F-4D97-AF65-F5344CB8AC3E}">
        <p14:creationId xmlns:p14="http://schemas.microsoft.com/office/powerpoint/2010/main" val="143339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dirty="0" smtClean="0"/>
              <a:t>Object and Sign </a:t>
            </a:r>
            <a:r>
              <a:rPr lang="en-US" dirty="0"/>
              <a:t>I</a:t>
            </a:r>
            <a:r>
              <a:rPr lang="en-US" dirty="0" smtClean="0"/>
              <a:t>dentity </a:t>
            </a:r>
            <a:r>
              <a:rPr lang="en-US" dirty="0"/>
              <a:t>D</a:t>
            </a:r>
            <a:r>
              <a:rPr lang="en-US" dirty="0" smtClean="0"/>
              <a:t>etection </a:t>
            </a:r>
            <a:r>
              <a:rPr lang="en-US" dirty="0"/>
              <a:t>E</a:t>
            </a:r>
            <a:r>
              <a:rPr lang="en-US" dirty="0" smtClean="0"/>
              <a:t>xtended Accessibility</a:t>
            </a:r>
            <a:endParaRPr lang="en-US" dirty="0"/>
          </a:p>
        </p:txBody>
      </p:sp>
      <p:sp>
        <p:nvSpPr>
          <p:cNvPr id="3" name="Content Placeholder 2"/>
          <p:cNvSpPr>
            <a:spLocks noGrp="1"/>
          </p:cNvSpPr>
          <p:nvPr>
            <p:ph idx="1"/>
          </p:nvPr>
        </p:nvSpPr>
        <p:spPr>
          <a:xfrm>
            <a:off x="457200" y="2255837"/>
            <a:ext cx="8229600" cy="4525963"/>
          </a:xfrm>
        </p:spPr>
        <p:txBody>
          <a:bodyPr>
            <a:normAutofit/>
          </a:bodyPr>
          <a:lstStyle/>
          <a:p>
            <a:r>
              <a:rPr lang="en-US" dirty="0" smtClean="0"/>
              <a:t>It is a mechanism that facilitates extraction of meaningful information from images uploaded by the user, and a </a:t>
            </a:r>
            <a:r>
              <a:rPr lang="en-US" dirty="0" err="1" smtClean="0"/>
              <a:t>realtime</a:t>
            </a:r>
            <a:r>
              <a:rPr lang="en-US" dirty="0" smtClean="0"/>
              <a:t> sign interpreter that captures sign language clues and converts them into text.</a:t>
            </a:r>
          </a:p>
          <a:p>
            <a:pPr marL="0" indent="0">
              <a:buNone/>
            </a:pPr>
            <a:r>
              <a:rPr lang="en-US" dirty="0" smtClean="0"/>
              <a:t>This </a:t>
            </a:r>
            <a:r>
              <a:rPr lang="en-US" dirty="0" err="1" smtClean="0"/>
              <a:t>mechenism</a:t>
            </a:r>
            <a:r>
              <a:rPr lang="en-US" dirty="0" smtClean="0"/>
              <a:t> has been </a:t>
            </a:r>
            <a:r>
              <a:rPr lang="en-US" dirty="0" err="1" smtClean="0"/>
              <a:t>implimented</a:t>
            </a:r>
            <a:r>
              <a:rPr lang="en-US" dirty="0" smtClean="0"/>
              <a:t> as a webpage.</a:t>
            </a:r>
          </a:p>
          <a:p>
            <a:endParaRPr lang="en-US" dirty="0"/>
          </a:p>
        </p:txBody>
      </p:sp>
    </p:spTree>
    <p:extLst>
      <p:ext uri="{BB962C8B-B14F-4D97-AF65-F5344CB8AC3E}">
        <p14:creationId xmlns:p14="http://schemas.microsoft.com/office/powerpoint/2010/main" val="1453212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381000" y="1646237"/>
            <a:ext cx="8229600" cy="4525963"/>
          </a:xfrm>
        </p:spPr>
        <p:txBody>
          <a:bodyPr>
            <a:normAutofit fontScale="85000" lnSpcReduction="10000"/>
          </a:bodyPr>
          <a:lstStyle/>
          <a:p>
            <a:r>
              <a:rPr lang="en-US" dirty="0" smtClean="0"/>
              <a:t>1. Single Image Upload:</a:t>
            </a:r>
          </a:p>
          <a:p>
            <a:r>
              <a:rPr lang="en-US" dirty="0" smtClean="0"/>
              <a:t>User uploads single image at </a:t>
            </a:r>
            <a:r>
              <a:rPr lang="en-US" dirty="0" err="1" smtClean="0"/>
              <a:t>atime</a:t>
            </a:r>
            <a:r>
              <a:rPr lang="en-US" dirty="0" smtClean="0"/>
              <a:t> for which information is returned based on multiple parameters.</a:t>
            </a:r>
          </a:p>
          <a:p>
            <a:r>
              <a:rPr lang="en-US" dirty="0" smtClean="0"/>
              <a:t>2. Multiple Image Upload:</a:t>
            </a:r>
          </a:p>
          <a:p>
            <a:r>
              <a:rPr lang="en-US" dirty="0" smtClean="0"/>
              <a:t>User can upload a zip containing multiple images for which information is returned based on different parameters.</a:t>
            </a:r>
          </a:p>
          <a:p>
            <a:r>
              <a:rPr lang="en-US" dirty="0" smtClean="0"/>
              <a:t>3. Sign Language </a:t>
            </a:r>
            <a:r>
              <a:rPr lang="en-US" dirty="0" err="1" smtClean="0"/>
              <a:t>Interpretor</a:t>
            </a:r>
            <a:r>
              <a:rPr lang="en-US" dirty="0" smtClean="0"/>
              <a:t>:</a:t>
            </a:r>
          </a:p>
          <a:p>
            <a:r>
              <a:rPr lang="en-US" dirty="0" smtClean="0"/>
              <a:t>Sign motions made by a user is converted into text for the another person (who doesn’t know sign language).</a:t>
            </a:r>
            <a:endParaRPr lang="en-US" dirty="0"/>
          </a:p>
        </p:txBody>
      </p:sp>
    </p:spTree>
    <p:extLst>
      <p:ext uri="{BB962C8B-B14F-4D97-AF65-F5344CB8AC3E}">
        <p14:creationId xmlns:p14="http://schemas.microsoft.com/office/powerpoint/2010/main" val="120127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Future Implementations</a:t>
            </a:r>
            <a:endParaRPr lang="en-US" dirty="0"/>
          </a:p>
        </p:txBody>
      </p:sp>
      <p:sp>
        <p:nvSpPr>
          <p:cNvPr id="3" name="Content Placeholder 2"/>
          <p:cNvSpPr>
            <a:spLocks noGrp="1"/>
          </p:cNvSpPr>
          <p:nvPr>
            <p:ph idx="1"/>
          </p:nvPr>
        </p:nvSpPr>
        <p:spPr>
          <a:xfrm>
            <a:off x="457200" y="1600200"/>
            <a:ext cx="8229600" cy="4525963"/>
          </a:xfrm>
        </p:spPr>
        <p:txBody>
          <a:bodyPr/>
          <a:lstStyle/>
          <a:p>
            <a:r>
              <a:rPr lang="en-US" dirty="0" smtClean="0"/>
              <a:t>We intend to take the mechanism over phones as an app, with additional features of global currency recognition and ability to extract MRP and expiry dates of an item that is captured.</a:t>
            </a:r>
          </a:p>
          <a:p>
            <a:r>
              <a:rPr lang="en-US" dirty="0" smtClean="0"/>
              <a:t>We also intend to complete the sign </a:t>
            </a:r>
            <a:r>
              <a:rPr lang="en-US" dirty="0" err="1" smtClean="0"/>
              <a:t>interpretor</a:t>
            </a:r>
            <a:r>
              <a:rPr lang="en-US" dirty="0" smtClean="0"/>
              <a:t> loop by </a:t>
            </a:r>
            <a:r>
              <a:rPr lang="en-US" dirty="0" err="1" smtClean="0"/>
              <a:t>convarting</a:t>
            </a:r>
            <a:r>
              <a:rPr lang="en-US" dirty="0" smtClean="0"/>
              <a:t> text inputs into sign motions.</a:t>
            </a:r>
            <a:endParaRPr lang="en-US" dirty="0"/>
          </a:p>
        </p:txBody>
      </p:sp>
    </p:spTree>
    <p:extLst>
      <p:ext uri="{BB962C8B-B14F-4D97-AF65-F5344CB8AC3E}">
        <p14:creationId xmlns:p14="http://schemas.microsoft.com/office/powerpoint/2010/main" val="177851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a:t>
            </a:r>
            <a:r>
              <a:rPr lang="en-US" dirty="0" err="1" smtClean="0"/>
              <a:t>Learnings</a:t>
            </a:r>
            <a:endParaRPr lang="en-US" dirty="0"/>
          </a:p>
        </p:txBody>
      </p:sp>
      <p:sp>
        <p:nvSpPr>
          <p:cNvPr id="3" name="Content Placeholder 2"/>
          <p:cNvSpPr>
            <a:spLocks noGrp="1"/>
          </p:cNvSpPr>
          <p:nvPr>
            <p:ph idx="1"/>
          </p:nvPr>
        </p:nvSpPr>
        <p:spPr/>
        <p:txBody>
          <a:bodyPr/>
          <a:lstStyle/>
          <a:p>
            <a:r>
              <a:rPr lang="en-US" dirty="0" smtClean="0"/>
              <a:t>Vijay: Importance of </a:t>
            </a:r>
            <a:r>
              <a:rPr lang="en-US" dirty="0" err="1" smtClean="0"/>
              <a:t>stackoverflow</a:t>
            </a:r>
            <a:r>
              <a:rPr lang="en-US" dirty="0" smtClean="0"/>
              <a:t> to correct our mistakes</a:t>
            </a:r>
          </a:p>
          <a:p>
            <a:r>
              <a:rPr lang="en-US" dirty="0" err="1" smtClean="0"/>
              <a:t>Rajath</a:t>
            </a:r>
            <a:r>
              <a:rPr lang="en-US" dirty="0" smtClean="0"/>
              <a:t>: Learnt about sockets and teachable machines.</a:t>
            </a:r>
          </a:p>
          <a:p>
            <a:r>
              <a:rPr lang="en-US" dirty="0" err="1" smtClean="0"/>
              <a:t>Ruturaj</a:t>
            </a:r>
            <a:r>
              <a:rPr lang="en-US" dirty="0" smtClean="0"/>
              <a:t>: Team work.</a:t>
            </a:r>
          </a:p>
          <a:p>
            <a:r>
              <a:rPr lang="en-US" dirty="0" err="1" smtClean="0"/>
              <a:t>Manasa</a:t>
            </a:r>
            <a:r>
              <a:rPr lang="en-US" dirty="0" smtClean="0"/>
              <a:t>: Inclusive thinking.</a:t>
            </a:r>
          </a:p>
          <a:p>
            <a:r>
              <a:rPr lang="en-US" dirty="0" err="1" smtClean="0"/>
              <a:t>Laxmisagar</a:t>
            </a:r>
            <a:r>
              <a:rPr lang="en-US" dirty="0" smtClean="0"/>
              <a:t>: </a:t>
            </a:r>
            <a:r>
              <a:rPr lang="en-US" dirty="0" err="1" smtClean="0"/>
              <a:t>Implimentation</a:t>
            </a:r>
            <a:r>
              <a:rPr lang="en-US" dirty="0" smtClean="0"/>
              <a:t> of accessibility requirements on webpages.</a:t>
            </a:r>
          </a:p>
          <a:p>
            <a:endParaRPr lang="en-US" dirty="0" smtClean="0"/>
          </a:p>
          <a:p>
            <a:endParaRPr lang="en-US" dirty="0"/>
          </a:p>
        </p:txBody>
      </p:sp>
    </p:spTree>
    <p:extLst>
      <p:ext uri="{BB962C8B-B14F-4D97-AF65-F5344CB8AC3E}">
        <p14:creationId xmlns:p14="http://schemas.microsoft.com/office/powerpoint/2010/main" val="3721655140"/>
      </p:ext>
    </p:extLst>
  </p:cSld>
  <p:clrMapOvr>
    <a:masterClrMapping/>
  </p:clrMapOvr>
</p:sld>
</file>

<file path=ppt/theme/theme1.xml><?xml version="1.0" encoding="utf-8"?>
<a:theme xmlns:a="http://schemas.openxmlformats.org/drawingml/2006/main" name="Office Theme">
  <a:themeElements>
    <a:clrScheme name="Office">
      <a:dk1>
        <a:sysClr val="windowText" lastClr="FFFFFF"/>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FFFFFF"/>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235</Words>
  <Application>Microsoft Office PowerPoint</Application>
  <PresentationFormat>On-screen Show (4:3)</PresentationFormat>
  <Paragraphs>28</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Team 1: OS-IDEA</vt:lpstr>
      <vt:lpstr>Object and Sign Identity Detection Extended Accessibility</vt:lpstr>
      <vt:lpstr>Features</vt:lpstr>
      <vt:lpstr>Future Implementations</vt:lpstr>
      <vt:lpstr>Individual Learnings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 O-IDEA</dc:title>
  <dc:creator>b</dc:creator>
  <cp:lastModifiedBy>b</cp:lastModifiedBy>
  <cp:revision>15</cp:revision>
  <dcterms:created xsi:type="dcterms:W3CDTF">2020-01-18T06:16:27Z</dcterms:created>
  <dcterms:modified xsi:type="dcterms:W3CDTF">2020-01-18T07:55:47Z</dcterms:modified>
</cp:coreProperties>
</file>