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1" r:id="rId4"/>
    <p:sldId id="258" r:id="rId5"/>
    <p:sldId id="259" r:id="rId6"/>
    <p:sldId id="263"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89BFF"/>
    <a:srgbClr val="F56DFF"/>
    <a:srgbClr val="AC9160"/>
    <a:srgbClr val="A97263"/>
    <a:srgbClr val="5EEC3C"/>
    <a:srgbClr val="A40062"/>
    <a:srgbClr val="9EFF29"/>
    <a:srgbClr val="A4660C"/>
    <a:srgbClr val="952F69"/>
    <a:srgbClr val="FF856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29" d="100"/>
          <a:sy n="129" d="100"/>
        </p:scale>
        <p:origin x="324" y="58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7864" y="1555955"/>
            <a:ext cx="7989723" cy="164444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9330" y="3576493"/>
            <a:ext cx="7975483" cy="685791"/>
          </a:xfrm>
        </p:spPr>
        <p:txBody>
          <a:bodyPr>
            <a:normAutofit/>
          </a:bodyPr>
          <a:lstStyle>
            <a:lvl1pPr marL="0" indent="0" algn="r">
              <a:buNone/>
              <a:defRPr sz="2800" b="0" i="0">
                <a:solidFill>
                  <a:srgbClr val="F89B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590" y="349696"/>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15845"/>
            <a:ext cx="8246070" cy="31220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39065" y="450782"/>
            <a:ext cx="5847733" cy="725349"/>
          </a:xfrm>
        </p:spPr>
        <p:txBody>
          <a:bodyPr>
            <a:normAutofit/>
          </a:bodyPr>
          <a:lstStyle>
            <a:lvl1pPr algn="l">
              <a:defRPr sz="3600">
                <a:solidFill>
                  <a:srgbClr val="F89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839065" y="1214307"/>
            <a:ext cx="58477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404378"/>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rgbClr val="F89B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rgbClr val="F89B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8258" y="1106128"/>
            <a:ext cx="3908321" cy="2787445"/>
          </a:xfrm>
        </p:spPr>
        <p:txBody>
          <a:bodyPr>
            <a:normAutofit/>
          </a:bodyPr>
          <a:lstStyle/>
          <a:p>
            <a:r>
              <a:rPr lang="en-US" sz="4800" dirty="0" smtClean="0"/>
              <a:t>Inclusive-Stem</a:t>
            </a:r>
            <a:r>
              <a:rPr lang="en-US" dirty="0" smtClean="0"/>
              <a:t> Hackathon 2020</a:t>
            </a:r>
            <a:endParaRPr lang="en-US" dirty="0"/>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90" y="973394"/>
            <a:ext cx="8246070" cy="693174"/>
          </a:xfrm>
        </p:spPr>
        <p:txBody>
          <a:bodyPr>
            <a:noAutofit/>
          </a:bodyPr>
          <a:lstStyle/>
          <a:p>
            <a:r>
              <a:rPr lang="en-US" sz="4000" b="1" dirty="0" smtClean="0">
                <a:solidFill>
                  <a:schemeClr val="accent2">
                    <a:lumMod val="20000"/>
                    <a:lumOff val="80000"/>
                  </a:schemeClr>
                </a:solidFill>
              </a:rPr>
              <a:t>Sentence Simplification</a:t>
            </a:r>
            <a:endParaRPr lang="en-US" sz="4000" b="1" dirty="0">
              <a:solidFill>
                <a:schemeClr val="accent2">
                  <a:lumMod val="20000"/>
                  <a:lumOff val="80000"/>
                </a:schemeClr>
              </a:solidFill>
            </a:endParaRPr>
          </a:p>
        </p:txBody>
      </p:sp>
      <p:sp>
        <p:nvSpPr>
          <p:cNvPr id="3" name="Content Placeholder 2"/>
          <p:cNvSpPr>
            <a:spLocks noGrp="1"/>
          </p:cNvSpPr>
          <p:nvPr>
            <p:ph idx="1"/>
          </p:nvPr>
        </p:nvSpPr>
        <p:spPr>
          <a:xfrm>
            <a:off x="426843" y="2005782"/>
            <a:ext cx="8246070" cy="2396612"/>
          </a:xfrm>
        </p:spPr>
        <p:txBody>
          <a:bodyPr>
            <a:normAutofit fontScale="92500" lnSpcReduction="10000"/>
          </a:bodyPr>
          <a:lstStyle/>
          <a:p>
            <a:pPr algn="just">
              <a:buNone/>
            </a:pPr>
            <a:r>
              <a:rPr lang="en-US" sz="2000" dirty="0" smtClean="0">
                <a:solidFill>
                  <a:schemeClr val="accent4">
                    <a:lumMod val="20000"/>
                    <a:lumOff val="80000"/>
                  </a:schemeClr>
                </a:solidFill>
              </a:rPr>
              <a:t>	Dyslexia is the learning disorder that involves difficulty in reading due to problems in identifying speech sounds and in learning to relate between letters, words and sentences.</a:t>
            </a:r>
          </a:p>
          <a:p>
            <a:pPr>
              <a:buNone/>
            </a:pPr>
            <a:endParaRPr lang="en-US" sz="2000" dirty="0" smtClean="0">
              <a:solidFill>
                <a:schemeClr val="accent4">
                  <a:lumMod val="20000"/>
                  <a:lumOff val="80000"/>
                </a:schemeClr>
              </a:solidFill>
            </a:endParaRPr>
          </a:p>
          <a:p>
            <a:pPr algn="just">
              <a:buNone/>
            </a:pPr>
            <a:r>
              <a:rPr lang="en-US" sz="2000" dirty="0" smtClean="0">
                <a:solidFill>
                  <a:schemeClr val="accent4">
                    <a:lumMod val="20000"/>
                    <a:lumOff val="80000"/>
                  </a:schemeClr>
                </a:solidFill>
              </a:rPr>
              <a:t>	People suffering from Dyslexia find it hard to read complex sentences and understand the meaning of them. Hence, our idea of this Hackathon is to simplify complex sentences into simpler ones to help dyslexic people read and understand more efficiently.</a:t>
            </a:r>
          </a:p>
          <a:p>
            <a:pPr>
              <a:buNone/>
            </a:pPr>
            <a:endParaRPr lang="en-US" sz="2000" dirty="0" smtClean="0">
              <a:solidFill>
                <a:schemeClr val="accent4">
                  <a:lumMod val="20000"/>
                  <a:lumOff val="80000"/>
                </a:schemeClr>
              </a:solidFill>
            </a:endParaRPr>
          </a:p>
          <a:p>
            <a:pPr>
              <a:buNone/>
            </a:pPr>
            <a:endParaRPr lang="en-US" sz="2000" dirty="0">
              <a:solidFill>
                <a:schemeClr val="accent4">
                  <a:lumMod val="20000"/>
                  <a:lumOff val="80000"/>
                </a:schemeClr>
              </a:solidFill>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7439" y="514991"/>
            <a:ext cx="8093365" cy="763525"/>
          </a:xfrm>
        </p:spPr>
        <p:txBody>
          <a:bodyPr>
            <a:normAutofit/>
          </a:bodyPr>
          <a:lstStyle/>
          <a:p>
            <a:r>
              <a:rPr lang="en-US" sz="4000" b="1" dirty="0" smtClean="0"/>
              <a:t>Challenges…..</a:t>
            </a:r>
            <a:endParaRPr lang="en-US" sz="4000" b="1" dirty="0"/>
          </a:p>
        </p:txBody>
      </p:sp>
      <p:sp>
        <p:nvSpPr>
          <p:cNvPr id="5" name="Text Placeholder 4"/>
          <p:cNvSpPr>
            <a:spLocks noGrp="1"/>
          </p:cNvSpPr>
          <p:nvPr>
            <p:ph type="body" idx="1"/>
          </p:nvPr>
        </p:nvSpPr>
        <p:spPr>
          <a:xfrm>
            <a:off x="536878" y="1747683"/>
            <a:ext cx="7936070" cy="2182761"/>
          </a:xfrm>
        </p:spPr>
        <p:txBody>
          <a:bodyPr>
            <a:normAutofit/>
          </a:bodyPr>
          <a:lstStyle/>
          <a:p>
            <a:pPr algn="l">
              <a:buFont typeface="Arial" pitchFamily="34" charset="0"/>
              <a:buChar char="•"/>
            </a:pPr>
            <a:r>
              <a:rPr lang="en-US" sz="2000" b="0" dirty="0" smtClean="0">
                <a:solidFill>
                  <a:schemeClr val="accent2">
                    <a:lumMod val="20000"/>
                    <a:lumOff val="80000"/>
                  </a:schemeClr>
                </a:solidFill>
              </a:rPr>
              <a:t> Very rare addressal and very little past work on this.</a:t>
            </a:r>
          </a:p>
          <a:p>
            <a:pPr algn="l">
              <a:buFont typeface="Arial" pitchFamily="34" charset="0"/>
              <a:buChar char="•"/>
            </a:pPr>
            <a:r>
              <a:rPr lang="en-US" sz="2000" b="0" dirty="0" smtClean="0">
                <a:solidFill>
                  <a:schemeClr val="accent2">
                    <a:lumMod val="20000"/>
                    <a:lumOff val="80000"/>
                  </a:schemeClr>
                </a:solidFill>
              </a:rPr>
              <a:t> </a:t>
            </a:r>
            <a:r>
              <a:rPr lang="en-US" sz="2000" b="0" dirty="0" smtClean="0">
                <a:solidFill>
                  <a:schemeClr val="accent2">
                    <a:lumMod val="20000"/>
                    <a:lumOff val="80000"/>
                  </a:schemeClr>
                </a:solidFill>
              </a:rPr>
              <a:t>Low training accuracies on previous models.</a:t>
            </a:r>
          </a:p>
          <a:p>
            <a:pPr algn="l">
              <a:buFont typeface="Arial" pitchFamily="34" charset="0"/>
              <a:buChar char="•"/>
            </a:pPr>
            <a:r>
              <a:rPr lang="en-US" sz="2000" b="0" dirty="0" smtClean="0">
                <a:solidFill>
                  <a:schemeClr val="accent2">
                    <a:lumMod val="20000"/>
                    <a:lumOff val="80000"/>
                  </a:schemeClr>
                </a:solidFill>
              </a:rPr>
              <a:t> </a:t>
            </a:r>
            <a:r>
              <a:rPr lang="en-US" sz="2000" b="0" dirty="0" smtClean="0">
                <a:solidFill>
                  <a:schemeClr val="accent2">
                    <a:lumMod val="20000"/>
                    <a:lumOff val="80000"/>
                  </a:schemeClr>
                </a:solidFill>
              </a:rPr>
              <a:t>Lack of sufficient tools to reduce the complexity of sentence.</a:t>
            </a:r>
          </a:p>
          <a:p>
            <a:pPr algn="l">
              <a:buFont typeface="Arial" pitchFamily="34" charset="0"/>
              <a:buChar char="•"/>
            </a:pPr>
            <a:r>
              <a:rPr lang="en-US" sz="2000" b="0" dirty="0" smtClean="0">
                <a:solidFill>
                  <a:schemeClr val="accent2">
                    <a:lumMod val="20000"/>
                    <a:lumOff val="80000"/>
                  </a:schemeClr>
                </a:solidFill>
              </a:rPr>
              <a:t> </a:t>
            </a:r>
            <a:r>
              <a:rPr lang="en-US" sz="2000" b="0" dirty="0" smtClean="0">
                <a:solidFill>
                  <a:schemeClr val="accent2">
                    <a:lumMod val="20000"/>
                    <a:lumOff val="80000"/>
                  </a:schemeClr>
                </a:solidFill>
              </a:rPr>
              <a:t>High complexity and low impactfulness of existing solutions.</a:t>
            </a:r>
            <a:endParaRPr lang="en-US" sz="2000" b="0" dirty="0" smtClean="0">
              <a:solidFill>
                <a:schemeClr val="accent2">
                  <a:lumMod val="20000"/>
                  <a:lumOff val="80000"/>
                </a:schemeClr>
              </a:solidFill>
            </a:endParaRPr>
          </a:p>
        </p:txBody>
      </p:sp>
    </p:spTree>
    <p:extLst>
      <p:ext uri="{BB962C8B-B14F-4D97-AF65-F5344CB8AC3E}">
        <p14:creationId xmlns:p14="http://schemas.microsoft.com/office/powerpoint/2010/main" xmlns="" val="4170783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7439" y="514991"/>
            <a:ext cx="8093365" cy="763525"/>
          </a:xfrm>
        </p:spPr>
        <p:txBody>
          <a:bodyPr>
            <a:normAutofit/>
          </a:bodyPr>
          <a:lstStyle/>
          <a:p>
            <a:r>
              <a:rPr lang="en-US" sz="4000" b="1" dirty="0" smtClean="0"/>
              <a:t>Accomplishments so far…..</a:t>
            </a:r>
            <a:endParaRPr lang="en-US" sz="4000" b="1" dirty="0"/>
          </a:p>
        </p:txBody>
      </p:sp>
      <p:sp>
        <p:nvSpPr>
          <p:cNvPr id="5" name="Text Placeholder 4"/>
          <p:cNvSpPr>
            <a:spLocks noGrp="1"/>
          </p:cNvSpPr>
          <p:nvPr>
            <p:ph type="body" idx="1"/>
          </p:nvPr>
        </p:nvSpPr>
        <p:spPr>
          <a:xfrm>
            <a:off x="536878" y="1784555"/>
            <a:ext cx="7936070" cy="2109019"/>
          </a:xfrm>
        </p:spPr>
        <p:txBody>
          <a:bodyPr>
            <a:noAutofit/>
          </a:bodyPr>
          <a:lstStyle/>
          <a:p>
            <a:pPr algn="l">
              <a:buFont typeface="Arial" pitchFamily="34" charset="0"/>
              <a:buChar char="•"/>
            </a:pP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Reading previous research papers and exploring of models.</a:t>
            </a:r>
          </a:p>
          <a:p>
            <a:pPr algn="l">
              <a:buFont typeface="Arial" pitchFamily="34" charset="0"/>
              <a:buChar char="•"/>
            </a:pP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Reading Grammatical Rules to plan logical implementation of idea.</a:t>
            </a:r>
          </a:p>
          <a:p>
            <a:pPr algn="l">
              <a:buFont typeface="Arial" pitchFamily="34" charset="0"/>
              <a:buChar char="•"/>
            </a:pP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Analysis of some models.</a:t>
            </a:r>
          </a:p>
          <a:p>
            <a:pPr algn="l">
              <a:buFont typeface="Arial" pitchFamily="34" charset="0"/>
              <a:buChar char="•"/>
            </a:pP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Identifying possible flaws and implementing required modifications.</a:t>
            </a:r>
          </a:p>
          <a:p>
            <a:pPr algn="l">
              <a:buFont typeface="Arial" pitchFamily="34" charset="0"/>
              <a:buChar char="•"/>
            </a:pP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Learning new things like Splitting, Deletion, Paraphrasing using Natural Language Processing (NLP) and various associated libraries like TensorFlow etc.</a:t>
            </a:r>
          </a:p>
          <a:p>
            <a:pPr algn="l">
              <a:buFont typeface="Arial" pitchFamily="34" charset="0"/>
              <a:buChar char="•"/>
            </a:pP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Great and fruitful interactions with team members….. :</a:t>
            </a: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 </a:t>
            </a:r>
            <a:r>
              <a:rPr lang="en-US" sz="1800" dirty="0" smtClean="0">
                <a:solidFill>
                  <a:schemeClr val="accent2">
                    <a:lumMod val="20000"/>
                    <a:lumOff val="80000"/>
                  </a:schemeClr>
                </a:solidFill>
              </a:rPr>
              <a:t> </a:t>
            </a:r>
            <a:endParaRPr lang="en-US" sz="1800" dirty="0" smtClean="0">
              <a:solidFill>
                <a:schemeClr val="accent2">
                  <a:lumMod val="20000"/>
                  <a:lumOff val="80000"/>
                </a:schemeClr>
              </a:solidFill>
            </a:endParaRPr>
          </a:p>
        </p:txBody>
      </p:sp>
    </p:spTree>
    <p:extLst>
      <p:ext uri="{BB962C8B-B14F-4D97-AF65-F5344CB8AC3E}">
        <p14:creationId xmlns:p14="http://schemas.microsoft.com/office/powerpoint/2010/main" xmlns=""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59394" y="2005781"/>
            <a:ext cx="5714999" cy="2750573"/>
          </a:xfrm>
        </p:spPr>
        <p:txBody>
          <a:bodyPr>
            <a:normAutofit fontScale="90000"/>
          </a:bodyPr>
          <a:lstStyle/>
          <a:p>
            <a:r>
              <a:rPr lang="en-US" sz="2000" dirty="0" smtClean="0">
                <a:solidFill>
                  <a:schemeClr val="bg2"/>
                </a:solidFill>
              </a:rPr>
              <a:t>Although the idea chosen by us was extremely complex and implementing it was not easy but we believe in the uniqueness of idea and addressal of problems that were looked very rarely in the past.</a:t>
            </a:r>
            <a:br>
              <a:rPr lang="en-US" sz="2000" dirty="0" smtClean="0">
                <a:solidFill>
                  <a:schemeClr val="bg2"/>
                </a:solidFill>
              </a:rPr>
            </a:br>
            <a:r>
              <a:rPr lang="en-US" sz="2000" dirty="0" smtClean="0">
                <a:solidFill>
                  <a:schemeClr val="bg2"/>
                </a:solidFill>
              </a:rPr>
              <a:t/>
            </a:r>
            <a:br>
              <a:rPr lang="en-US" sz="2000" dirty="0" smtClean="0">
                <a:solidFill>
                  <a:schemeClr val="bg2"/>
                </a:solidFill>
              </a:rPr>
            </a:br>
            <a:r>
              <a:rPr lang="en-US" sz="2000" dirty="0" smtClean="0">
                <a:solidFill>
                  <a:schemeClr val="bg2"/>
                </a:solidFill>
              </a:rPr>
              <a:t>We are considering this idea as a long term project and wish to continue working on it even after the </a:t>
            </a:r>
            <a:r>
              <a:rPr lang="en-US" sz="2000" dirty="0" smtClean="0">
                <a:solidFill>
                  <a:schemeClr val="bg2"/>
                </a:solidFill>
              </a:rPr>
              <a:t>H</a:t>
            </a:r>
            <a:r>
              <a:rPr lang="en-US" sz="2000" dirty="0" smtClean="0">
                <a:solidFill>
                  <a:schemeClr val="bg2"/>
                </a:solidFill>
              </a:rPr>
              <a:t>ackathon.</a:t>
            </a:r>
            <a:br>
              <a:rPr lang="en-US" sz="2000" dirty="0" smtClean="0">
                <a:solidFill>
                  <a:schemeClr val="bg2"/>
                </a:solidFill>
              </a:rPr>
            </a:br>
            <a:r>
              <a:rPr lang="en-US" sz="2000" dirty="0" smtClean="0">
                <a:solidFill>
                  <a:schemeClr val="bg2"/>
                </a:solidFill>
              </a:rPr>
              <a:t/>
            </a:r>
            <a:br>
              <a:rPr lang="en-US" sz="2000" dirty="0" smtClean="0">
                <a:solidFill>
                  <a:schemeClr val="bg2"/>
                </a:solidFill>
              </a:rPr>
            </a:br>
            <a:r>
              <a:rPr lang="en-US" sz="2000" dirty="0" smtClean="0">
                <a:solidFill>
                  <a:schemeClr val="bg2"/>
                </a:solidFill>
              </a:rPr>
              <a:t>This Hackathon proved to be a great platform for our team interaction, cooperation and learning of many new things.</a:t>
            </a:r>
            <a:r>
              <a:rPr lang="en-US" sz="5400" dirty="0" smtClean="0">
                <a:solidFill>
                  <a:schemeClr val="bg2"/>
                </a:solidFill>
              </a:rPr>
              <a:t/>
            </a:r>
            <a:br>
              <a:rPr lang="en-US" sz="5400" dirty="0" smtClean="0">
                <a:solidFill>
                  <a:schemeClr val="bg2"/>
                </a:solidFill>
              </a:rPr>
            </a:br>
            <a:endParaRPr lang="en-US" sz="5400" dirty="0">
              <a:solidFill>
                <a:schemeClr val="bg2"/>
              </a:solidFill>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7439" y="514991"/>
            <a:ext cx="8093365" cy="763525"/>
          </a:xfrm>
        </p:spPr>
        <p:txBody>
          <a:bodyPr>
            <a:normAutofit/>
          </a:bodyPr>
          <a:lstStyle/>
          <a:p>
            <a:r>
              <a:rPr lang="en-US" sz="4000" b="1" dirty="0" smtClean="0"/>
              <a:t>Future Works</a:t>
            </a:r>
            <a:r>
              <a:rPr lang="en-US" sz="4000" b="1" dirty="0" smtClean="0"/>
              <a:t>…..</a:t>
            </a:r>
            <a:endParaRPr lang="en-US" sz="4000" b="1" dirty="0"/>
          </a:p>
        </p:txBody>
      </p:sp>
      <p:sp>
        <p:nvSpPr>
          <p:cNvPr id="5" name="Text Placeholder 4"/>
          <p:cNvSpPr>
            <a:spLocks noGrp="1"/>
          </p:cNvSpPr>
          <p:nvPr>
            <p:ph type="body" idx="1"/>
          </p:nvPr>
        </p:nvSpPr>
        <p:spPr>
          <a:xfrm>
            <a:off x="536878" y="1718188"/>
            <a:ext cx="7936070" cy="1511709"/>
          </a:xfrm>
        </p:spPr>
        <p:txBody>
          <a:bodyPr>
            <a:noAutofit/>
          </a:bodyPr>
          <a:lstStyle/>
          <a:p>
            <a:pPr algn="l">
              <a:buFont typeface="Arial" pitchFamily="34" charset="0"/>
              <a:buChar char="•"/>
            </a:pP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Exploration and usage of more libraries to undergo sentence simplification easier.</a:t>
            </a:r>
          </a:p>
          <a:p>
            <a:pPr algn="l">
              <a:buFont typeface="Arial" pitchFamily="34" charset="0"/>
              <a:buChar char="•"/>
            </a:pPr>
            <a:r>
              <a:rPr lang="en-US" sz="1800" b="0" dirty="0" smtClean="0">
                <a:solidFill>
                  <a:schemeClr val="accent2">
                    <a:lumMod val="20000"/>
                    <a:lumOff val="80000"/>
                  </a:schemeClr>
                </a:solidFill>
              </a:rPr>
              <a:t> </a:t>
            </a:r>
            <a:r>
              <a:rPr lang="en-US" sz="1800" b="0" dirty="0" smtClean="0">
                <a:solidFill>
                  <a:schemeClr val="accent2">
                    <a:lumMod val="20000"/>
                    <a:lumOff val="80000"/>
                  </a:schemeClr>
                </a:solidFill>
              </a:rPr>
              <a:t>Usage of Neural Machine Learning and Artificial Intelligence to train the model.</a:t>
            </a:r>
          </a:p>
          <a:p>
            <a:pPr algn="l">
              <a:buFont typeface="Arial" pitchFamily="34" charset="0"/>
              <a:buChar char="•"/>
            </a:pPr>
            <a:r>
              <a:rPr lang="en-US" sz="1800" b="0" dirty="0" smtClean="0">
                <a:solidFill>
                  <a:schemeClr val="accent2">
                    <a:lumMod val="20000"/>
                    <a:lumOff val="80000"/>
                  </a:schemeClr>
                </a:solidFill>
              </a:rPr>
              <a:t> Better metrics to calculate the performance of Models.</a:t>
            </a:r>
          </a:p>
          <a:p>
            <a:pPr algn="l">
              <a:buFont typeface="Arial" pitchFamily="34" charset="0"/>
              <a:buChar char="•"/>
            </a:pPr>
            <a:r>
              <a:rPr lang="en-US" sz="1800" b="0" dirty="0" smtClean="0">
                <a:solidFill>
                  <a:schemeClr val="accent2">
                    <a:lumMod val="20000"/>
                    <a:lumOff val="80000"/>
                  </a:schemeClr>
                </a:solidFill>
              </a:rPr>
              <a:t> Possible introduction of Hybrid Model to improve training accuracy.</a:t>
            </a:r>
          </a:p>
        </p:txBody>
      </p:sp>
    </p:spTree>
    <p:extLst>
      <p:ext uri="{BB962C8B-B14F-4D97-AF65-F5344CB8AC3E}">
        <p14:creationId xmlns:p14="http://schemas.microsoft.com/office/powerpoint/2010/main" xmlns="" val="417078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819" y="2190134"/>
            <a:ext cx="3605979" cy="1172497"/>
          </a:xfrm>
        </p:spPr>
        <p:txBody>
          <a:bodyPr>
            <a:normAutofit/>
          </a:bodyPr>
          <a:lstStyle/>
          <a:p>
            <a:r>
              <a:rPr lang="en-US" sz="5400" b="1" dirty="0" smtClean="0">
                <a:solidFill>
                  <a:schemeClr val="bg1"/>
                </a:solidFill>
              </a:rPr>
              <a:t>Thank You</a:t>
            </a:r>
            <a:endParaRPr lang="en-US" sz="5400"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Words>
  <Application>Microsoft Office PowerPoint</Application>
  <PresentationFormat>On-screen Show (16:9)</PresentationFormat>
  <Paragraphs>26</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Inclusive-Stem Hackathon 2020</vt:lpstr>
      <vt:lpstr>Sentence Simplification</vt:lpstr>
      <vt:lpstr>Challenges…..</vt:lpstr>
      <vt:lpstr>Accomplishments so far…..</vt:lpstr>
      <vt:lpstr>Although the idea chosen by us was extremely complex and implementing it was not easy but we believe in the uniqueness of idea and addressal of problems that were looked very rarely in the past.  We are considering this idea as a long term project and wish to continue working on it even after the Hackathon.  This Hackathon proved to be a great platform for our team interaction, cooperation and learning of many new things. </vt:lpstr>
      <vt:lpstr>Future Works…..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2020-01-18T07:53:33Z</dcterms:modified>
</cp:coreProperties>
</file>