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8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5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3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67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1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7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6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9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8BAAED-0C86-4FFC-AC7E-1C4B997288A7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3426C7-11EF-4632-8B7F-71FB22F5A8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4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Analyzer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No: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86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8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0135"/>
            <a:ext cx="5762625" cy="34766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085084" y="3538970"/>
            <a:ext cx="1459208" cy="658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Alternate Process 6"/>
          <p:cNvSpPr/>
          <p:nvPr/>
        </p:nvSpPr>
        <p:spPr>
          <a:xfrm>
            <a:off x="4544292" y="2369127"/>
            <a:ext cx="1371599" cy="1482437"/>
          </a:xfrm>
          <a:prstGeom prst="flowChartAlternate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Important</a:t>
            </a:r>
          </a:p>
          <a:p>
            <a:pPr algn="ctr"/>
            <a:r>
              <a:rPr lang="en-US" dirty="0"/>
              <a:t>K</a:t>
            </a:r>
            <a:r>
              <a:rPr lang="en-US" dirty="0" smtClean="0"/>
              <a:t>eywords</a:t>
            </a:r>
            <a:endParaRPr lang="en-IN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4544292" y="4017818"/>
            <a:ext cx="1371599" cy="1399309"/>
          </a:xfrm>
          <a:prstGeom prst="flowChartAlternate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Summarized Text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481762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22</TotalTime>
  <Words>13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Smart Analyzer</vt:lpstr>
      <vt:lpstr>Objective</vt:lpstr>
      <vt:lpstr>Flow Diagram</vt:lpstr>
    </vt:vector>
  </TitlesOfParts>
  <Company>WIPRO.COM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Analyzer</dc:title>
  <dc:creator>Nithin Upadhya Bk (CTO Office)</dc:creator>
  <cp:lastModifiedBy>Nithin Upadhya Bk (CTO Office)</cp:lastModifiedBy>
  <cp:revision>2</cp:revision>
  <dcterms:created xsi:type="dcterms:W3CDTF">2020-01-18T02:43:39Z</dcterms:created>
  <dcterms:modified xsi:type="dcterms:W3CDTF">2020-01-18T03:06:10Z</dcterms:modified>
</cp:coreProperties>
</file>