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E5E5-4E0B-4306-BBFE-4CAE543BF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617EE-BD30-46F5-81FC-0E2F1630E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2E61-0256-46BF-BCA3-EA17CEB5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3B46-6709-45C1-8099-DAAE419F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41F4-BD9C-4C94-A298-11B7E07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50D4-3818-451D-AB5D-11EC5CE6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C61D1-2F6E-466F-9E22-4D7284F3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5F12-7D45-41E5-83D1-DDEC618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E384-AA73-457D-BEE4-2FCFE7D1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20EB-0F6A-4121-81F6-3EE335B6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551CF-814B-4AB8-A5F1-BCC8470FF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5F003-ABF5-4A90-9B51-59219590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D1E8-1A6D-41C7-A1DE-DC1DC93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F64A-0CED-4204-837B-3A44251A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CD48-8B6B-419A-9905-F653CF6D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AA5C-9774-4299-B1B0-EC0FC558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FD9A-08B3-4BB9-9437-C0D04337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24F5-5CF8-4638-A877-1C96E26E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F76D-A7CE-42B1-B3CC-238A841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3910-ADA2-45FF-B708-A1DF501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4A6-5E1A-4C70-AB32-508D630A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3FF1-98D3-4D78-BF6C-37EC674F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DAA0-C02D-4353-A574-F45E4522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BC97-95F5-420E-92E9-6CBF76C1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CA6C-9C1A-43D0-AD53-C40783CF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ED6-1651-4834-B620-E490BC8E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A362-BE1F-439B-9A71-4B3FE32A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0E04-665A-45FD-98BD-8FFB2FDF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1A43-F41B-49A1-A256-B8C451D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561E-4603-4E91-A9A6-610B692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93E1-B1D0-49B7-A2E5-3935987E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3644-1375-4F9A-B3E6-EAF6FB9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F0F1-3E9F-4F38-B224-86E6B6AF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A591-F795-40DC-A95E-A2A80DDF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E1C-53EA-401A-8F1A-E65C85730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18FD-212A-4214-AE02-29AA9B3E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9896D-DCEE-4C35-803B-A5A762BD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80835-1FA6-4145-B189-B2578B35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E7694-449A-4638-B6DE-3B210E0B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B7D1-6E16-469B-84A7-C1A4903A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6DCE9-39B2-482E-8996-BDA4F79F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8B1E2-1EED-4E79-91E7-E0A0471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BD4A1-648F-441D-AC0A-661CB4E4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84403-132C-4C85-A627-46153AA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A941-BE8C-4F71-83A3-C8ED6FA3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B4B4-6C82-41E5-9FB4-BB95F099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4D8E-1D80-4FBF-945D-9A68671F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C6F1-B2CD-4C0A-9380-04386257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8213D-F21B-4A9C-82B1-7DE25093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80D2D-1152-478B-B707-B78431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C259-81CD-4869-9EA1-99F95850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CEF10-93C1-4F47-9700-DC7C831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7C02-4E43-4CAA-AAAF-3B7ACFD1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653A7-D1E0-43C1-8158-F2DD60297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58D30-31F4-4721-9343-2C312C6E7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8AC3-1678-4ECF-8ECA-BF532574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DF62-48AE-4299-8E7D-91AF7D59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CE1E-D44B-4794-BE00-16492CF9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D3CBA-537B-427B-BF6A-61F9F92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DE50-FCB0-40C2-8B9B-6784719B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8043-66C3-4C3F-8A58-2E4144C8F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FC15-1D06-4DF1-87D2-486F6D64F65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49E0-E717-4A82-9E16-F294FC1FC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5D67-C26F-4D1B-ACB2-DDF131F1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F413-9A56-4DF7-BB69-55A25ED2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2019-07-07T02:36:12Z</dcterms:created>
  <dcterms:modified xsi:type="dcterms:W3CDTF">2019-07-07T02:36:23Z</dcterms:modified>
</cp:coreProperties>
</file>