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7" r:id="rId12"/>
    <p:sldId id="278" r:id="rId13"/>
    <p:sldId id="281" r:id="rId14"/>
    <p:sldId id="282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48F33-8F4D-4A0D-B295-D54DBE8B49F7}" v="3" dt="2022-06-27T04:18:33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62737-CF5D-49CD-AB22-90E07639591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A234D7-2165-49EB-8C2F-E92BB48DF6D2}">
      <dgm:prSet/>
      <dgm:spPr/>
      <dgm:t>
        <a:bodyPr/>
        <a:lstStyle/>
        <a:p>
          <a:r>
            <a:rPr lang="en-US"/>
            <a:t>A way of arranging DNA, RNA, or protein sequences to identify regions of similarity</a:t>
          </a:r>
        </a:p>
      </dgm:t>
    </dgm:pt>
    <dgm:pt modelId="{AAA5BF67-D7EC-4A73-98F3-42A6180C9C51}" type="parTrans" cxnId="{C1FBE308-A6EE-4656-ADB0-385450DDFC22}">
      <dgm:prSet/>
      <dgm:spPr/>
      <dgm:t>
        <a:bodyPr/>
        <a:lstStyle/>
        <a:p>
          <a:endParaRPr lang="en-US"/>
        </a:p>
      </dgm:t>
    </dgm:pt>
    <dgm:pt modelId="{113352CE-2B14-44C6-9806-BA387B1B3547}" type="sibTrans" cxnId="{C1FBE308-A6EE-4656-ADB0-385450DDFC22}">
      <dgm:prSet/>
      <dgm:spPr/>
      <dgm:t>
        <a:bodyPr/>
        <a:lstStyle/>
        <a:p>
          <a:endParaRPr lang="en-US"/>
        </a:p>
      </dgm:t>
    </dgm:pt>
    <dgm:pt modelId="{D21D250A-2458-4CF1-B996-995F4346B871}">
      <dgm:prSet/>
      <dgm:spPr/>
      <dgm:t>
        <a:bodyPr/>
        <a:lstStyle/>
        <a:p>
          <a:r>
            <a:rPr lang="en-US"/>
            <a:t>The two sequences that are aligned are termed reference and query sequences.</a:t>
          </a:r>
        </a:p>
      </dgm:t>
    </dgm:pt>
    <dgm:pt modelId="{39553052-53F2-47EB-8BA0-635B09F61BB3}" type="parTrans" cxnId="{08446AD5-BD92-478F-8DBF-BA670BE85B9D}">
      <dgm:prSet/>
      <dgm:spPr/>
      <dgm:t>
        <a:bodyPr/>
        <a:lstStyle/>
        <a:p>
          <a:endParaRPr lang="en-US"/>
        </a:p>
      </dgm:t>
    </dgm:pt>
    <dgm:pt modelId="{E1BCABC1-52B9-450B-8EAC-E2746CED112C}" type="sibTrans" cxnId="{08446AD5-BD92-478F-8DBF-BA670BE85B9D}">
      <dgm:prSet/>
      <dgm:spPr/>
      <dgm:t>
        <a:bodyPr/>
        <a:lstStyle/>
        <a:p>
          <a:endParaRPr lang="en-US"/>
        </a:p>
      </dgm:t>
    </dgm:pt>
    <dgm:pt modelId="{CF79EA51-854A-441C-A1AB-E6F74C44D16A}">
      <dgm:prSet/>
      <dgm:spPr/>
      <dgm:t>
        <a:bodyPr/>
        <a:lstStyle/>
        <a:p>
          <a:r>
            <a:rPr lang="en-US"/>
            <a:t>Global Alignment</a:t>
          </a:r>
        </a:p>
      </dgm:t>
    </dgm:pt>
    <dgm:pt modelId="{E2086704-10B8-4246-B690-2410137D3A1B}" type="parTrans" cxnId="{7F1CBC92-E692-42B4-BAFE-0C49C714B24F}">
      <dgm:prSet/>
      <dgm:spPr/>
      <dgm:t>
        <a:bodyPr/>
        <a:lstStyle/>
        <a:p>
          <a:endParaRPr lang="en-US"/>
        </a:p>
      </dgm:t>
    </dgm:pt>
    <dgm:pt modelId="{2844B482-96E6-404A-99D5-94120F579C6A}" type="sibTrans" cxnId="{7F1CBC92-E692-42B4-BAFE-0C49C714B24F}">
      <dgm:prSet/>
      <dgm:spPr/>
      <dgm:t>
        <a:bodyPr/>
        <a:lstStyle/>
        <a:p>
          <a:endParaRPr lang="en-US"/>
        </a:p>
      </dgm:t>
    </dgm:pt>
    <dgm:pt modelId="{CB95FD09-1C87-4A7E-8225-1630EA236460}">
      <dgm:prSet custT="1"/>
      <dgm:spPr/>
      <dgm:t>
        <a:bodyPr/>
        <a:lstStyle/>
        <a:p>
          <a:r>
            <a:rPr lang="en-US" sz="1800" dirty="0"/>
            <a:t>End-to-end alignment of two strings</a:t>
          </a:r>
        </a:p>
      </dgm:t>
    </dgm:pt>
    <dgm:pt modelId="{1DC5BEDE-9C8F-49AA-9213-5F941FCAFF54}" type="parTrans" cxnId="{E246ADDC-11A3-4CE7-B76A-C48841AD938B}">
      <dgm:prSet/>
      <dgm:spPr/>
      <dgm:t>
        <a:bodyPr/>
        <a:lstStyle/>
        <a:p>
          <a:endParaRPr lang="en-US"/>
        </a:p>
      </dgm:t>
    </dgm:pt>
    <dgm:pt modelId="{A5CEE2AD-9838-403B-ADF9-631ED38E3B1F}" type="sibTrans" cxnId="{E246ADDC-11A3-4CE7-B76A-C48841AD938B}">
      <dgm:prSet/>
      <dgm:spPr/>
      <dgm:t>
        <a:bodyPr/>
        <a:lstStyle/>
        <a:p>
          <a:endParaRPr lang="en-US"/>
        </a:p>
      </dgm:t>
    </dgm:pt>
    <dgm:pt modelId="{34941424-59EB-46C9-83D3-43452E603E74}">
      <dgm:prSet/>
      <dgm:spPr/>
      <dgm:t>
        <a:bodyPr/>
        <a:lstStyle/>
        <a:p>
          <a:r>
            <a:rPr lang="en-US"/>
            <a:t>Local Alignment </a:t>
          </a:r>
        </a:p>
      </dgm:t>
    </dgm:pt>
    <dgm:pt modelId="{5A8DAF23-3B7F-4D4A-AC59-9C8E05146B6F}" type="parTrans" cxnId="{CA8B1CB5-B7E8-44F8-A44E-BA446CF5BC18}">
      <dgm:prSet/>
      <dgm:spPr/>
      <dgm:t>
        <a:bodyPr/>
        <a:lstStyle/>
        <a:p>
          <a:endParaRPr lang="en-US"/>
        </a:p>
      </dgm:t>
    </dgm:pt>
    <dgm:pt modelId="{92A83282-1B2B-406B-80AA-C6E04E239ACA}" type="sibTrans" cxnId="{CA8B1CB5-B7E8-44F8-A44E-BA446CF5BC18}">
      <dgm:prSet/>
      <dgm:spPr/>
      <dgm:t>
        <a:bodyPr/>
        <a:lstStyle/>
        <a:p>
          <a:endParaRPr lang="en-US"/>
        </a:p>
      </dgm:t>
    </dgm:pt>
    <dgm:pt modelId="{AEACD9E4-47FD-476E-ACF9-EC0B50B9FC6B}">
      <dgm:prSet custT="1"/>
      <dgm:spPr/>
      <dgm:t>
        <a:bodyPr/>
        <a:lstStyle/>
        <a:p>
          <a:r>
            <a:rPr lang="en-US" sz="1600" dirty="0"/>
            <a:t>Matching a smaller sequence with respect to a larger sequence</a:t>
          </a:r>
        </a:p>
      </dgm:t>
    </dgm:pt>
    <dgm:pt modelId="{B45BD2E5-96F1-4229-BC6B-3EE99C465424}" type="parTrans" cxnId="{A6595B2F-093F-4142-A924-CACFBCC9F71A}">
      <dgm:prSet/>
      <dgm:spPr/>
      <dgm:t>
        <a:bodyPr/>
        <a:lstStyle/>
        <a:p>
          <a:endParaRPr lang="en-US"/>
        </a:p>
      </dgm:t>
    </dgm:pt>
    <dgm:pt modelId="{8CBF476C-97E7-4A58-B777-07AE2D567705}" type="sibTrans" cxnId="{A6595B2F-093F-4142-A924-CACFBCC9F71A}">
      <dgm:prSet/>
      <dgm:spPr/>
      <dgm:t>
        <a:bodyPr/>
        <a:lstStyle/>
        <a:p>
          <a:endParaRPr lang="en-US"/>
        </a:p>
      </dgm:t>
    </dgm:pt>
    <dgm:pt modelId="{A12C9E57-D5AC-45CA-944A-F1576F6C29B5}" type="pres">
      <dgm:prSet presAssocID="{A8562737-CF5D-49CD-AB22-90E07639591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E3C08-2C68-4862-9733-723711DA4738}" type="pres">
      <dgm:prSet presAssocID="{74A234D7-2165-49EB-8C2F-E92BB48DF6D2}" presName="root" presStyleCnt="0"/>
      <dgm:spPr/>
    </dgm:pt>
    <dgm:pt modelId="{6806B281-88A9-4070-94F0-C50E7805BAC1}" type="pres">
      <dgm:prSet presAssocID="{74A234D7-2165-49EB-8C2F-E92BB48DF6D2}" presName="rootComposite" presStyleCnt="0"/>
      <dgm:spPr/>
    </dgm:pt>
    <dgm:pt modelId="{34B42DFF-E9B7-4AD1-A8B3-2DA9850C3C2A}" type="pres">
      <dgm:prSet presAssocID="{74A234D7-2165-49EB-8C2F-E92BB48DF6D2}" presName="rootText" presStyleLbl="node1" presStyleIdx="0" presStyleCnt="4"/>
      <dgm:spPr/>
    </dgm:pt>
    <dgm:pt modelId="{60A67C22-8905-42A4-AF95-F2500C64AA82}" type="pres">
      <dgm:prSet presAssocID="{74A234D7-2165-49EB-8C2F-E92BB48DF6D2}" presName="rootConnector" presStyleLbl="node1" presStyleIdx="0" presStyleCnt="4"/>
      <dgm:spPr/>
    </dgm:pt>
    <dgm:pt modelId="{EA407926-64D0-4255-9038-C9C65BAE2F5D}" type="pres">
      <dgm:prSet presAssocID="{74A234D7-2165-49EB-8C2F-E92BB48DF6D2}" presName="childShape" presStyleCnt="0"/>
      <dgm:spPr/>
    </dgm:pt>
    <dgm:pt modelId="{84760F2F-C774-477D-BB03-D4A759691E50}" type="pres">
      <dgm:prSet presAssocID="{D21D250A-2458-4CF1-B996-995F4346B871}" presName="root" presStyleCnt="0"/>
      <dgm:spPr/>
    </dgm:pt>
    <dgm:pt modelId="{0DA54F24-A69B-41F2-8A78-AB301B7E90ED}" type="pres">
      <dgm:prSet presAssocID="{D21D250A-2458-4CF1-B996-995F4346B871}" presName="rootComposite" presStyleCnt="0"/>
      <dgm:spPr/>
    </dgm:pt>
    <dgm:pt modelId="{7B4E3160-ED2C-4F7C-A7D5-7AAEE67EE20C}" type="pres">
      <dgm:prSet presAssocID="{D21D250A-2458-4CF1-B996-995F4346B871}" presName="rootText" presStyleLbl="node1" presStyleIdx="1" presStyleCnt="4"/>
      <dgm:spPr/>
    </dgm:pt>
    <dgm:pt modelId="{82F7A105-FF5B-4A73-A7B8-3EB8C12AD40A}" type="pres">
      <dgm:prSet presAssocID="{D21D250A-2458-4CF1-B996-995F4346B871}" presName="rootConnector" presStyleLbl="node1" presStyleIdx="1" presStyleCnt="4"/>
      <dgm:spPr/>
    </dgm:pt>
    <dgm:pt modelId="{BDE19156-6E27-4331-B107-BB06740FA2A2}" type="pres">
      <dgm:prSet presAssocID="{D21D250A-2458-4CF1-B996-995F4346B871}" presName="childShape" presStyleCnt="0"/>
      <dgm:spPr/>
    </dgm:pt>
    <dgm:pt modelId="{3CC1DE08-E510-4A30-9D5F-E5281D7041CC}" type="pres">
      <dgm:prSet presAssocID="{CF79EA51-854A-441C-A1AB-E6F74C44D16A}" presName="root" presStyleCnt="0"/>
      <dgm:spPr/>
    </dgm:pt>
    <dgm:pt modelId="{F279AF1A-EA40-4D72-B306-D565E0492338}" type="pres">
      <dgm:prSet presAssocID="{CF79EA51-854A-441C-A1AB-E6F74C44D16A}" presName="rootComposite" presStyleCnt="0"/>
      <dgm:spPr/>
    </dgm:pt>
    <dgm:pt modelId="{3C6F6A5F-C2C0-4762-9B15-19753FF13910}" type="pres">
      <dgm:prSet presAssocID="{CF79EA51-854A-441C-A1AB-E6F74C44D16A}" presName="rootText" presStyleLbl="node1" presStyleIdx="2" presStyleCnt="4"/>
      <dgm:spPr/>
    </dgm:pt>
    <dgm:pt modelId="{4A424D53-FC72-4E08-BF88-4B5730AF02C8}" type="pres">
      <dgm:prSet presAssocID="{CF79EA51-854A-441C-A1AB-E6F74C44D16A}" presName="rootConnector" presStyleLbl="node1" presStyleIdx="2" presStyleCnt="4"/>
      <dgm:spPr/>
    </dgm:pt>
    <dgm:pt modelId="{BEF9742B-9B9F-4EFD-85D0-E93042720E8E}" type="pres">
      <dgm:prSet presAssocID="{CF79EA51-854A-441C-A1AB-E6F74C44D16A}" presName="childShape" presStyleCnt="0"/>
      <dgm:spPr/>
    </dgm:pt>
    <dgm:pt modelId="{0A491FFA-2A19-4988-96D2-3159EDDCC703}" type="pres">
      <dgm:prSet presAssocID="{1DC5BEDE-9C8F-49AA-9213-5F941FCAFF54}" presName="Name13" presStyleLbl="parChTrans1D2" presStyleIdx="0" presStyleCnt="2"/>
      <dgm:spPr/>
    </dgm:pt>
    <dgm:pt modelId="{83D3DD7D-6427-454C-88EC-C1918F763EBD}" type="pres">
      <dgm:prSet presAssocID="{CB95FD09-1C87-4A7E-8225-1630EA236460}" presName="childText" presStyleLbl="bgAcc1" presStyleIdx="0" presStyleCnt="2">
        <dgm:presLayoutVars>
          <dgm:bulletEnabled val="1"/>
        </dgm:presLayoutVars>
      </dgm:prSet>
      <dgm:spPr/>
    </dgm:pt>
    <dgm:pt modelId="{E9A7E7F7-E0FC-4325-9563-5F8458848153}" type="pres">
      <dgm:prSet presAssocID="{34941424-59EB-46C9-83D3-43452E603E74}" presName="root" presStyleCnt="0"/>
      <dgm:spPr/>
    </dgm:pt>
    <dgm:pt modelId="{06A1CFA8-ED50-4B77-AA87-08007FDA7793}" type="pres">
      <dgm:prSet presAssocID="{34941424-59EB-46C9-83D3-43452E603E74}" presName="rootComposite" presStyleCnt="0"/>
      <dgm:spPr/>
    </dgm:pt>
    <dgm:pt modelId="{A42B0A14-FEA9-4504-9DD0-62975080394F}" type="pres">
      <dgm:prSet presAssocID="{34941424-59EB-46C9-83D3-43452E603E74}" presName="rootText" presStyleLbl="node1" presStyleIdx="3" presStyleCnt="4"/>
      <dgm:spPr/>
    </dgm:pt>
    <dgm:pt modelId="{CA787A8D-1EE3-4B44-8C05-81C88C8A3F33}" type="pres">
      <dgm:prSet presAssocID="{34941424-59EB-46C9-83D3-43452E603E74}" presName="rootConnector" presStyleLbl="node1" presStyleIdx="3" presStyleCnt="4"/>
      <dgm:spPr/>
    </dgm:pt>
    <dgm:pt modelId="{22B57473-289D-4DFF-9DC2-E91D59F5E69B}" type="pres">
      <dgm:prSet presAssocID="{34941424-59EB-46C9-83D3-43452E603E74}" presName="childShape" presStyleCnt="0"/>
      <dgm:spPr/>
    </dgm:pt>
    <dgm:pt modelId="{F499DC69-EF31-485F-89F8-E2132A0A17FB}" type="pres">
      <dgm:prSet presAssocID="{B45BD2E5-96F1-4229-BC6B-3EE99C465424}" presName="Name13" presStyleLbl="parChTrans1D2" presStyleIdx="1" presStyleCnt="2"/>
      <dgm:spPr/>
    </dgm:pt>
    <dgm:pt modelId="{202F6647-A608-4068-A34B-CBDA29A2F766}" type="pres">
      <dgm:prSet presAssocID="{AEACD9E4-47FD-476E-ACF9-EC0B50B9FC6B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1FBE308-A6EE-4656-ADB0-385450DDFC22}" srcId="{A8562737-CF5D-49CD-AB22-90E076395917}" destId="{74A234D7-2165-49EB-8C2F-E92BB48DF6D2}" srcOrd="0" destOrd="0" parTransId="{AAA5BF67-D7EC-4A73-98F3-42A6180C9C51}" sibTransId="{113352CE-2B14-44C6-9806-BA387B1B3547}"/>
    <dgm:cxn modelId="{8A49510C-02A3-4A7D-A5B5-E3ECEEB35876}" type="presOf" srcId="{34941424-59EB-46C9-83D3-43452E603E74}" destId="{CA787A8D-1EE3-4B44-8C05-81C88C8A3F33}" srcOrd="1" destOrd="0" presId="urn:microsoft.com/office/officeart/2005/8/layout/hierarchy3"/>
    <dgm:cxn modelId="{2370141B-CC33-4CBD-8F30-0127BE458EAE}" type="presOf" srcId="{CF79EA51-854A-441C-A1AB-E6F74C44D16A}" destId="{3C6F6A5F-C2C0-4762-9B15-19753FF13910}" srcOrd="0" destOrd="0" presId="urn:microsoft.com/office/officeart/2005/8/layout/hierarchy3"/>
    <dgm:cxn modelId="{5380F71E-0741-487A-8CDD-F4CAD5B45DCF}" type="presOf" srcId="{CB95FD09-1C87-4A7E-8225-1630EA236460}" destId="{83D3DD7D-6427-454C-88EC-C1918F763EBD}" srcOrd="0" destOrd="0" presId="urn:microsoft.com/office/officeart/2005/8/layout/hierarchy3"/>
    <dgm:cxn modelId="{ECE6DB21-6C44-40AA-91F3-C2258F251300}" type="presOf" srcId="{34941424-59EB-46C9-83D3-43452E603E74}" destId="{A42B0A14-FEA9-4504-9DD0-62975080394F}" srcOrd="0" destOrd="0" presId="urn:microsoft.com/office/officeart/2005/8/layout/hierarchy3"/>
    <dgm:cxn modelId="{A6595B2F-093F-4142-A924-CACFBCC9F71A}" srcId="{34941424-59EB-46C9-83D3-43452E603E74}" destId="{AEACD9E4-47FD-476E-ACF9-EC0B50B9FC6B}" srcOrd="0" destOrd="0" parTransId="{B45BD2E5-96F1-4229-BC6B-3EE99C465424}" sibTransId="{8CBF476C-97E7-4A58-B777-07AE2D567705}"/>
    <dgm:cxn modelId="{E78B8B31-F20F-4082-A6D8-9C84FBD0F3E4}" type="presOf" srcId="{CF79EA51-854A-441C-A1AB-E6F74C44D16A}" destId="{4A424D53-FC72-4E08-BF88-4B5730AF02C8}" srcOrd="1" destOrd="0" presId="urn:microsoft.com/office/officeart/2005/8/layout/hierarchy3"/>
    <dgm:cxn modelId="{9D11393F-5EA7-4CBB-BD59-134FD9A1BCEE}" type="presOf" srcId="{1DC5BEDE-9C8F-49AA-9213-5F941FCAFF54}" destId="{0A491FFA-2A19-4988-96D2-3159EDDCC703}" srcOrd="0" destOrd="0" presId="urn:microsoft.com/office/officeart/2005/8/layout/hierarchy3"/>
    <dgm:cxn modelId="{1140D25B-5E5D-4EDE-B4AC-8A9A493E2388}" type="presOf" srcId="{74A234D7-2165-49EB-8C2F-E92BB48DF6D2}" destId="{60A67C22-8905-42A4-AF95-F2500C64AA82}" srcOrd="1" destOrd="0" presId="urn:microsoft.com/office/officeart/2005/8/layout/hierarchy3"/>
    <dgm:cxn modelId="{FE628949-B4FF-4E5E-B741-B22EE3A7F0CB}" type="presOf" srcId="{B45BD2E5-96F1-4229-BC6B-3EE99C465424}" destId="{F499DC69-EF31-485F-89F8-E2132A0A17FB}" srcOrd="0" destOrd="0" presId="urn:microsoft.com/office/officeart/2005/8/layout/hierarchy3"/>
    <dgm:cxn modelId="{3B522982-4623-439D-B18F-3D1CE2070A2B}" type="presOf" srcId="{D21D250A-2458-4CF1-B996-995F4346B871}" destId="{7B4E3160-ED2C-4F7C-A7D5-7AAEE67EE20C}" srcOrd="0" destOrd="0" presId="urn:microsoft.com/office/officeart/2005/8/layout/hierarchy3"/>
    <dgm:cxn modelId="{7F1CBC92-E692-42B4-BAFE-0C49C714B24F}" srcId="{A8562737-CF5D-49CD-AB22-90E076395917}" destId="{CF79EA51-854A-441C-A1AB-E6F74C44D16A}" srcOrd="2" destOrd="0" parTransId="{E2086704-10B8-4246-B690-2410137D3A1B}" sibTransId="{2844B482-96E6-404A-99D5-94120F579C6A}"/>
    <dgm:cxn modelId="{01EE899D-C42C-4645-9247-5766DF80FC01}" type="presOf" srcId="{D21D250A-2458-4CF1-B996-995F4346B871}" destId="{82F7A105-FF5B-4A73-A7B8-3EB8C12AD40A}" srcOrd="1" destOrd="0" presId="urn:microsoft.com/office/officeart/2005/8/layout/hierarchy3"/>
    <dgm:cxn modelId="{CA8B1CB5-B7E8-44F8-A44E-BA446CF5BC18}" srcId="{A8562737-CF5D-49CD-AB22-90E076395917}" destId="{34941424-59EB-46C9-83D3-43452E603E74}" srcOrd="3" destOrd="0" parTransId="{5A8DAF23-3B7F-4D4A-AC59-9C8E05146B6F}" sibTransId="{92A83282-1B2B-406B-80AA-C6E04E239ACA}"/>
    <dgm:cxn modelId="{AF7906C2-ABA8-4151-BF6D-E158F28CDD70}" type="presOf" srcId="{A8562737-CF5D-49CD-AB22-90E076395917}" destId="{A12C9E57-D5AC-45CA-944A-F1576F6C29B5}" srcOrd="0" destOrd="0" presId="urn:microsoft.com/office/officeart/2005/8/layout/hierarchy3"/>
    <dgm:cxn modelId="{8628DCC6-554F-4DA8-B934-793175C399F6}" type="presOf" srcId="{74A234D7-2165-49EB-8C2F-E92BB48DF6D2}" destId="{34B42DFF-E9B7-4AD1-A8B3-2DA9850C3C2A}" srcOrd="0" destOrd="0" presId="urn:microsoft.com/office/officeart/2005/8/layout/hierarchy3"/>
    <dgm:cxn modelId="{08446AD5-BD92-478F-8DBF-BA670BE85B9D}" srcId="{A8562737-CF5D-49CD-AB22-90E076395917}" destId="{D21D250A-2458-4CF1-B996-995F4346B871}" srcOrd="1" destOrd="0" parTransId="{39553052-53F2-47EB-8BA0-635B09F61BB3}" sibTransId="{E1BCABC1-52B9-450B-8EAC-E2746CED112C}"/>
    <dgm:cxn modelId="{6A0E3AD9-EF7D-4428-BC6F-97D8266EDDF4}" type="presOf" srcId="{AEACD9E4-47FD-476E-ACF9-EC0B50B9FC6B}" destId="{202F6647-A608-4068-A34B-CBDA29A2F766}" srcOrd="0" destOrd="0" presId="urn:microsoft.com/office/officeart/2005/8/layout/hierarchy3"/>
    <dgm:cxn modelId="{E246ADDC-11A3-4CE7-B76A-C48841AD938B}" srcId="{CF79EA51-854A-441C-A1AB-E6F74C44D16A}" destId="{CB95FD09-1C87-4A7E-8225-1630EA236460}" srcOrd="0" destOrd="0" parTransId="{1DC5BEDE-9C8F-49AA-9213-5F941FCAFF54}" sibTransId="{A5CEE2AD-9838-403B-ADF9-631ED38E3B1F}"/>
    <dgm:cxn modelId="{5EA52ED8-B8C9-4F53-A97B-857493EBB44D}" type="presParOf" srcId="{A12C9E57-D5AC-45CA-944A-F1576F6C29B5}" destId="{F12E3C08-2C68-4862-9733-723711DA4738}" srcOrd="0" destOrd="0" presId="urn:microsoft.com/office/officeart/2005/8/layout/hierarchy3"/>
    <dgm:cxn modelId="{7966E916-24A2-433B-972B-A7C2CB4091BF}" type="presParOf" srcId="{F12E3C08-2C68-4862-9733-723711DA4738}" destId="{6806B281-88A9-4070-94F0-C50E7805BAC1}" srcOrd="0" destOrd="0" presId="urn:microsoft.com/office/officeart/2005/8/layout/hierarchy3"/>
    <dgm:cxn modelId="{B26E498B-5D33-4D49-B598-F36B8F675A9E}" type="presParOf" srcId="{6806B281-88A9-4070-94F0-C50E7805BAC1}" destId="{34B42DFF-E9B7-4AD1-A8B3-2DA9850C3C2A}" srcOrd="0" destOrd="0" presId="urn:microsoft.com/office/officeart/2005/8/layout/hierarchy3"/>
    <dgm:cxn modelId="{557F0AB9-4911-464E-8F48-7FA936B21669}" type="presParOf" srcId="{6806B281-88A9-4070-94F0-C50E7805BAC1}" destId="{60A67C22-8905-42A4-AF95-F2500C64AA82}" srcOrd="1" destOrd="0" presId="urn:microsoft.com/office/officeart/2005/8/layout/hierarchy3"/>
    <dgm:cxn modelId="{2BB0B92D-9543-4D13-8E6B-51239B567366}" type="presParOf" srcId="{F12E3C08-2C68-4862-9733-723711DA4738}" destId="{EA407926-64D0-4255-9038-C9C65BAE2F5D}" srcOrd="1" destOrd="0" presId="urn:microsoft.com/office/officeart/2005/8/layout/hierarchy3"/>
    <dgm:cxn modelId="{CF0CE506-5036-47A4-995F-5D0E96DF19C1}" type="presParOf" srcId="{A12C9E57-D5AC-45CA-944A-F1576F6C29B5}" destId="{84760F2F-C774-477D-BB03-D4A759691E50}" srcOrd="1" destOrd="0" presId="urn:microsoft.com/office/officeart/2005/8/layout/hierarchy3"/>
    <dgm:cxn modelId="{1A08962E-E71F-4248-BA5A-3DBB0ABE45D7}" type="presParOf" srcId="{84760F2F-C774-477D-BB03-D4A759691E50}" destId="{0DA54F24-A69B-41F2-8A78-AB301B7E90ED}" srcOrd="0" destOrd="0" presId="urn:microsoft.com/office/officeart/2005/8/layout/hierarchy3"/>
    <dgm:cxn modelId="{9BF18D44-225B-47DD-9AE7-1FB4326CF198}" type="presParOf" srcId="{0DA54F24-A69B-41F2-8A78-AB301B7E90ED}" destId="{7B4E3160-ED2C-4F7C-A7D5-7AAEE67EE20C}" srcOrd="0" destOrd="0" presId="urn:microsoft.com/office/officeart/2005/8/layout/hierarchy3"/>
    <dgm:cxn modelId="{A0221B4F-8F67-416C-A4E6-CDF039608EA4}" type="presParOf" srcId="{0DA54F24-A69B-41F2-8A78-AB301B7E90ED}" destId="{82F7A105-FF5B-4A73-A7B8-3EB8C12AD40A}" srcOrd="1" destOrd="0" presId="urn:microsoft.com/office/officeart/2005/8/layout/hierarchy3"/>
    <dgm:cxn modelId="{42B362D6-7EE1-45A3-8011-3894DD79274F}" type="presParOf" srcId="{84760F2F-C774-477D-BB03-D4A759691E50}" destId="{BDE19156-6E27-4331-B107-BB06740FA2A2}" srcOrd="1" destOrd="0" presId="urn:microsoft.com/office/officeart/2005/8/layout/hierarchy3"/>
    <dgm:cxn modelId="{60A90484-E147-4811-9DB6-902BFEA916E8}" type="presParOf" srcId="{A12C9E57-D5AC-45CA-944A-F1576F6C29B5}" destId="{3CC1DE08-E510-4A30-9D5F-E5281D7041CC}" srcOrd="2" destOrd="0" presId="urn:microsoft.com/office/officeart/2005/8/layout/hierarchy3"/>
    <dgm:cxn modelId="{BB0C13E3-D57B-4A5D-9BDF-B04C216F48C1}" type="presParOf" srcId="{3CC1DE08-E510-4A30-9D5F-E5281D7041CC}" destId="{F279AF1A-EA40-4D72-B306-D565E0492338}" srcOrd="0" destOrd="0" presId="urn:microsoft.com/office/officeart/2005/8/layout/hierarchy3"/>
    <dgm:cxn modelId="{98891339-3933-46FD-9C6D-12D4AAE33393}" type="presParOf" srcId="{F279AF1A-EA40-4D72-B306-D565E0492338}" destId="{3C6F6A5F-C2C0-4762-9B15-19753FF13910}" srcOrd="0" destOrd="0" presId="urn:microsoft.com/office/officeart/2005/8/layout/hierarchy3"/>
    <dgm:cxn modelId="{DC886A64-6A4C-412D-A992-C67ACD44A8C3}" type="presParOf" srcId="{F279AF1A-EA40-4D72-B306-D565E0492338}" destId="{4A424D53-FC72-4E08-BF88-4B5730AF02C8}" srcOrd="1" destOrd="0" presId="urn:microsoft.com/office/officeart/2005/8/layout/hierarchy3"/>
    <dgm:cxn modelId="{47CFF169-89F6-442C-8D61-B8F511D09B46}" type="presParOf" srcId="{3CC1DE08-E510-4A30-9D5F-E5281D7041CC}" destId="{BEF9742B-9B9F-4EFD-85D0-E93042720E8E}" srcOrd="1" destOrd="0" presId="urn:microsoft.com/office/officeart/2005/8/layout/hierarchy3"/>
    <dgm:cxn modelId="{3239BED1-02BF-4246-AAFE-6901781D6E62}" type="presParOf" srcId="{BEF9742B-9B9F-4EFD-85D0-E93042720E8E}" destId="{0A491FFA-2A19-4988-96D2-3159EDDCC703}" srcOrd="0" destOrd="0" presId="urn:microsoft.com/office/officeart/2005/8/layout/hierarchy3"/>
    <dgm:cxn modelId="{185A519C-7074-41C0-8AC5-B629ABC0FB94}" type="presParOf" srcId="{BEF9742B-9B9F-4EFD-85D0-E93042720E8E}" destId="{83D3DD7D-6427-454C-88EC-C1918F763EBD}" srcOrd="1" destOrd="0" presId="urn:microsoft.com/office/officeart/2005/8/layout/hierarchy3"/>
    <dgm:cxn modelId="{B75DF371-6806-41B0-BBF8-641623B861ED}" type="presParOf" srcId="{A12C9E57-D5AC-45CA-944A-F1576F6C29B5}" destId="{E9A7E7F7-E0FC-4325-9563-5F8458848153}" srcOrd="3" destOrd="0" presId="urn:microsoft.com/office/officeart/2005/8/layout/hierarchy3"/>
    <dgm:cxn modelId="{194F7194-91A3-41E9-A794-DACD65DC7F75}" type="presParOf" srcId="{E9A7E7F7-E0FC-4325-9563-5F8458848153}" destId="{06A1CFA8-ED50-4B77-AA87-08007FDA7793}" srcOrd="0" destOrd="0" presId="urn:microsoft.com/office/officeart/2005/8/layout/hierarchy3"/>
    <dgm:cxn modelId="{3F7C0B61-72E9-497A-A107-B3F7BAEF57E8}" type="presParOf" srcId="{06A1CFA8-ED50-4B77-AA87-08007FDA7793}" destId="{A42B0A14-FEA9-4504-9DD0-62975080394F}" srcOrd="0" destOrd="0" presId="urn:microsoft.com/office/officeart/2005/8/layout/hierarchy3"/>
    <dgm:cxn modelId="{FB42E6B9-C273-4EBD-930F-F53814C83834}" type="presParOf" srcId="{06A1CFA8-ED50-4B77-AA87-08007FDA7793}" destId="{CA787A8D-1EE3-4B44-8C05-81C88C8A3F33}" srcOrd="1" destOrd="0" presId="urn:microsoft.com/office/officeart/2005/8/layout/hierarchy3"/>
    <dgm:cxn modelId="{C5760F84-DFBE-4407-8D34-CD618CC77C10}" type="presParOf" srcId="{E9A7E7F7-E0FC-4325-9563-5F8458848153}" destId="{22B57473-289D-4DFF-9DC2-E91D59F5E69B}" srcOrd="1" destOrd="0" presId="urn:microsoft.com/office/officeart/2005/8/layout/hierarchy3"/>
    <dgm:cxn modelId="{D63CC45C-04AB-4494-9319-8B4D6421E372}" type="presParOf" srcId="{22B57473-289D-4DFF-9DC2-E91D59F5E69B}" destId="{F499DC69-EF31-485F-89F8-E2132A0A17FB}" srcOrd="0" destOrd="0" presId="urn:microsoft.com/office/officeart/2005/8/layout/hierarchy3"/>
    <dgm:cxn modelId="{9B0B91E5-0799-43E1-AC6B-FB61424ECC49}" type="presParOf" srcId="{22B57473-289D-4DFF-9DC2-E91D59F5E69B}" destId="{202F6647-A608-4068-A34B-CBDA29A2F76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A2A5D-3B11-4680-90D8-FBFCDDF431A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E4E152-6488-4B88-9679-8BCE3B934C85}">
      <dgm:prSet/>
      <dgm:spPr/>
      <dgm:t>
        <a:bodyPr/>
        <a:lstStyle/>
        <a:p>
          <a:r>
            <a:rPr lang="en-US"/>
            <a:t>Gives better output when subject and query sequences have almost the same length</a:t>
          </a:r>
        </a:p>
      </dgm:t>
    </dgm:pt>
    <dgm:pt modelId="{531B33D5-82D2-4F33-8743-5E9C7AD0E7B1}" type="parTrans" cxnId="{6C6D8711-BD2C-4A13-A500-63CD32968A75}">
      <dgm:prSet/>
      <dgm:spPr/>
      <dgm:t>
        <a:bodyPr/>
        <a:lstStyle/>
        <a:p>
          <a:endParaRPr lang="en-US"/>
        </a:p>
      </dgm:t>
    </dgm:pt>
    <dgm:pt modelId="{CB8813A6-B437-44CC-B395-F42498A63188}" type="sibTrans" cxnId="{6C6D8711-BD2C-4A13-A500-63CD32968A75}">
      <dgm:prSet/>
      <dgm:spPr/>
      <dgm:t>
        <a:bodyPr/>
        <a:lstStyle/>
        <a:p>
          <a:endParaRPr lang="en-US"/>
        </a:p>
      </dgm:t>
    </dgm:pt>
    <dgm:pt modelId="{D149924F-90A5-48C7-9A47-16226E836BF8}">
      <dgm:prSet/>
      <dgm:spPr/>
      <dgm:t>
        <a:bodyPr/>
        <a:lstStyle/>
        <a:p>
          <a:r>
            <a:rPr lang="en-US"/>
            <a:t>Alignment is carried out from start to end of sequences</a:t>
          </a:r>
        </a:p>
      </dgm:t>
    </dgm:pt>
    <dgm:pt modelId="{5991DECB-AA74-4064-ABFF-8AE19B117F7A}" type="parTrans" cxnId="{3BDB5C1C-D5E4-4B9B-BDF4-932EAAD25188}">
      <dgm:prSet/>
      <dgm:spPr/>
      <dgm:t>
        <a:bodyPr/>
        <a:lstStyle/>
        <a:p>
          <a:endParaRPr lang="en-US"/>
        </a:p>
      </dgm:t>
    </dgm:pt>
    <dgm:pt modelId="{BA09CBA2-0F4B-45F3-9E24-5C282955D0BA}" type="sibTrans" cxnId="{3BDB5C1C-D5E4-4B9B-BDF4-932EAAD25188}">
      <dgm:prSet/>
      <dgm:spPr/>
      <dgm:t>
        <a:bodyPr/>
        <a:lstStyle/>
        <a:p>
          <a:endParaRPr lang="en-US"/>
        </a:p>
      </dgm:t>
    </dgm:pt>
    <dgm:pt modelId="{45BAC6C3-E367-49AE-8044-C27D81173732}">
      <dgm:prSet/>
      <dgm:spPr/>
      <dgm:t>
        <a:bodyPr/>
        <a:lstStyle/>
        <a:p>
          <a:r>
            <a:rPr lang="en-US"/>
            <a:t>Needleman-Wunsch algorithm is widely used for global alignment</a:t>
          </a:r>
        </a:p>
      </dgm:t>
    </dgm:pt>
    <dgm:pt modelId="{1EE90575-C5EB-47C8-B0A3-F62F02B060C3}" type="parTrans" cxnId="{A4D7E898-3A1E-4A9C-B0BD-7E25891E8D2D}">
      <dgm:prSet/>
      <dgm:spPr/>
      <dgm:t>
        <a:bodyPr/>
        <a:lstStyle/>
        <a:p>
          <a:endParaRPr lang="en-US"/>
        </a:p>
      </dgm:t>
    </dgm:pt>
    <dgm:pt modelId="{0ED02EDC-EA5A-423C-9104-7558B2B24BB9}" type="sibTrans" cxnId="{A4D7E898-3A1E-4A9C-B0BD-7E25891E8D2D}">
      <dgm:prSet/>
      <dgm:spPr/>
      <dgm:t>
        <a:bodyPr/>
        <a:lstStyle/>
        <a:p>
          <a:endParaRPr lang="en-US"/>
        </a:p>
      </dgm:t>
    </dgm:pt>
    <dgm:pt modelId="{F69973F6-F878-411C-A02A-BE78E13E9B47}">
      <dgm:prSet/>
      <dgm:spPr/>
      <dgm:t>
        <a:bodyPr/>
        <a:lstStyle/>
        <a:p>
          <a:r>
            <a:rPr lang="en-US"/>
            <a:t>It uses a dynamic programming approach</a:t>
          </a:r>
        </a:p>
      </dgm:t>
    </dgm:pt>
    <dgm:pt modelId="{B5386C5D-08EF-4411-B114-C4B86B9A809E}" type="parTrans" cxnId="{110F3903-9451-431E-8BE1-7F7557DA4BA2}">
      <dgm:prSet/>
      <dgm:spPr/>
      <dgm:t>
        <a:bodyPr/>
        <a:lstStyle/>
        <a:p>
          <a:endParaRPr lang="en-US"/>
        </a:p>
      </dgm:t>
    </dgm:pt>
    <dgm:pt modelId="{D1595CB5-4EF5-4AEF-AD9A-7BC7CB473E08}" type="sibTrans" cxnId="{110F3903-9451-431E-8BE1-7F7557DA4BA2}">
      <dgm:prSet/>
      <dgm:spPr/>
      <dgm:t>
        <a:bodyPr/>
        <a:lstStyle/>
        <a:p>
          <a:endParaRPr lang="en-US"/>
        </a:p>
      </dgm:t>
    </dgm:pt>
    <dgm:pt modelId="{8A651B2D-80BF-4C21-BF2A-63D7F2EE3FB4}" type="pres">
      <dgm:prSet presAssocID="{362A2A5D-3B11-4680-90D8-FBFCDDF431A6}" presName="outerComposite" presStyleCnt="0">
        <dgm:presLayoutVars>
          <dgm:chMax val="5"/>
          <dgm:dir/>
          <dgm:resizeHandles val="exact"/>
        </dgm:presLayoutVars>
      </dgm:prSet>
      <dgm:spPr/>
    </dgm:pt>
    <dgm:pt modelId="{77018E12-6626-4DD9-8F9C-60D0B848F22F}" type="pres">
      <dgm:prSet presAssocID="{362A2A5D-3B11-4680-90D8-FBFCDDF431A6}" presName="dummyMaxCanvas" presStyleCnt="0">
        <dgm:presLayoutVars/>
      </dgm:prSet>
      <dgm:spPr/>
    </dgm:pt>
    <dgm:pt modelId="{BEFE1352-7CB0-4130-837F-9E56100008B4}" type="pres">
      <dgm:prSet presAssocID="{362A2A5D-3B11-4680-90D8-FBFCDDF431A6}" presName="FourNodes_1" presStyleLbl="node1" presStyleIdx="0" presStyleCnt="4">
        <dgm:presLayoutVars>
          <dgm:bulletEnabled val="1"/>
        </dgm:presLayoutVars>
      </dgm:prSet>
      <dgm:spPr/>
    </dgm:pt>
    <dgm:pt modelId="{5277FE21-DE9A-4EBA-AC8B-3BF10C503B0F}" type="pres">
      <dgm:prSet presAssocID="{362A2A5D-3B11-4680-90D8-FBFCDDF431A6}" presName="FourNodes_2" presStyleLbl="node1" presStyleIdx="1" presStyleCnt="4">
        <dgm:presLayoutVars>
          <dgm:bulletEnabled val="1"/>
        </dgm:presLayoutVars>
      </dgm:prSet>
      <dgm:spPr/>
    </dgm:pt>
    <dgm:pt modelId="{E553DCB4-6FF8-41DA-A126-B6C07E7A6D05}" type="pres">
      <dgm:prSet presAssocID="{362A2A5D-3B11-4680-90D8-FBFCDDF431A6}" presName="FourNodes_3" presStyleLbl="node1" presStyleIdx="2" presStyleCnt="4">
        <dgm:presLayoutVars>
          <dgm:bulletEnabled val="1"/>
        </dgm:presLayoutVars>
      </dgm:prSet>
      <dgm:spPr/>
    </dgm:pt>
    <dgm:pt modelId="{95165684-6686-4512-82DA-07DA79F6481A}" type="pres">
      <dgm:prSet presAssocID="{362A2A5D-3B11-4680-90D8-FBFCDDF431A6}" presName="FourNodes_4" presStyleLbl="node1" presStyleIdx="3" presStyleCnt="4">
        <dgm:presLayoutVars>
          <dgm:bulletEnabled val="1"/>
        </dgm:presLayoutVars>
      </dgm:prSet>
      <dgm:spPr/>
    </dgm:pt>
    <dgm:pt modelId="{DC04A40F-C480-4B94-842C-08DB38A9959A}" type="pres">
      <dgm:prSet presAssocID="{362A2A5D-3B11-4680-90D8-FBFCDDF431A6}" presName="FourConn_1-2" presStyleLbl="fgAccFollowNode1" presStyleIdx="0" presStyleCnt="3">
        <dgm:presLayoutVars>
          <dgm:bulletEnabled val="1"/>
        </dgm:presLayoutVars>
      </dgm:prSet>
      <dgm:spPr/>
    </dgm:pt>
    <dgm:pt modelId="{8A71A29B-B34A-4D35-8B1C-A72D7BAE9C95}" type="pres">
      <dgm:prSet presAssocID="{362A2A5D-3B11-4680-90D8-FBFCDDF431A6}" presName="FourConn_2-3" presStyleLbl="fgAccFollowNode1" presStyleIdx="1" presStyleCnt="3">
        <dgm:presLayoutVars>
          <dgm:bulletEnabled val="1"/>
        </dgm:presLayoutVars>
      </dgm:prSet>
      <dgm:spPr/>
    </dgm:pt>
    <dgm:pt modelId="{AB6A11BE-9AE1-434D-82F9-3CD3FEAA17F7}" type="pres">
      <dgm:prSet presAssocID="{362A2A5D-3B11-4680-90D8-FBFCDDF431A6}" presName="FourConn_3-4" presStyleLbl="fgAccFollowNode1" presStyleIdx="2" presStyleCnt="3">
        <dgm:presLayoutVars>
          <dgm:bulletEnabled val="1"/>
        </dgm:presLayoutVars>
      </dgm:prSet>
      <dgm:spPr/>
    </dgm:pt>
    <dgm:pt modelId="{8A6284E6-00C9-48C4-8E1A-29768C69B555}" type="pres">
      <dgm:prSet presAssocID="{362A2A5D-3B11-4680-90D8-FBFCDDF431A6}" presName="FourNodes_1_text" presStyleLbl="node1" presStyleIdx="3" presStyleCnt="4">
        <dgm:presLayoutVars>
          <dgm:bulletEnabled val="1"/>
        </dgm:presLayoutVars>
      </dgm:prSet>
      <dgm:spPr/>
    </dgm:pt>
    <dgm:pt modelId="{D5A50B58-F46B-47FC-9F4E-227A6719C49B}" type="pres">
      <dgm:prSet presAssocID="{362A2A5D-3B11-4680-90D8-FBFCDDF431A6}" presName="FourNodes_2_text" presStyleLbl="node1" presStyleIdx="3" presStyleCnt="4">
        <dgm:presLayoutVars>
          <dgm:bulletEnabled val="1"/>
        </dgm:presLayoutVars>
      </dgm:prSet>
      <dgm:spPr/>
    </dgm:pt>
    <dgm:pt modelId="{C54AAD85-EB9D-4A27-BF5E-E3BFD8E79C5C}" type="pres">
      <dgm:prSet presAssocID="{362A2A5D-3B11-4680-90D8-FBFCDDF431A6}" presName="FourNodes_3_text" presStyleLbl="node1" presStyleIdx="3" presStyleCnt="4">
        <dgm:presLayoutVars>
          <dgm:bulletEnabled val="1"/>
        </dgm:presLayoutVars>
      </dgm:prSet>
      <dgm:spPr/>
    </dgm:pt>
    <dgm:pt modelId="{D0A31667-FCD0-4AF1-9806-3808C419D18B}" type="pres">
      <dgm:prSet presAssocID="{362A2A5D-3B11-4680-90D8-FBFCDDF431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AA37D00-BB63-456E-B05B-33368CC43E4A}" type="presOf" srcId="{BA09CBA2-0F4B-45F3-9E24-5C282955D0BA}" destId="{8A71A29B-B34A-4D35-8B1C-A72D7BAE9C95}" srcOrd="0" destOrd="0" presId="urn:microsoft.com/office/officeart/2005/8/layout/vProcess5"/>
    <dgm:cxn modelId="{110F3903-9451-431E-8BE1-7F7557DA4BA2}" srcId="{362A2A5D-3B11-4680-90D8-FBFCDDF431A6}" destId="{F69973F6-F878-411C-A02A-BE78E13E9B47}" srcOrd="3" destOrd="0" parTransId="{B5386C5D-08EF-4411-B114-C4B86B9A809E}" sibTransId="{D1595CB5-4EF5-4AEF-AD9A-7BC7CB473E08}"/>
    <dgm:cxn modelId="{6C6D8711-BD2C-4A13-A500-63CD32968A75}" srcId="{362A2A5D-3B11-4680-90D8-FBFCDDF431A6}" destId="{7CE4E152-6488-4B88-9679-8BCE3B934C85}" srcOrd="0" destOrd="0" parTransId="{531B33D5-82D2-4F33-8743-5E9C7AD0E7B1}" sibTransId="{CB8813A6-B437-44CC-B395-F42498A63188}"/>
    <dgm:cxn modelId="{3BDB5C1C-D5E4-4B9B-BDF4-932EAAD25188}" srcId="{362A2A5D-3B11-4680-90D8-FBFCDDF431A6}" destId="{D149924F-90A5-48C7-9A47-16226E836BF8}" srcOrd="1" destOrd="0" parTransId="{5991DECB-AA74-4064-ABFF-8AE19B117F7A}" sibTransId="{BA09CBA2-0F4B-45F3-9E24-5C282955D0BA}"/>
    <dgm:cxn modelId="{1F882B31-AB23-4B04-A36B-B9FABFD730FC}" type="presOf" srcId="{362A2A5D-3B11-4680-90D8-FBFCDDF431A6}" destId="{8A651B2D-80BF-4C21-BF2A-63D7F2EE3FB4}" srcOrd="0" destOrd="0" presId="urn:microsoft.com/office/officeart/2005/8/layout/vProcess5"/>
    <dgm:cxn modelId="{35C3F839-FDBA-4464-AF6D-C292C8C627CE}" type="presOf" srcId="{45BAC6C3-E367-49AE-8044-C27D81173732}" destId="{C54AAD85-EB9D-4A27-BF5E-E3BFD8E79C5C}" srcOrd="1" destOrd="0" presId="urn:microsoft.com/office/officeart/2005/8/layout/vProcess5"/>
    <dgm:cxn modelId="{31DB133C-5E3A-4265-8E70-D6DDD4B13544}" type="presOf" srcId="{D149924F-90A5-48C7-9A47-16226E836BF8}" destId="{5277FE21-DE9A-4EBA-AC8B-3BF10C503B0F}" srcOrd="0" destOrd="0" presId="urn:microsoft.com/office/officeart/2005/8/layout/vProcess5"/>
    <dgm:cxn modelId="{CACCA741-7C45-434C-AA4B-672F411D758A}" type="presOf" srcId="{7CE4E152-6488-4B88-9679-8BCE3B934C85}" destId="{BEFE1352-7CB0-4130-837F-9E56100008B4}" srcOrd="0" destOrd="0" presId="urn:microsoft.com/office/officeart/2005/8/layout/vProcess5"/>
    <dgm:cxn modelId="{EA7A9685-4CD5-43B8-BBAC-79BC8066C91F}" type="presOf" srcId="{F69973F6-F878-411C-A02A-BE78E13E9B47}" destId="{95165684-6686-4512-82DA-07DA79F6481A}" srcOrd="0" destOrd="0" presId="urn:microsoft.com/office/officeart/2005/8/layout/vProcess5"/>
    <dgm:cxn modelId="{1EE28689-9FA4-4D75-82AB-833D648D800F}" type="presOf" srcId="{CB8813A6-B437-44CC-B395-F42498A63188}" destId="{DC04A40F-C480-4B94-842C-08DB38A9959A}" srcOrd="0" destOrd="0" presId="urn:microsoft.com/office/officeart/2005/8/layout/vProcess5"/>
    <dgm:cxn modelId="{9E4AE691-AD35-4562-9927-36D715FEE69C}" type="presOf" srcId="{F69973F6-F878-411C-A02A-BE78E13E9B47}" destId="{D0A31667-FCD0-4AF1-9806-3808C419D18B}" srcOrd="1" destOrd="0" presId="urn:microsoft.com/office/officeart/2005/8/layout/vProcess5"/>
    <dgm:cxn modelId="{79156396-6E4B-4821-B20B-6F68B2BD365A}" type="presOf" srcId="{D149924F-90A5-48C7-9A47-16226E836BF8}" destId="{D5A50B58-F46B-47FC-9F4E-227A6719C49B}" srcOrd="1" destOrd="0" presId="urn:microsoft.com/office/officeart/2005/8/layout/vProcess5"/>
    <dgm:cxn modelId="{E6AEB496-DE37-4EAB-AA88-7104BAA750F2}" type="presOf" srcId="{45BAC6C3-E367-49AE-8044-C27D81173732}" destId="{E553DCB4-6FF8-41DA-A126-B6C07E7A6D05}" srcOrd="0" destOrd="0" presId="urn:microsoft.com/office/officeart/2005/8/layout/vProcess5"/>
    <dgm:cxn modelId="{A4D7E898-3A1E-4A9C-B0BD-7E25891E8D2D}" srcId="{362A2A5D-3B11-4680-90D8-FBFCDDF431A6}" destId="{45BAC6C3-E367-49AE-8044-C27D81173732}" srcOrd="2" destOrd="0" parTransId="{1EE90575-C5EB-47C8-B0A3-F62F02B060C3}" sibTransId="{0ED02EDC-EA5A-423C-9104-7558B2B24BB9}"/>
    <dgm:cxn modelId="{0DB6C39F-80AB-4B46-8122-EADAE6E34A91}" type="presOf" srcId="{0ED02EDC-EA5A-423C-9104-7558B2B24BB9}" destId="{AB6A11BE-9AE1-434D-82F9-3CD3FEAA17F7}" srcOrd="0" destOrd="0" presId="urn:microsoft.com/office/officeart/2005/8/layout/vProcess5"/>
    <dgm:cxn modelId="{68F95EC2-C58A-4F17-8C3C-029596C2CA65}" type="presOf" srcId="{7CE4E152-6488-4B88-9679-8BCE3B934C85}" destId="{8A6284E6-00C9-48C4-8E1A-29768C69B555}" srcOrd="1" destOrd="0" presId="urn:microsoft.com/office/officeart/2005/8/layout/vProcess5"/>
    <dgm:cxn modelId="{4A8A21E0-00AD-43BD-A933-592846DB241D}" type="presParOf" srcId="{8A651B2D-80BF-4C21-BF2A-63D7F2EE3FB4}" destId="{77018E12-6626-4DD9-8F9C-60D0B848F22F}" srcOrd="0" destOrd="0" presId="urn:microsoft.com/office/officeart/2005/8/layout/vProcess5"/>
    <dgm:cxn modelId="{7F468C8C-4E48-4B20-85E8-71D17E6363BA}" type="presParOf" srcId="{8A651B2D-80BF-4C21-BF2A-63D7F2EE3FB4}" destId="{BEFE1352-7CB0-4130-837F-9E56100008B4}" srcOrd="1" destOrd="0" presId="urn:microsoft.com/office/officeart/2005/8/layout/vProcess5"/>
    <dgm:cxn modelId="{8F9200AA-2965-42DB-8363-44CEF314CB1A}" type="presParOf" srcId="{8A651B2D-80BF-4C21-BF2A-63D7F2EE3FB4}" destId="{5277FE21-DE9A-4EBA-AC8B-3BF10C503B0F}" srcOrd="2" destOrd="0" presId="urn:microsoft.com/office/officeart/2005/8/layout/vProcess5"/>
    <dgm:cxn modelId="{24F32D73-1F10-4583-9DD1-C924574831AA}" type="presParOf" srcId="{8A651B2D-80BF-4C21-BF2A-63D7F2EE3FB4}" destId="{E553DCB4-6FF8-41DA-A126-B6C07E7A6D05}" srcOrd="3" destOrd="0" presId="urn:microsoft.com/office/officeart/2005/8/layout/vProcess5"/>
    <dgm:cxn modelId="{902B1C0B-7D49-4EDF-8F74-4E7CC3DBC8AE}" type="presParOf" srcId="{8A651B2D-80BF-4C21-BF2A-63D7F2EE3FB4}" destId="{95165684-6686-4512-82DA-07DA79F6481A}" srcOrd="4" destOrd="0" presId="urn:microsoft.com/office/officeart/2005/8/layout/vProcess5"/>
    <dgm:cxn modelId="{7009DBBD-1643-4A61-B42D-B395665F090E}" type="presParOf" srcId="{8A651B2D-80BF-4C21-BF2A-63D7F2EE3FB4}" destId="{DC04A40F-C480-4B94-842C-08DB38A9959A}" srcOrd="5" destOrd="0" presId="urn:microsoft.com/office/officeart/2005/8/layout/vProcess5"/>
    <dgm:cxn modelId="{E5CB12D7-B5C6-4F06-A50E-6A25286D855C}" type="presParOf" srcId="{8A651B2D-80BF-4C21-BF2A-63D7F2EE3FB4}" destId="{8A71A29B-B34A-4D35-8B1C-A72D7BAE9C95}" srcOrd="6" destOrd="0" presId="urn:microsoft.com/office/officeart/2005/8/layout/vProcess5"/>
    <dgm:cxn modelId="{765AF75D-A655-4336-B79F-6AE771735BA9}" type="presParOf" srcId="{8A651B2D-80BF-4C21-BF2A-63D7F2EE3FB4}" destId="{AB6A11BE-9AE1-434D-82F9-3CD3FEAA17F7}" srcOrd="7" destOrd="0" presId="urn:microsoft.com/office/officeart/2005/8/layout/vProcess5"/>
    <dgm:cxn modelId="{0209E025-3F49-4D3E-8C3C-4AF28A4A8A67}" type="presParOf" srcId="{8A651B2D-80BF-4C21-BF2A-63D7F2EE3FB4}" destId="{8A6284E6-00C9-48C4-8E1A-29768C69B555}" srcOrd="8" destOrd="0" presId="urn:microsoft.com/office/officeart/2005/8/layout/vProcess5"/>
    <dgm:cxn modelId="{BBF31AC9-17C4-4E98-8E15-1946AB9FAE81}" type="presParOf" srcId="{8A651B2D-80BF-4C21-BF2A-63D7F2EE3FB4}" destId="{D5A50B58-F46B-47FC-9F4E-227A6719C49B}" srcOrd="9" destOrd="0" presId="urn:microsoft.com/office/officeart/2005/8/layout/vProcess5"/>
    <dgm:cxn modelId="{763D2F8B-67DD-41A2-BA48-A14F280709CF}" type="presParOf" srcId="{8A651B2D-80BF-4C21-BF2A-63D7F2EE3FB4}" destId="{C54AAD85-EB9D-4A27-BF5E-E3BFD8E79C5C}" srcOrd="10" destOrd="0" presId="urn:microsoft.com/office/officeart/2005/8/layout/vProcess5"/>
    <dgm:cxn modelId="{27A5FFA8-6098-42EB-9E43-D8FABC66A05C}" type="presParOf" srcId="{8A651B2D-80BF-4C21-BF2A-63D7F2EE3FB4}" destId="{D0A31667-FCD0-4AF1-9806-3808C419D18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532A9-BF5B-4B33-BD9A-30AEBF886F5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A32D34-619C-4C10-9C66-1C54B749C069}">
      <dgm:prSet/>
      <dgm:spPr/>
      <dgm:t>
        <a:bodyPr/>
        <a:lstStyle/>
        <a:p>
          <a:r>
            <a:rPr lang="en-US"/>
            <a:t>One of the first applications of dynamic programming used in biological sequencing</a:t>
          </a:r>
        </a:p>
      </dgm:t>
    </dgm:pt>
    <dgm:pt modelId="{7DD144CB-B43B-436E-82A2-81F3F85115EE}" type="parTrans" cxnId="{EB301EE5-180B-489C-ABE6-1F076885A439}">
      <dgm:prSet/>
      <dgm:spPr/>
      <dgm:t>
        <a:bodyPr/>
        <a:lstStyle/>
        <a:p>
          <a:endParaRPr lang="en-US"/>
        </a:p>
      </dgm:t>
    </dgm:pt>
    <dgm:pt modelId="{1ED208ED-46D1-460A-9A70-C0763FAD737D}" type="sibTrans" cxnId="{EB301EE5-180B-489C-ABE6-1F076885A439}">
      <dgm:prSet/>
      <dgm:spPr/>
      <dgm:t>
        <a:bodyPr/>
        <a:lstStyle/>
        <a:p>
          <a:endParaRPr lang="en-US"/>
        </a:p>
      </dgm:t>
    </dgm:pt>
    <dgm:pt modelId="{676FF420-43A0-41F8-B0DC-1AEC8363CFE5}">
      <dgm:prSet/>
      <dgm:spPr/>
      <dgm:t>
        <a:bodyPr/>
        <a:lstStyle/>
        <a:p>
          <a:r>
            <a:rPr lang="en-US"/>
            <a:t>Developed by Saul Needleman and Christian Wunsch in 1970</a:t>
          </a:r>
        </a:p>
      </dgm:t>
    </dgm:pt>
    <dgm:pt modelId="{F52BCF29-2D0D-4F25-A671-6421FE03CF61}" type="parTrans" cxnId="{810E1956-EE6B-4FEE-BBBD-6B6B8DF03FAC}">
      <dgm:prSet/>
      <dgm:spPr/>
      <dgm:t>
        <a:bodyPr/>
        <a:lstStyle/>
        <a:p>
          <a:endParaRPr lang="en-US"/>
        </a:p>
      </dgm:t>
    </dgm:pt>
    <dgm:pt modelId="{148FB455-5730-44FA-B29D-F638F9B4CA46}" type="sibTrans" cxnId="{810E1956-EE6B-4FEE-BBBD-6B6B8DF03FAC}">
      <dgm:prSet/>
      <dgm:spPr/>
      <dgm:t>
        <a:bodyPr/>
        <a:lstStyle/>
        <a:p>
          <a:endParaRPr lang="en-US"/>
        </a:p>
      </dgm:t>
    </dgm:pt>
    <dgm:pt modelId="{9336B6AF-406F-473F-B1FD-615B198BFA1E}">
      <dgm:prSet/>
      <dgm:spPr/>
      <dgm:t>
        <a:bodyPr/>
        <a:lstStyle/>
        <a:p>
          <a:r>
            <a:rPr lang="en-US"/>
            <a:t>It has a quadratic time complexity of O(n*m) where n and m are the lengths of input sequences</a:t>
          </a:r>
        </a:p>
      </dgm:t>
    </dgm:pt>
    <dgm:pt modelId="{9A59F615-39FE-431B-A514-CC139741A6BD}" type="parTrans" cxnId="{B525DAED-9655-4060-B84C-3E06EE21B5B8}">
      <dgm:prSet/>
      <dgm:spPr/>
      <dgm:t>
        <a:bodyPr/>
        <a:lstStyle/>
        <a:p>
          <a:endParaRPr lang="en-US"/>
        </a:p>
      </dgm:t>
    </dgm:pt>
    <dgm:pt modelId="{07722BF2-E8A5-44D8-B093-093950B7546B}" type="sibTrans" cxnId="{B525DAED-9655-4060-B84C-3E06EE21B5B8}">
      <dgm:prSet/>
      <dgm:spPr/>
      <dgm:t>
        <a:bodyPr/>
        <a:lstStyle/>
        <a:p>
          <a:endParaRPr lang="en-US"/>
        </a:p>
      </dgm:t>
    </dgm:pt>
    <dgm:pt modelId="{9D866C41-3952-4DD0-89B4-EFA4AF6EBDD2}">
      <dgm:prSet/>
      <dgm:spPr/>
      <dgm:t>
        <a:bodyPr/>
        <a:lstStyle/>
        <a:p>
          <a:r>
            <a:rPr lang="en-US" dirty="0"/>
            <a:t>Follows 3 main steps for sequence alignment</a:t>
          </a:r>
        </a:p>
      </dgm:t>
    </dgm:pt>
    <dgm:pt modelId="{CD543562-6A17-4CC3-980C-D7367A690156}" type="parTrans" cxnId="{2B48BE0C-DF02-40F0-A35E-3B1D5DE0BDB7}">
      <dgm:prSet/>
      <dgm:spPr/>
      <dgm:t>
        <a:bodyPr/>
        <a:lstStyle/>
        <a:p>
          <a:endParaRPr lang="en-US"/>
        </a:p>
      </dgm:t>
    </dgm:pt>
    <dgm:pt modelId="{7BAB0E2D-5B62-4586-9F9A-A878EEAB3B20}" type="sibTrans" cxnId="{2B48BE0C-DF02-40F0-A35E-3B1D5DE0BDB7}">
      <dgm:prSet/>
      <dgm:spPr/>
      <dgm:t>
        <a:bodyPr/>
        <a:lstStyle/>
        <a:p>
          <a:endParaRPr lang="en-US"/>
        </a:p>
      </dgm:t>
    </dgm:pt>
    <dgm:pt modelId="{F69F3D42-DC18-428B-9C96-2F3AD3337C01}">
      <dgm:prSet/>
      <dgm:spPr/>
      <dgm:t>
        <a:bodyPr/>
        <a:lstStyle/>
        <a:p>
          <a:r>
            <a:rPr lang="en-US" dirty="0"/>
            <a:t>Matrix Declaration</a:t>
          </a:r>
        </a:p>
      </dgm:t>
    </dgm:pt>
    <dgm:pt modelId="{D3A49729-5781-4458-910B-62ACB8D65137}" type="parTrans" cxnId="{95F36528-CB23-4DAA-A1F4-2C19F66B120F}">
      <dgm:prSet/>
      <dgm:spPr/>
      <dgm:t>
        <a:bodyPr/>
        <a:lstStyle/>
        <a:p>
          <a:endParaRPr lang="en-US"/>
        </a:p>
      </dgm:t>
    </dgm:pt>
    <dgm:pt modelId="{FBA920D1-45BF-4926-BBC3-A03E36DB32AA}" type="sibTrans" cxnId="{95F36528-CB23-4DAA-A1F4-2C19F66B120F}">
      <dgm:prSet/>
      <dgm:spPr/>
      <dgm:t>
        <a:bodyPr/>
        <a:lstStyle/>
        <a:p>
          <a:endParaRPr lang="en-US"/>
        </a:p>
      </dgm:t>
    </dgm:pt>
    <dgm:pt modelId="{E89B09E1-63F7-4AC4-976D-27C532869E61}">
      <dgm:prSet/>
      <dgm:spPr/>
      <dgm:t>
        <a:bodyPr/>
        <a:lstStyle/>
        <a:p>
          <a:r>
            <a:rPr lang="en-US" dirty="0"/>
            <a:t>Matrix Filling</a:t>
          </a:r>
        </a:p>
      </dgm:t>
    </dgm:pt>
    <dgm:pt modelId="{3B4C37AE-D04F-4D03-9510-30CFD47FA24E}" type="parTrans" cxnId="{DEFE5541-21EA-4588-A2C3-BB864E5E6380}">
      <dgm:prSet/>
      <dgm:spPr/>
      <dgm:t>
        <a:bodyPr/>
        <a:lstStyle/>
        <a:p>
          <a:endParaRPr lang="en-US"/>
        </a:p>
      </dgm:t>
    </dgm:pt>
    <dgm:pt modelId="{338910BF-DE9E-46AC-B257-F0F3F2EE7456}" type="sibTrans" cxnId="{DEFE5541-21EA-4588-A2C3-BB864E5E6380}">
      <dgm:prSet/>
      <dgm:spPr/>
      <dgm:t>
        <a:bodyPr/>
        <a:lstStyle/>
        <a:p>
          <a:endParaRPr lang="en-US"/>
        </a:p>
      </dgm:t>
    </dgm:pt>
    <dgm:pt modelId="{0D2C5CA8-78EF-4FB2-8DFE-F5D1A8D6C7D8}">
      <dgm:prSet/>
      <dgm:spPr/>
      <dgm:t>
        <a:bodyPr/>
        <a:lstStyle/>
        <a:p>
          <a:r>
            <a:rPr lang="en-US" dirty="0"/>
            <a:t>Traceback</a:t>
          </a:r>
        </a:p>
      </dgm:t>
    </dgm:pt>
    <dgm:pt modelId="{8252D0A4-B175-4A17-9722-458D2DCFBFE3}" type="parTrans" cxnId="{F889D9EE-B454-47BD-9A12-7FA42575A9B8}">
      <dgm:prSet/>
      <dgm:spPr/>
      <dgm:t>
        <a:bodyPr/>
        <a:lstStyle/>
        <a:p>
          <a:endParaRPr lang="en-US"/>
        </a:p>
      </dgm:t>
    </dgm:pt>
    <dgm:pt modelId="{0D3351F0-E01B-4F6D-8559-7B8C7E474595}" type="sibTrans" cxnId="{F889D9EE-B454-47BD-9A12-7FA42575A9B8}">
      <dgm:prSet/>
      <dgm:spPr/>
      <dgm:t>
        <a:bodyPr/>
        <a:lstStyle/>
        <a:p>
          <a:endParaRPr lang="en-US"/>
        </a:p>
      </dgm:t>
    </dgm:pt>
    <dgm:pt modelId="{07133467-5B8F-4445-89D5-2F0915EE1705}" type="pres">
      <dgm:prSet presAssocID="{71C532A9-BF5B-4B33-BD9A-30AEBF886F5C}" presName="diagram" presStyleCnt="0">
        <dgm:presLayoutVars>
          <dgm:dir/>
          <dgm:resizeHandles val="exact"/>
        </dgm:presLayoutVars>
      </dgm:prSet>
      <dgm:spPr/>
    </dgm:pt>
    <dgm:pt modelId="{7D478EC3-06B1-4714-9894-5DAAF4A2AB64}" type="pres">
      <dgm:prSet presAssocID="{B2A32D34-619C-4C10-9C66-1C54B749C069}" presName="node" presStyleLbl="node1" presStyleIdx="0" presStyleCnt="4">
        <dgm:presLayoutVars>
          <dgm:bulletEnabled val="1"/>
        </dgm:presLayoutVars>
      </dgm:prSet>
      <dgm:spPr/>
    </dgm:pt>
    <dgm:pt modelId="{6C8C341A-2462-4E11-9994-FBE31FE64FBA}" type="pres">
      <dgm:prSet presAssocID="{1ED208ED-46D1-460A-9A70-C0763FAD737D}" presName="sibTrans" presStyleCnt="0"/>
      <dgm:spPr/>
    </dgm:pt>
    <dgm:pt modelId="{ACA68BEF-EBE7-460F-A395-D7B0AB0D9F18}" type="pres">
      <dgm:prSet presAssocID="{676FF420-43A0-41F8-B0DC-1AEC8363CFE5}" presName="node" presStyleLbl="node1" presStyleIdx="1" presStyleCnt="4">
        <dgm:presLayoutVars>
          <dgm:bulletEnabled val="1"/>
        </dgm:presLayoutVars>
      </dgm:prSet>
      <dgm:spPr/>
    </dgm:pt>
    <dgm:pt modelId="{7D2C5930-897F-49D6-92FD-A5A5CE549C1C}" type="pres">
      <dgm:prSet presAssocID="{148FB455-5730-44FA-B29D-F638F9B4CA46}" presName="sibTrans" presStyleCnt="0"/>
      <dgm:spPr/>
    </dgm:pt>
    <dgm:pt modelId="{50119323-E73C-457D-9875-0F1AE965C039}" type="pres">
      <dgm:prSet presAssocID="{9336B6AF-406F-473F-B1FD-615B198BFA1E}" presName="node" presStyleLbl="node1" presStyleIdx="2" presStyleCnt="4">
        <dgm:presLayoutVars>
          <dgm:bulletEnabled val="1"/>
        </dgm:presLayoutVars>
      </dgm:prSet>
      <dgm:spPr/>
    </dgm:pt>
    <dgm:pt modelId="{D4E61C50-138B-4108-94D8-59E8E5E3617B}" type="pres">
      <dgm:prSet presAssocID="{07722BF2-E8A5-44D8-B093-093950B7546B}" presName="sibTrans" presStyleCnt="0"/>
      <dgm:spPr/>
    </dgm:pt>
    <dgm:pt modelId="{DCA6D2C8-0D0E-4AFC-A3E3-BFBFFE805037}" type="pres">
      <dgm:prSet presAssocID="{9D866C41-3952-4DD0-89B4-EFA4AF6EBDD2}" presName="node" presStyleLbl="node1" presStyleIdx="3" presStyleCnt="4">
        <dgm:presLayoutVars>
          <dgm:bulletEnabled val="1"/>
        </dgm:presLayoutVars>
      </dgm:prSet>
      <dgm:spPr/>
    </dgm:pt>
  </dgm:ptLst>
  <dgm:cxnLst>
    <dgm:cxn modelId="{69BD4404-17E8-4E85-80DA-A4886AFDDC50}" type="presOf" srcId="{9336B6AF-406F-473F-B1FD-615B198BFA1E}" destId="{50119323-E73C-457D-9875-0F1AE965C039}" srcOrd="0" destOrd="0" presId="urn:microsoft.com/office/officeart/2005/8/layout/default"/>
    <dgm:cxn modelId="{94EA570B-51BB-4649-96A3-60B2ED7AB9A3}" type="presOf" srcId="{9D866C41-3952-4DD0-89B4-EFA4AF6EBDD2}" destId="{DCA6D2C8-0D0E-4AFC-A3E3-BFBFFE805037}" srcOrd="0" destOrd="0" presId="urn:microsoft.com/office/officeart/2005/8/layout/default"/>
    <dgm:cxn modelId="{2B48BE0C-DF02-40F0-A35E-3B1D5DE0BDB7}" srcId="{71C532A9-BF5B-4B33-BD9A-30AEBF886F5C}" destId="{9D866C41-3952-4DD0-89B4-EFA4AF6EBDD2}" srcOrd="3" destOrd="0" parTransId="{CD543562-6A17-4CC3-980C-D7367A690156}" sibTransId="{7BAB0E2D-5B62-4586-9F9A-A878EEAB3B20}"/>
    <dgm:cxn modelId="{95F36528-CB23-4DAA-A1F4-2C19F66B120F}" srcId="{9D866C41-3952-4DD0-89B4-EFA4AF6EBDD2}" destId="{F69F3D42-DC18-428B-9C96-2F3AD3337C01}" srcOrd="0" destOrd="0" parTransId="{D3A49729-5781-4458-910B-62ACB8D65137}" sibTransId="{FBA920D1-45BF-4926-BBC3-A03E36DB32AA}"/>
    <dgm:cxn modelId="{DEFE5541-21EA-4588-A2C3-BB864E5E6380}" srcId="{9D866C41-3952-4DD0-89B4-EFA4AF6EBDD2}" destId="{E89B09E1-63F7-4AC4-976D-27C532869E61}" srcOrd="1" destOrd="0" parTransId="{3B4C37AE-D04F-4D03-9510-30CFD47FA24E}" sibTransId="{338910BF-DE9E-46AC-B257-F0F3F2EE7456}"/>
    <dgm:cxn modelId="{810E1956-EE6B-4FEE-BBBD-6B6B8DF03FAC}" srcId="{71C532A9-BF5B-4B33-BD9A-30AEBF886F5C}" destId="{676FF420-43A0-41F8-B0DC-1AEC8363CFE5}" srcOrd="1" destOrd="0" parTransId="{F52BCF29-2D0D-4F25-A671-6421FE03CF61}" sibTransId="{148FB455-5730-44FA-B29D-F638F9B4CA46}"/>
    <dgm:cxn modelId="{5EE9E59D-B2DC-4261-9741-3C9C849FB424}" type="presOf" srcId="{F69F3D42-DC18-428B-9C96-2F3AD3337C01}" destId="{DCA6D2C8-0D0E-4AFC-A3E3-BFBFFE805037}" srcOrd="0" destOrd="1" presId="urn:microsoft.com/office/officeart/2005/8/layout/default"/>
    <dgm:cxn modelId="{E61676B4-73D0-466D-BC6C-6AD7EA8A3333}" type="presOf" srcId="{B2A32D34-619C-4C10-9C66-1C54B749C069}" destId="{7D478EC3-06B1-4714-9894-5DAAF4A2AB64}" srcOrd="0" destOrd="0" presId="urn:microsoft.com/office/officeart/2005/8/layout/default"/>
    <dgm:cxn modelId="{0815CFD7-6340-4496-A40D-09C257BDF2BD}" type="presOf" srcId="{71C532A9-BF5B-4B33-BD9A-30AEBF886F5C}" destId="{07133467-5B8F-4445-89D5-2F0915EE1705}" srcOrd="0" destOrd="0" presId="urn:microsoft.com/office/officeart/2005/8/layout/default"/>
    <dgm:cxn modelId="{15526AE4-BFFB-4D7B-9A2C-C4DB775869F9}" type="presOf" srcId="{676FF420-43A0-41F8-B0DC-1AEC8363CFE5}" destId="{ACA68BEF-EBE7-460F-A395-D7B0AB0D9F18}" srcOrd="0" destOrd="0" presId="urn:microsoft.com/office/officeart/2005/8/layout/default"/>
    <dgm:cxn modelId="{EB301EE5-180B-489C-ABE6-1F076885A439}" srcId="{71C532A9-BF5B-4B33-BD9A-30AEBF886F5C}" destId="{B2A32D34-619C-4C10-9C66-1C54B749C069}" srcOrd="0" destOrd="0" parTransId="{7DD144CB-B43B-436E-82A2-81F3F85115EE}" sibTransId="{1ED208ED-46D1-460A-9A70-C0763FAD737D}"/>
    <dgm:cxn modelId="{BB1C32ED-E6D6-4377-BC83-1F6B05BFF866}" type="presOf" srcId="{0D2C5CA8-78EF-4FB2-8DFE-F5D1A8D6C7D8}" destId="{DCA6D2C8-0D0E-4AFC-A3E3-BFBFFE805037}" srcOrd="0" destOrd="3" presId="urn:microsoft.com/office/officeart/2005/8/layout/default"/>
    <dgm:cxn modelId="{B525DAED-9655-4060-B84C-3E06EE21B5B8}" srcId="{71C532A9-BF5B-4B33-BD9A-30AEBF886F5C}" destId="{9336B6AF-406F-473F-B1FD-615B198BFA1E}" srcOrd="2" destOrd="0" parTransId="{9A59F615-39FE-431B-A514-CC139741A6BD}" sibTransId="{07722BF2-E8A5-44D8-B093-093950B7546B}"/>
    <dgm:cxn modelId="{A07C7FEE-EBEF-426B-BB8A-87B78A17F175}" type="presOf" srcId="{E89B09E1-63F7-4AC4-976D-27C532869E61}" destId="{DCA6D2C8-0D0E-4AFC-A3E3-BFBFFE805037}" srcOrd="0" destOrd="2" presId="urn:microsoft.com/office/officeart/2005/8/layout/default"/>
    <dgm:cxn modelId="{F889D9EE-B454-47BD-9A12-7FA42575A9B8}" srcId="{9D866C41-3952-4DD0-89B4-EFA4AF6EBDD2}" destId="{0D2C5CA8-78EF-4FB2-8DFE-F5D1A8D6C7D8}" srcOrd="2" destOrd="0" parTransId="{8252D0A4-B175-4A17-9722-458D2DCFBFE3}" sibTransId="{0D3351F0-E01B-4F6D-8559-7B8C7E474595}"/>
    <dgm:cxn modelId="{B211BFDF-E2C6-4587-A8A6-F8EAB140882E}" type="presParOf" srcId="{07133467-5B8F-4445-89D5-2F0915EE1705}" destId="{7D478EC3-06B1-4714-9894-5DAAF4A2AB64}" srcOrd="0" destOrd="0" presId="urn:microsoft.com/office/officeart/2005/8/layout/default"/>
    <dgm:cxn modelId="{4C4B10F4-9ED3-4DC1-BF7B-BCA672DF0262}" type="presParOf" srcId="{07133467-5B8F-4445-89D5-2F0915EE1705}" destId="{6C8C341A-2462-4E11-9994-FBE31FE64FBA}" srcOrd="1" destOrd="0" presId="urn:microsoft.com/office/officeart/2005/8/layout/default"/>
    <dgm:cxn modelId="{50D874B6-23EA-47FE-BBDA-B36E37A46126}" type="presParOf" srcId="{07133467-5B8F-4445-89D5-2F0915EE1705}" destId="{ACA68BEF-EBE7-460F-A395-D7B0AB0D9F18}" srcOrd="2" destOrd="0" presId="urn:microsoft.com/office/officeart/2005/8/layout/default"/>
    <dgm:cxn modelId="{ED64B625-1E57-4F83-9FC4-7038CDFF1DE9}" type="presParOf" srcId="{07133467-5B8F-4445-89D5-2F0915EE1705}" destId="{7D2C5930-897F-49D6-92FD-A5A5CE549C1C}" srcOrd="3" destOrd="0" presId="urn:microsoft.com/office/officeart/2005/8/layout/default"/>
    <dgm:cxn modelId="{0395129F-D34D-4711-B1CA-3F3AA6D8B82E}" type="presParOf" srcId="{07133467-5B8F-4445-89D5-2F0915EE1705}" destId="{50119323-E73C-457D-9875-0F1AE965C039}" srcOrd="4" destOrd="0" presId="urn:microsoft.com/office/officeart/2005/8/layout/default"/>
    <dgm:cxn modelId="{1F8A602B-44D8-415D-8FF3-9A7938FFB8F9}" type="presParOf" srcId="{07133467-5B8F-4445-89D5-2F0915EE1705}" destId="{D4E61C50-138B-4108-94D8-59E8E5E3617B}" srcOrd="5" destOrd="0" presId="urn:microsoft.com/office/officeart/2005/8/layout/default"/>
    <dgm:cxn modelId="{93E5C2C6-E636-4A1D-BE4B-3CC821D8218E}" type="presParOf" srcId="{07133467-5B8F-4445-89D5-2F0915EE1705}" destId="{DCA6D2C8-0D0E-4AFC-A3E3-BFBFFE80503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42DFF-E9B7-4AD1-A8B3-2DA9850C3C2A}">
      <dsp:nvSpPr>
        <dsp:cNvPr id="0" name=""/>
        <dsp:cNvSpPr/>
      </dsp:nvSpPr>
      <dsp:spPr>
        <a:xfrm>
          <a:off x="2078" y="965699"/>
          <a:ext cx="2389394" cy="1194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way of arranging DNA, RNA, or protein sequences to identify regions of similarity</a:t>
          </a:r>
        </a:p>
      </dsp:txBody>
      <dsp:txXfrm>
        <a:off x="37069" y="1000690"/>
        <a:ext cx="2319412" cy="1124715"/>
      </dsp:txXfrm>
    </dsp:sp>
    <dsp:sp modelId="{7B4E3160-ED2C-4F7C-A7D5-7AAEE67EE20C}">
      <dsp:nvSpPr>
        <dsp:cNvPr id="0" name=""/>
        <dsp:cNvSpPr/>
      </dsp:nvSpPr>
      <dsp:spPr>
        <a:xfrm>
          <a:off x="2988821" y="965699"/>
          <a:ext cx="2389394" cy="1194697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two sequences that are aligned are termed reference and query sequences.</a:t>
          </a:r>
        </a:p>
      </dsp:txBody>
      <dsp:txXfrm>
        <a:off x="3023812" y="1000690"/>
        <a:ext cx="2319412" cy="1124715"/>
      </dsp:txXfrm>
    </dsp:sp>
    <dsp:sp modelId="{3C6F6A5F-C2C0-4762-9B15-19753FF13910}">
      <dsp:nvSpPr>
        <dsp:cNvPr id="0" name=""/>
        <dsp:cNvSpPr/>
      </dsp:nvSpPr>
      <dsp:spPr>
        <a:xfrm>
          <a:off x="5975564" y="965699"/>
          <a:ext cx="2389394" cy="1194697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Global Alignment</a:t>
          </a:r>
        </a:p>
      </dsp:txBody>
      <dsp:txXfrm>
        <a:off x="6010555" y="1000690"/>
        <a:ext cx="2319412" cy="1124715"/>
      </dsp:txXfrm>
    </dsp:sp>
    <dsp:sp modelId="{0A491FFA-2A19-4988-96D2-3159EDDCC703}">
      <dsp:nvSpPr>
        <dsp:cNvPr id="0" name=""/>
        <dsp:cNvSpPr/>
      </dsp:nvSpPr>
      <dsp:spPr>
        <a:xfrm>
          <a:off x="6214503" y="2160396"/>
          <a:ext cx="238939" cy="89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022"/>
              </a:lnTo>
              <a:lnTo>
                <a:pt x="238939" y="8960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3DD7D-6427-454C-88EC-C1918F763EBD}">
      <dsp:nvSpPr>
        <dsp:cNvPr id="0" name=""/>
        <dsp:cNvSpPr/>
      </dsp:nvSpPr>
      <dsp:spPr>
        <a:xfrm>
          <a:off x="6453443" y="2459071"/>
          <a:ext cx="1911515" cy="1194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End-to-end alignment of two strings</a:t>
          </a:r>
        </a:p>
      </dsp:txBody>
      <dsp:txXfrm>
        <a:off x="6488434" y="2494062"/>
        <a:ext cx="1841533" cy="1124715"/>
      </dsp:txXfrm>
    </dsp:sp>
    <dsp:sp modelId="{A42B0A14-FEA9-4504-9DD0-62975080394F}">
      <dsp:nvSpPr>
        <dsp:cNvPr id="0" name=""/>
        <dsp:cNvSpPr/>
      </dsp:nvSpPr>
      <dsp:spPr>
        <a:xfrm>
          <a:off x="8962306" y="965699"/>
          <a:ext cx="2389394" cy="1194697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Alignment </a:t>
          </a:r>
        </a:p>
      </dsp:txBody>
      <dsp:txXfrm>
        <a:off x="8997297" y="1000690"/>
        <a:ext cx="2319412" cy="1124715"/>
      </dsp:txXfrm>
    </dsp:sp>
    <dsp:sp modelId="{F499DC69-EF31-485F-89F8-E2132A0A17FB}">
      <dsp:nvSpPr>
        <dsp:cNvPr id="0" name=""/>
        <dsp:cNvSpPr/>
      </dsp:nvSpPr>
      <dsp:spPr>
        <a:xfrm>
          <a:off x="9201246" y="2160396"/>
          <a:ext cx="238939" cy="89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022"/>
              </a:lnTo>
              <a:lnTo>
                <a:pt x="238939" y="8960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F6647-A608-4068-A34B-CBDA29A2F766}">
      <dsp:nvSpPr>
        <dsp:cNvPr id="0" name=""/>
        <dsp:cNvSpPr/>
      </dsp:nvSpPr>
      <dsp:spPr>
        <a:xfrm>
          <a:off x="9440185" y="2459071"/>
          <a:ext cx="1911515" cy="1194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Matching a smaller sequence with respect to a larger sequence</a:t>
          </a:r>
        </a:p>
      </dsp:txBody>
      <dsp:txXfrm>
        <a:off x="9475176" y="2494062"/>
        <a:ext cx="1841533" cy="1124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E1352-7CB0-4130-837F-9E56100008B4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Gives better output when subject and query sequences have almost the same length</a:t>
          </a:r>
        </a:p>
      </dsp:txBody>
      <dsp:txXfrm>
        <a:off x="28038" y="28038"/>
        <a:ext cx="7298593" cy="901218"/>
      </dsp:txXfrm>
    </dsp:sp>
    <dsp:sp modelId="{5277FE21-DE9A-4EBA-AC8B-3BF10C503B0F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Alignment is carried out from start to end of sequences</a:t>
          </a:r>
        </a:p>
      </dsp:txBody>
      <dsp:txXfrm>
        <a:off x="732583" y="1159385"/>
        <a:ext cx="7029617" cy="901218"/>
      </dsp:txXfrm>
    </dsp:sp>
    <dsp:sp modelId="{E553DCB4-6FF8-41DA-A126-B6C07E7A6D05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Needleman-Wunsch algorithm is widely used for global alignment</a:t>
          </a:r>
        </a:p>
      </dsp:txBody>
      <dsp:txXfrm>
        <a:off x="1426612" y="2290733"/>
        <a:ext cx="7040133" cy="901218"/>
      </dsp:txXfrm>
    </dsp:sp>
    <dsp:sp modelId="{95165684-6686-4512-82DA-07DA79F6481A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uses a dynamic programming approach</a:t>
          </a:r>
        </a:p>
      </dsp:txBody>
      <dsp:txXfrm>
        <a:off x="2131157" y="3422081"/>
        <a:ext cx="7029617" cy="901218"/>
      </dsp:txXfrm>
    </dsp:sp>
    <dsp:sp modelId="{DC04A40F-C480-4B94-842C-08DB38A9959A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8A71A29B-B34A-4D35-8B1C-A72D7BAE9C95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AB6A11BE-9AE1-434D-82F9-3CD3FEAA17F7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78EC3-06B1-4714-9894-5DAAF4A2AB64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One of the first applications of dynamic programming used in biological sequencing</a:t>
          </a:r>
        </a:p>
      </dsp:txBody>
      <dsp:txXfrm>
        <a:off x="1748064" y="2975"/>
        <a:ext cx="3342605" cy="2005563"/>
      </dsp:txXfrm>
    </dsp:sp>
    <dsp:sp modelId="{ACA68BEF-EBE7-460F-A395-D7B0AB0D9F1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Developed by Saul Needleman and Christian Wunsch in 1970</a:t>
          </a:r>
        </a:p>
      </dsp:txBody>
      <dsp:txXfrm>
        <a:off x="5424930" y="2975"/>
        <a:ext cx="3342605" cy="2005563"/>
      </dsp:txXfrm>
    </dsp:sp>
    <dsp:sp modelId="{50119323-E73C-457D-9875-0F1AE965C039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has a quadratic time complexity of O(n*m) where n and m are the lengths of input sequences</a:t>
          </a:r>
        </a:p>
      </dsp:txBody>
      <dsp:txXfrm>
        <a:off x="1748064" y="2342799"/>
        <a:ext cx="3342605" cy="2005563"/>
      </dsp:txXfrm>
    </dsp:sp>
    <dsp:sp modelId="{DCA6D2C8-0D0E-4AFC-A3E3-BFBFFE805037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Follows 3 main steps for sequence alignment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Matrix Declaration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Matrix Filling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Traceback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DE04-AE73-C9F8-0DB5-593A2EBC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E43A4-DAC8-BAEB-740D-719E280D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B185-AE2D-95AE-62ED-E4335864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F76E-EFE4-98CE-C18B-DF702CC3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84C5-5A0B-2EB2-C5D0-524BC05F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1E04-E885-521C-EC78-5B185E76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26A75-6EB3-9E85-5B7C-1CE2843F1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8A43-B606-7405-9ED8-61A72B80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FCA4-C9E3-3051-1E1C-F38DDEB7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8244-A34A-4AFB-4FAF-1C986E06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C6461-A85A-29EC-85C3-4EB80D07E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84285-6DEB-AE70-1B95-86952226E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7A85-679E-E4D4-90CB-5A7676D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5078-F3E0-9ECD-AD2E-5809E945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0ED1-B606-DD04-EFE4-5C2D1750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3685-F1EF-505D-3BFD-CDEE9C71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2536-F379-AA2B-441D-BB1EB88E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C3E8-7CA5-FCDB-6A21-3CCEC15E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0DF5-5E3D-2D24-F6B1-682868DE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E92C-2716-5F9A-B068-DCB0EF3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DAE2-2F11-B176-B560-A1322E6E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7476B-5BE4-EE63-DD9E-93B4FA7C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0A8-88D9-EA11-3716-2C12AB3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0A5E-99CE-9A75-0345-03D4C75B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08A3-DB91-2788-24F5-C86A31FE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BFC5-6A3D-0567-C216-4C77A323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B09A-9A90-93A5-D63D-C75A4405E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001FA-4669-C1A5-2AFC-FB17D03A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8CFA5-4EA3-4BC9-451A-5D2762B6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B8B97-B0CD-3A41-4CE6-1298A3E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0DD1-5520-8BE1-3F72-54131E88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781-2997-8B2C-BF91-6C95FC71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1C7B-E507-22C2-7C49-310C2E34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FDB12-DF01-A5FB-B65D-01A08440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B4BA8-4211-AE2D-E59A-C9E0DF1C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8713A-01F4-F7D0-3E61-F81C540A9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DC48F-EAEC-8CB8-3262-1AC751A5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DE6E1-B859-E5E5-E936-958E6771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25949-E279-084F-B510-90D99FA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5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E8E0-F10C-C624-A30D-B1B56881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06D76-9B7B-DAEE-CAC8-754C4B26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B80BC-95ED-D2F5-E7B0-7285D4C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742C6-3219-A774-1027-A245189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B4E65-1FF0-2037-4A17-FC4BAE61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BD5FD-77EC-1890-3EEF-4C5C7FC6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7FC1-5E66-47EF-BFB5-D785C4F7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E510-37B3-785B-F293-BCF4BF52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5AE8-D621-C44B-2357-FF207916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407C6-A945-340E-3DF7-2554D5ABC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96098-21E4-4920-5A09-94F6893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636CF-D584-487E-E650-7F750363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BE8D-236E-6793-94E0-3DCA7433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76D2-91B4-EF4A-F34B-6A75FE35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82FDB-8D1D-F59E-ACB6-6CF159486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BE64-1642-DDDE-D258-153BBE5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069E3-10E1-7B08-57BC-E286E077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1C6C-179A-B86E-37BC-E7433628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A7417-0E63-F198-F221-8AA38DE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119E2-FBCD-A003-99AD-44E87981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B290-33F8-05AF-B695-E96C4846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54B4-C736-A6FF-A568-B6D77205F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CC6E-F755-4C31-B785-2F02CA83F3F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F760-D699-5FA5-B1E3-51B9506E9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9372-7AEE-C9D3-9EF8-1DE4281C1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5178-4FBF-4FBC-815C-2B56F00A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Financial graphs on a dark display">
            <a:extLst>
              <a:ext uri="{FF2B5EF4-FFF2-40B4-BE49-F238E27FC236}">
                <a16:creationId xmlns:a16="http://schemas.microsoft.com/office/drawing/2014/main" id="{65B5E395-6E54-E657-281C-9659AD1AF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78" r="-1" b="-1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C1184-27EF-B669-CD96-85C768D9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Image Comparison Using Needleman Wunsch Algorithm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686EC13-7572-981E-EDCC-FA84783557E5}"/>
              </a:ext>
            </a:extLst>
          </p:cNvPr>
          <p:cNvSpPr txBox="1">
            <a:spLocks/>
          </p:cNvSpPr>
          <p:nvPr/>
        </p:nvSpPr>
        <p:spPr>
          <a:xfrm>
            <a:off x="5628601" y="4892457"/>
            <a:ext cx="3553767" cy="222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Team 13</a:t>
            </a:r>
          </a:p>
          <a:p>
            <a:r>
              <a:rPr lang="en-US" dirty="0"/>
              <a:t>Kanisettypalli Harshitha</a:t>
            </a:r>
          </a:p>
          <a:p>
            <a:r>
              <a:rPr lang="en-US" dirty="0"/>
              <a:t>Kavya Duvvuri</a:t>
            </a:r>
          </a:p>
          <a:p>
            <a:r>
              <a:rPr lang="en-US" dirty="0"/>
              <a:t>Kunisetty Jaswanth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049E26-6935-104B-809C-93363249F16A}"/>
              </a:ext>
            </a:extLst>
          </p:cNvPr>
          <p:cNvSpPr txBox="1"/>
          <p:nvPr/>
        </p:nvSpPr>
        <p:spPr>
          <a:xfrm>
            <a:off x="3009632" y="4891367"/>
            <a:ext cx="308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Course Instructor</a:t>
            </a:r>
          </a:p>
          <a:p>
            <a:pPr algn="ctr"/>
            <a:r>
              <a:rPr lang="en-US" sz="2400" dirty="0"/>
              <a:t>Mr. Vishwas H.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4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, night&#10;&#10;Description automatically generated">
            <a:extLst>
              <a:ext uri="{FF2B5EF4-FFF2-40B4-BE49-F238E27FC236}">
                <a16:creationId xmlns:a16="http://schemas.microsoft.com/office/drawing/2014/main" id="{5F5DA36F-5664-655A-F31F-8A88B570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" b="176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1A862-5220-D7FA-EBA6-9489835E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B6FD-FB29-BF67-C79E-10C9AB64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Start from the last element of the matrix</a:t>
            </a:r>
          </a:p>
          <a:p>
            <a:r>
              <a:rPr lang="en-US" dirty="0">
                <a:solidFill>
                  <a:srgbClr val="FFFFFF"/>
                </a:solidFill>
              </a:rPr>
              <a:t>Check if nucleotides are equal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yes, move diagonally 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no, move to the cell that has a maximum element in the surrounding</a:t>
            </a:r>
          </a:p>
          <a:p>
            <a:r>
              <a:rPr lang="en-US" dirty="0">
                <a:solidFill>
                  <a:srgbClr val="FFFFFF"/>
                </a:solidFill>
              </a:rPr>
              <a:t>Append a ‘-’ to the resulting string if movement is not along diagonal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Append a ‘*’ to the resulting string if movement is along diagonal with a greater value holding cell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Append the nucleotide value if the movement is to a lesser value along the diagonal.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0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BC199B60-FD06-BDA7-67E2-97241918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E145B-40E0-EF21-11B2-48DECAAF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Final Matrix and Traceback </a:t>
            </a:r>
            <a:endParaRPr lang="en-US" sz="4800" b="1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C0AB7CC-2A2A-0709-914A-8B6276A5F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69909"/>
              </p:ext>
            </p:extLst>
          </p:nvPr>
        </p:nvGraphicFramePr>
        <p:xfrm>
          <a:off x="1444686" y="2428650"/>
          <a:ext cx="4163010" cy="2905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35">
                  <a:extLst>
                    <a:ext uri="{9D8B030D-6E8A-4147-A177-3AD203B41FA5}">
                      <a16:colId xmlns:a16="http://schemas.microsoft.com/office/drawing/2014/main" val="1500558749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2919455185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2474004784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2868398801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4229522128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3801657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17091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5930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18246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21904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30909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28344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9114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364199-63ED-C3C2-3A00-070DE6A2B37B}"/>
              </a:ext>
            </a:extLst>
          </p:cNvPr>
          <p:cNvCxnSpPr/>
          <p:nvPr/>
        </p:nvCxnSpPr>
        <p:spPr>
          <a:xfrm flipH="1" flipV="1">
            <a:off x="4742822" y="4752870"/>
            <a:ext cx="281354" cy="251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ECBA5-0BC4-A65E-E1F3-DD5A8BF3FD9E}"/>
              </a:ext>
            </a:extLst>
          </p:cNvPr>
          <p:cNvCxnSpPr/>
          <p:nvPr/>
        </p:nvCxnSpPr>
        <p:spPr>
          <a:xfrm flipH="1" flipV="1">
            <a:off x="4059534" y="4320791"/>
            <a:ext cx="281354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234423-63A3-5A7A-5B8D-73541F0808E2}"/>
              </a:ext>
            </a:extLst>
          </p:cNvPr>
          <p:cNvCxnSpPr/>
          <p:nvPr/>
        </p:nvCxnSpPr>
        <p:spPr>
          <a:xfrm flipV="1">
            <a:off x="3876151" y="3901679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330D24-239A-9FE9-B5AB-7C01B7BB9703}"/>
              </a:ext>
            </a:extLst>
          </p:cNvPr>
          <p:cNvCxnSpPr>
            <a:cxnSpLocks/>
          </p:cNvCxnSpPr>
          <p:nvPr/>
        </p:nvCxnSpPr>
        <p:spPr>
          <a:xfrm flipH="1" flipV="1">
            <a:off x="3346101" y="3506875"/>
            <a:ext cx="304020" cy="247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67A9BF-E1C6-3196-1487-A7F3A50805B8}"/>
              </a:ext>
            </a:extLst>
          </p:cNvPr>
          <p:cNvCxnSpPr>
            <a:cxnSpLocks/>
          </p:cNvCxnSpPr>
          <p:nvPr/>
        </p:nvCxnSpPr>
        <p:spPr>
          <a:xfrm flipH="1" flipV="1">
            <a:off x="2642716" y="3074796"/>
            <a:ext cx="293915" cy="22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62486B-E709-3703-ABC8-5B3BB56E3FC9}"/>
              </a:ext>
            </a:extLst>
          </p:cNvPr>
          <p:cNvSpPr txBox="1"/>
          <p:nvPr/>
        </p:nvSpPr>
        <p:spPr>
          <a:xfrm>
            <a:off x="8222544" y="2979700"/>
            <a:ext cx="176599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ATGCT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79DF0-30B5-C083-5C73-377000EF9DBB}"/>
              </a:ext>
            </a:extLst>
          </p:cNvPr>
          <p:cNvSpPr txBox="1"/>
          <p:nvPr/>
        </p:nvSpPr>
        <p:spPr>
          <a:xfrm>
            <a:off x="8222544" y="3989000"/>
            <a:ext cx="1949380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AT_CG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A0AEF-7192-CC13-A89A-70C289200027}"/>
              </a:ext>
            </a:extLst>
          </p:cNvPr>
          <p:cNvSpPr txBox="1"/>
          <p:nvPr/>
        </p:nvSpPr>
        <p:spPr>
          <a:xfrm>
            <a:off x="8256217" y="3417843"/>
            <a:ext cx="42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0967D6-21ED-7801-E371-90059DD1D2B3}"/>
              </a:ext>
            </a:extLst>
          </p:cNvPr>
          <p:cNvSpPr txBox="1"/>
          <p:nvPr/>
        </p:nvSpPr>
        <p:spPr>
          <a:xfrm>
            <a:off x="8447671" y="3417843"/>
            <a:ext cx="42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B3210-3920-0B31-9A8C-87FD509929BB}"/>
              </a:ext>
            </a:extLst>
          </p:cNvPr>
          <p:cNvSpPr txBox="1"/>
          <p:nvPr/>
        </p:nvSpPr>
        <p:spPr>
          <a:xfrm>
            <a:off x="8853668" y="3417843"/>
            <a:ext cx="42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1B9B1C-ACCA-C63D-FE81-94BFE362EA68}"/>
              </a:ext>
            </a:extLst>
          </p:cNvPr>
          <p:cNvSpPr txBox="1"/>
          <p:nvPr/>
        </p:nvSpPr>
        <p:spPr>
          <a:xfrm>
            <a:off x="9083709" y="3515231"/>
            <a:ext cx="42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2256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nature, outdoor object, night sky&#10;&#10;Description automatically generated">
            <a:extLst>
              <a:ext uri="{FF2B5EF4-FFF2-40B4-BE49-F238E27FC236}">
                <a16:creationId xmlns:a16="http://schemas.microsoft.com/office/drawing/2014/main" id="{A56F1173-0741-3D42-5BCF-22E69BD1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46416-1CBA-0F87-20EF-E0552A7E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Applications of Needleman Wunsch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9506-DE10-85A5-39D9-2D8B5EF9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34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Aligning biological sequences like DNA, RNA, and Proteins</a:t>
            </a:r>
          </a:p>
          <a:p>
            <a:r>
              <a:rPr lang="en-US" dirty="0">
                <a:solidFill>
                  <a:schemeClr val="bg1"/>
                </a:solidFill>
              </a:rPr>
              <a:t>Finding mutations in DNA or RNA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have brought out a new application of the Needleman Wunsch algorithm.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7AABE-11C4-5215-D98B-9EB65B9F5256}"/>
              </a:ext>
            </a:extLst>
          </p:cNvPr>
          <p:cNvSpPr txBox="1"/>
          <p:nvPr/>
        </p:nvSpPr>
        <p:spPr>
          <a:xfrm>
            <a:off x="3634637" y="4346697"/>
            <a:ext cx="482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glow rad="101600">
                    <a:srgbClr val="7030A0">
                      <a:alpha val="60000"/>
                    </a:srgb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Image Comparison</a:t>
            </a:r>
          </a:p>
        </p:txBody>
      </p:sp>
    </p:spTree>
    <p:extLst>
      <p:ext uri="{BB962C8B-B14F-4D97-AF65-F5344CB8AC3E}">
        <p14:creationId xmlns:p14="http://schemas.microsoft.com/office/powerpoint/2010/main" val="186870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CA165D7-EF62-491C-1633-990225D1A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CDA6-A6DC-253A-C870-DE8DD027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Face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6F82-03C2-5586-3523-49865D3D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Distorted face is considered as query image to the algorithm</a:t>
            </a:r>
          </a:p>
          <a:p>
            <a:r>
              <a:rPr lang="en-US">
                <a:solidFill>
                  <a:srgbClr val="FFFFFF"/>
                </a:solidFill>
              </a:rPr>
              <a:t>The query image is resized and flattened</a:t>
            </a:r>
          </a:p>
          <a:p>
            <a:r>
              <a:rPr lang="en-US">
                <a:solidFill>
                  <a:srgbClr val="FFFFFF"/>
                </a:solidFill>
              </a:rPr>
              <a:t>A dataset contains a set of reference images which are also resized and flattened. </a:t>
            </a:r>
          </a:p>
          <a:p>
            <a:r>
              <a:rPr lang="en-US">
                <a:solidFill>
                  <a:srgbClr val="FFFFFF"/>
                </a:solidFill>
              </a:rPr>
              <a:t>The flattened query image is aligned with the flattened vectors of all the reference images.</a:t>
            </a:r>
          </a:p>
          <a:p>
            <a:r>
              <a:rPr lang="en-US">
                <a:solidFill>
                  <a:srgbClr val="FFFFFF"/>
                </a:solidFill>
              </a:rPr>
              <a:t>The image with the best score is identified and given as output.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3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C3270F2-436E-6882-3A04-618B82DAA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8678" r="465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9876E-AA3E-28A5-4487-722AFD48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Traffic Light Color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28D7-8977-F6AD-B8C3-51632886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query image is a closely cropped traffic light</a:t>
            </a:r>
          </a:p>
          <a:p>
            <a:r>
              <a:rPr lang="en-US" dirty="0">
                <a:solidFill>
                  <a:srgbClr val="FFFFFF"/>
                </a:solidFill>
              </a:rPr>
              <a:t>This image is resized and flattened</a:t>
            </a:r>
          </a:p>
          <a:p>
            <a:r>
              <a:rPr lang="en-US" dirty="0">
                <a:solidFill>
                  <a:srgbClr val="FFFFFF"/>
                </a:solidFill>
              </a:rPr>
              <a:t>The flattened vector is compared to the resized and flattened vector of reference-colored images. </a:t>
            </a:r>
          </a:p>
          <a:p>
            <a:r>
              <a:rPr lang="en-US" dirty="0">
                <a:solidFill>
                  <a:srgbClr val="FFFFFF"/>
                </a:solidFill>
              </a:rPr>
              <a:t>The color that gives maximum score is recognized to be the color in the query image.  </a:t>
            </a:r>
          </a:p>
        </p:txBody>
      </p:sp>
    </p:spTree>
    <p:extLst>
      <p:ext uri="{BB962C8B-B14F-4D97-AF65-F5344CB8AC3E}">
        <p14:creationId xmlns:p14="http://schemas.microsoft.com/office/powerpoint/2010/main" val="401937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81383566-D33F-6AD6-3D81-E1F2AFC91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4FE10-A2A1-C06E-7987-FD96041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0" y="3191068"/>
            <a:ext cx="9875520" cy="1804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b="1" dirty="0">
                <a:solidFill>
                  <a:srgbClr val="FFFFFF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1504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A180756-5163-8B10-C287-CB11FBEB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b="1557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0469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137F12DE-067F-5EE9-1FC5-00C2AB884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25DA2-397D-FA84-E02C-5CA01AC3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2389166-E3B8-9B4B-368D-94716ADD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r>
              <a:rPr lang="en-US" sz="2400" dirty="0"/>
              <a:t>Sequence Alignment</a:t>
            </a:r>
          </a:p>
          <a:p>
            <a:r>
              <a:rPr lang="en-US" sz="2400" dirty="0"/>
              <a:t>Global Alignment</a:t>
            </a:r>
          </a:p>
          <a:p>
            <a:r>
              <a:rPr lang="en-US" sz="2400" dirty="0"/>
              <a:t>Needleman Wunsch Algorithm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Applications of Needleman Wunsch Algorithm</a:t>
            </a:r>
          </a:p>
          <a:p>
            <a:r>
              <a:rPr lang="en-US" sz="2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0430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Shape, background pattern&#10;&#10;Description automatically generated">
            <a:extLst>
              <a:ext uri="{FF2B5EF4-FFF2-40B4-BE49-F238E27FC236}">
                <a16:creationId xmlns:a16="http://schemas.microsoft.com/office/drawing/2014/main" id="{29444191-AD78-211D-001C-F3E8840B4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992" r="-1" b="133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E102D9-E879-A70A-C117-253921BE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Sequence Alignment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o image&#10;&#10;Description automatically generated with medium confidence">
            <a:extLst>
              <a:ext uri="{FF2B5EF4-FFF2-40B4-BE49-F238E27FC236}">
                <a16:creationId xmlns:a16="http://schemas.microsoft.com/office/drawing/2014/main" id="{F85EAC75-94DC-7CB3-7C13-F1E4CDE7A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9170CC-4CB8-FB90-7992-256547425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87134"/>
              </p:ext>
            </p:extLst>
          </p:nvPr>
        </p:nvGraphicFramePr>
        <p:xfrm>
          <a:off x="419110" y="1119266"/>
          <a:ext cx="11353780" cy="461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217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5410E217-26BE-7BEC-CF4E-70DF1588E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64" b="144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C4BF0-713E-C8B4-9CF5-7DB22FCE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Global Alignment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E546E-E066-90CD-A8B3-1715F9A4C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1634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1716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015E3-A563-61FD-6C00-215DD9B48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EEDBF0-6DA5-0473-75F0-8545BB34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Needleman-Wunsch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64AF2A-67F7-EC5B-6789-824CE6D8C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34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3040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BC199B60-FD06-BDA7-67E2-97241918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E145B-40E0-EF21-11B2-48DECAAF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Matrix Declaration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11CA6F-70B1-4508-162B-4061DBAF4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619792" cy="4590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Lengths of input sequences</a:t>
                </a:r>
              </a:p>
              <a:p>
                <a:pPr lvl="1"/>
                <a:r>
                  <a:rPr lang="en-US" sz="2800" dirty="0">
                    <a:solidFill>
                      <a:srgbClr val="FFFFFF"/>
                    </a:solidFill>
                  </a:rPr>
                  <a:t>Reference: </a:t>
                </a:r>
                <a14:m>
                  <m:oMath xmlns:m="http://schemas.openxmlformats.org/officeDocument/2006/math">
                    <m:r>
                      <a:rPr lang="en-IN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>
                  <a:solidFill>
                    <a:srgbClr val="FFFFFF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rgbClr val="FFFFFF"/>
                    </a:solidFill>
                  </a:rPr>
                  <a:t>Query: </a:t>
                </a:r>
                <a14:m>
                  <m:oMath xmlns:m="http://schemas.openxmlformats.org/officeDocument/2006/math">
                    <m:r>
                      <a:rPr lang="en-IN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800" b="0" dirty="0">
                  <a:solidFill>
                    <a:srgbClr val="FFFFFF"/>
                  </a:solidFill>
                </a:endParaRPr>
              </a:p>
              <a:p>
                <a:r>
                  <a:rPr lang="en-IN" b="0" dirty="0">
                    <a:solidFill>
                      <a:srgbClr val="FFFFFF"/>
                    </a:solidFill>
                  </a:rPr>
                  <a:t>Scores</a:t>
                </a:r>
              </a:p>
              <a:p>
                <a:pPr lvl="1"/>
                <a:r>
                  <a:rPr lang="en-US" sz="2800" dirty="0">
                    <a:solidFill>
                      <a:srgbClr val="FFFFFF"/>
                    </a:solidFill>
                  </a:rPr>
                  <a:t>Match Score: </a:t>
                </a:r>
                <a14:m>
                  <m:oMath xmlns:m="http://schemas.openxmlformats.org/officeDocument/2006/math">
                    <m:r>
                      <a:rPr lang="en-IN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2800" b="0" dirty="0">
                  <a:solidFill>
                    <a:srgbClr val="FFFFFF"/>
                  </a:solidFill>
                </a:endParaRPr>
              </a:p>
              <a:p>
                <a:pPr lvl="1"/>
                <a:r>
                  <a:rPr lang="en-IN" sz="2800" dirty="0">
                    <a:solidFill>
                      <a:srgbClr val="FFFFFF"/>
                    </a:solidFill>
                  </a:rPr>
                  <a:t>Mismatch Score: </a:t>
                </a:r>
                <a14:m>
                  <m:oMath xmlns:m="http://schemas.openxmlformats.org/officeDocument/2006/math">
                    <m:r>
                      <a:rPr lang="en-IN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sz="2800" b="0" dirty="0">
                  <a:solidFill>
                    <a:srgbClr val="FFFFFF"/>
                  </a:solidFill>
                </a:endParaRPr>
              </a:p>
              <a:p>
                <a:pPr lvl="1"/>
                <a:r>
                  <a:rPr lang="en-IN" sz="2800" b="0" dirty="0">
                    <a:solidFill>
                      <a:srgbClr val="FFFFFF"/>
                    </a:solidFill>
                  </a:rPr>
                  <a:t>Gap Score: </a:t>
                </a:r>
                <a14:m>
                  <m:oMath xmlns:m="http://schemas.openxmlformats.org/officeDocument/2006/math">
                    <m:r>
                      <a:rPr lang="en-IN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IN" sz="2800" b="0" dirty="0">
                  <a:solidFill>
                    <a:srgbClr val="FFFFFF"/>
                  </a:solidFill>
                </a:endParaRPr>
              </a:p>
              <a:p>
                <a:r>
                  <a:rPr lang="en-US" b="0" dirty="0">
                    <a:solidFill>
                      <a:srgbClr val="FFFFFF"/>
                    </a:solidFill>
                  </a:rPr>
                  <a:t>Create an empty matrix of dimensions </a:t>
                </a:r>
                <a14:m>
                  <m:oMath xmlns:m="http://schemas.openxmlformats.org/officeDocument/2006/math">
                    <m:r>
                      <a:rPr lang="en-IN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+1)×(</m:t>
                    </m:r>
                    <m:r>
                      <a:rPr lang="en-IN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b="0" dirty="0">
                  <a:solidFill>
                    <a:srgbClr val="FFFFFF"/>
                  </a:solidFill>
                </a:endParaRPr>
              </a:p>
              <a:p>
                <a:r>
                  <a:rPr lang="en-US" b="0" dirty="0">
                    <a:solidFill>
                      <a:srgbClr val="FFFFFF"/>
                    </a:solidFill>
                  </a:rPr>
                  <a:t>Traverse across the first row and column by adding the gap scores in every move.</a:t>
                </a:r>
              </a:p>
              <a:p>
                <a:endParaRPr lang="en-IN" sz="1700" b="0" dirty="0">
                  <a:solidFill>
                    <a:srgbClr val="FFFFFF"/>
                  </a:solidFill>
                </a:endParaRPr>
              </a:p>
              <a:p>
                <a:endParaRPr lang="en-US" sz="1700" dirty="0">
                  <a:solidFill>
                    <a:srgbClr val="FFFFFF"/>
                  </a:solidFill>
                </a:endParaRPr>
              </a:p>
              <a:p>
                <a:endParaRPr lang="en-US" sz="17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11CA6F-70B1-4508-162B-4061DBAF4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619792" cy="4590759"/>
              </a:xfrm>
              <a:blipFill>
                <a:blip r:embed="rId3"/>
                <a:stretch>
                  <a:fillRect l="-1033" t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20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BC199B60-FD06-BDA7-67E2-97241918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E145B-40E0-EF21-11B2-48DECAAF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Matrix Initialization</a:t>
            </a:r>
            <a:endParaRPr lang="en-US" sz="48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E791F94-A0FE-AE8C-D5EE-175E406CE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258883"/>
              </p:ext>
            </p:extLst>
          </p:nvPr>
        </p:nvGraphicFramePr>
        <p:xfrm>
          <a:off x="1444687" y="2367197"/>
          <a:ext cx="4163010" cy="2963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35">
                  <a:extLst>
                    <a:ext uri="{9D8B030D-6E8A-4147-A177-3AD203B41FA5}">
                      <a16:colId xmlns:a16="http://schemas.microsoft.com/office/drawing/2014/main" val="1500558749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2919455185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2474004784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2868398801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4229522128"/>
                    </a:ext>
                  </a:extLst>
                </a:gridCol>
                <a:gridCol w="693835">
                  <a:extLst>
                    <a:ext uri="{9D8B030D-6E8A-4147-A177-3AD203B41FA5}">
                      <a16:colId xmlns:a16="http://schemas.microsoft.com/office/drawing/2014/main" val="3801657925"/>
                    </a:ext>
                  </a:extLst>
                </a:gridCol>
              </a:tblGrid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17091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5930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18246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21904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30909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28344"/>
                  </a:ext>
                </a:extLst>
              </a:tr>
              <a:tr h="42335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91144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1C8BAA5-4A0F-B7C8-31E7-7F27BE5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22224"/>
              </p:ext>
            </p:extLst>
          </p:nvPr>
        </p:nvGraphicFramePr>
        <p:xfrm>
          <a:off x="6584304" y="2292096"/>
          <a:ext cx="3757367" cy="893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0452">
                  <a:extLst>
                    <a:ext uri="{9D8B030D-6E8A-4147-A177-3AD203B41FA5}">
                      <a16:colId xmlns:a16="http://schemas.microsoft.com/office/drawing/2014/main" val="3816420119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530387545"/>
                    </a:ext>
                  </a:extLst>
                </a:gridCol>
              </a:tblGrid>
              <a:tr h="4466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Query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ATCG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79430"/>
                  </a:ext>
                </a:extLst>
              </a:tr>
              <a:tr h="4466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Reference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ATGCT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7427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517E15C7-644B-54BC-4856-57695D2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44390"/>
              </p:ext>
            </p:extLst>
          </p:nvPr>
        </p:nvGraphicFramePr>
        <p:xfrm>
          <a:off x="6584304" y="4064413"/>
          <a:ext cx="3757367" cy="1339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0452">
                  <a:extLst>
                    <a:ext uri="{9D8B030D-6E8A-4147-A177-3AD203B41FA5}">
                      <a16:colId xmlns:a16="http://schemas.microsoft.com/office/drawing/2014/main" val="3816420119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530387545"/>
                    </a:ext>
                  </a:extLst>
                </a:gridCol>
              </a:tblGrid>
              <a:tr h="4466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Match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79430"/>
                  </a:ext>
                </a:extLst>
              </a:tr>
              <a:tr h="4466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Mismatch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74276"/>
                  </a:ext>
                </a:extLst>
              </a:tr>
              <a:tr h="4466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Gap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32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BC199B60-FD06-BDA7-67E2-97241918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E145B-40E0-EF21-11B2-48DECAAF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Matrix Filling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2FEB05-746E-A6AA-5DCB-AC76694B0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988906"/>
              </p:ext>
            </p:extLst>
          </p:nvPr>
        </p:nvGraphicFramePr>
        <p:xfrm>
          <a:off x="1447800" y="1589885"/>
          <a:ext cx="2726094" cy="203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349">
                  <a:extLst>
                    <a:ext uri="{9D8B030D-6E8A-4147-A177-3AD203B41FA5}">
                      <a16:colId xmlns:a16="http://schemas.microsoft.com/office/drawing/2014/main" val="1500558749"/>
                    </a:ext>
                  </a:extLst>
                </a:gridCol>
                <a:gridCol w="454349">
                  <a:extLst>
                    <a:ext uri="{9D8B030D-6E8A-4147-A177-3AD203B41FA5}">
                      <a16:colId xmlns:a16="http://schemas.microsoft.com/office/drawing/2014/main" val="2919455185"/>
                    </a:ext>
                  </a:extLst>
                </a:gridCol>
                <a:gridCol w="454349">
                  <a:extLst>
                    <a:ext uri="{9D8B030D-6E8A-4147-A177-3AD203B41FA5}">
                      <a16:colId xmlns:a16="http://schemas.microsoft.com/office/drawing/2014/main" val="2474004784"/>
                    </a:ext>
                  </a:extLst>
                </a:gridCol>
                <a:gridCol w="454349">
                  <a:extLst>
                    <a:ext uri="{9D8B030D-6E8A-4147-A177-3AD203B41FA5}">
                      <a16:colId xmlns:a16="http://schemas.microsoft.com/office/drawing/2014/main" val="2868398801"/>
                    </a:ext>
                  </a:extLst>
                </a:gridCol>
                <a:gridCol w="454349">
                  <a:extLst>
                    <a:ext uri="{9D8B030D-6E8A-4147-A177-3AD203B41FA5}">
                      <a16:colId xmlns:a16="http://schemas.microsoft.com/office/drawing/2014/main" val="4229522128"/>
                    </a:ext>
                  </a:extLst>
                </a:gridCol>
                <a:gridCol w="454349">
                  <a:extLst>
                    <a:ext uri="{9D8B030D-6E8A-4147-A177-3AD203B41FA5}">
                      <a16:colId xmlns:a16="http://schemas.microsoft.com/office/drawing/2014/main" val="3801657925"/>
                    </a:ext>
                  </a:extLst>
                </a:gridCol>
              </a:tblGrid>
              <a:tr h="2764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17091"/>
                  </a:ext>
                </a:extLst>
              </a:tr>
              <a:tr h="27643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5930"/>
                  </a:ext>
                </a:extLst>
              </a:tr>
              <a:tr h="2764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18246"/>
                  </a:ext>
                </a:extLst>
              </a:tr>
              <a:tr h="2764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21904"/>
                  </a:ext>
                </a:extLst>
              </a:tr>
              <a:tr h="2764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30909"/>
                  </a:ext>
                </a:extLst>
              </a:tr>
              <a:tr h="2764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28344"/>
                  </a:ext>
                </a:extLst>
              </a:tr>
              <a:tr h="377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91144"/>
                  </a:ext>
                </a:extLst>
              </a:tr>
            </a:tbl>
          </a:graphicData>
        </a:graphic>
      </p:graphicFrame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1D8EDE53-A1A2-6B65-81DD-6F9131F6A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22595"/>
              </p:ext>
            </p:extLst>
          </p:nvPr>
        </p:nvGraphicFramePr>
        <p:xfrm>
          <a:off x="2198914" y="4367936"/>
          <a:ext cx="1188098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94049">
                  <a:extLst>
                    <a:ext uri="{9D8B030D-6E8A-4147-A177-3AD203B41FA5}">
                      <a16:colId xmlns:a16="http://schemas.microsoft.com/office/drawing/2014/main" val="3381352989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16427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8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428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1DC8E3-6693-DF02-9282-BCFACDF0357C}"/>
              </a:ext>
            </a:extLst>
          </p:cNvPr>
          <p:cNvSpPr txBox="1"/>
          <p:nvPr/>
        </p:nvSpPr>
        <p:spPr>
          <a:xfrm>
            <a:off x="1668495" y="5279324"/>
            <a:ext cx="2607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from top            = -4</a:t>
            </a:r>
          </a:p>
          <a:p>
            <a:r>
              <a:rPr lang="en-US" dirty="0"/>
              <a:t>Value from left            = -4</a:t>
            </a:r>
          </a:p>
          <a:p>
            <a:r>
              <a:rPr lang="en-US" dirty="0"/>
              <a:t>Value from diagonal   =  1</a:t>
            </a:r>
          </a:p>
          <a:p>
            <a:r>
              <a:rPr lang="en-US" b="1" dirty="0"/>
              <a:t>Maximum                    = 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7E4715-6D16-9D44-42D9-3B541B30F4F7}"/>
              </a:ext>
            </a:extLst>
          </p:cNvPr>
          <p:cNvSpPr/>
          <p:nvPr/>
        </p:nvSpPr>
        <p:spPr>
          <a:xfrm>
            <a:off x="1887893" y="1763486"/>
            <a:ext cx="905070" cy="77444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38030-3DC1-F25E-6884-E3E6C2773834}"/>
              </a:ext>
            </a:extLst>
          </p:cNvPr>
          <p:cNvCxnSpPr>
            <a:stCxn id="12" idx="6"/>
          </p:cNvCxnSpPr>
          <p:nvPr/>
        </p:nvCxnSpPr>
        <p:spPr>
          <a:xfrm>
            <a:off x="2792963" y="2150707"/>
            <a:ext cx="594049" cy="2217229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21CBB3-B466-FCED-8D02-3AB6227F5A1F}"/>
              </a:ext>
            </a:extLst>
          </p:cNvPr>
          <p:cNvCxnSpPr/>
          <p:nvPr/>
        </p:nvCxnSpPr>
        <p:spPr>
          <a:xfrm>
            <a:off x="1887893" y="2150706"/>
            <a:ext cx="311021" cy="2958910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F92AEF-B506-BF56-5D32-47C83E9A718F}"/>
              </a:ext>
            </a:extLst>
          </p:cNvPr>
          <p:cNvSpPr txBox="1"/>
          <p:nvPr/>
        </p:nvSpPr>
        <p:spPr>
          <a:xfrm>
            <a:off x="1819232" y="47402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DDE05B-3B39-2AD0-5A3A-B035E32D6939}"/>
              </a:ext>
            </a:extLst>
          </p:cNvPr>
          <p:cNvSpPr txBox="1"/>
          <p:nvPr/>
        </p:nvSpPr>
        <p:spPr>
          <a:xfrm>
            <a:off x="2931129" y="39986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2CD8F8-796B-BA69-8DB2-29564E145B70}"/>
              </a:ext>
            </a:extLst>
          </p:cNvPr>
          <p:cNvSpPr txBox="1">
            <a:spLocks/>
          </p:cNvSpPr>
          <p:nvPr/>
        </p:nvSpPr>
        <p:spPr>
          <a:xfrm>
            <a:off x="5334706" y="1822935"/>
            <a:ext cx="64833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Diagonal Movement</a:t>
            </a:r>
          </a:p>
          <a:p>
            <a:pPr lvl="1" algn="just"/>
            <a:r>
              <a:rPr lang="en-US" sz="2400" dirty="0"/>
              <a:t>Check the letters and add either match or mismatch scores.</a:t>
            </a:r>
          </a:p>
          <a:p>
            <a:pPr algn="just"/>
            <a:r>
              <a:rPr lang="en-US" sz="2800" dirty="0"/>
              <a:t>Vertical and Horizontal Movement</a:t>
            </a:r>
          </a:p>
          <a:p>
            <a:pPr lvl="1" algn="just"/>
            <a:r>
              <a:rPr lang="en-US" dirty="0"/>
              <a:t>Add gap score</a:t>
            </a:r>
          </a:p>
          <a:p>
            <a:pPr algn="just"/>
            <a:r>
              <a:rPr lang="en-US" sz="2800" dirty="0"/>
              <a:t>After noting down these values fill the maximum of those values into the matrix.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0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688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Image Comparison Using Needleman Wunsch Algorithm</vt:lpstr>
      <vt:lpstr>Contents</vt:lpstr>
      <vt:lpstr>Sequence Alignment</vt:lpstr>
      <vt:lpstr>PowerPoint Presentation</vt:lpstr>
      <vt:lpstr>Global Alignment</vt:lpstr>
      <vt:lpstr>Needleman-Wunsch Algorithm</vt:lpstr>
      <vt:lpstr>Matrix Declaration</vt:lpstr>
      <vt:lpstr>Matrix Initialization</vt:lpstr>
      <vt:lpstr>Matrix Filling</vt:lpstr>
      <vt:lpstr>Traceback</vt:lpstr>
      <vt:lpstr>Final Matrix and Traceback </vt:lpstr>
      <vt:lpstr>Applications of Needleman Wunsch</vt:lpstr>
      <vt:lpstr>Face Recognition</vt:lpstr>
      <vt:lpstr>Traffic Light Color Detection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Kunisetty Jaswanth</dc:creator>
  <cp:lastModifiedBy>Kunisetty Jaswanth</cp:lastModifiedBy>
  <cp:revision>8</cp:revision>
  <dcterms:created xsi:type="dcterms:W3CDTF">2022-06-25T10:30:13Z</dcterms:created>
  <dcterms:modified xsi:type="dcterms:W3CDTF">2022-06-27T04:43:39Z</dcterms:modified>
</cp:coreProperties>
</file>