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9" r:id="rId3"/>
    <p:sldId id="261" r:id="rId4"/>
    <p:sldId id="262" r:id="rId5"/>
    <p:sldId id="263" r:id="rId6"/>
    <p:sldId id="264" r:id="rId7"/>
    <p:sldId id="260" r:id="rId8"/>
    <p:sldId id="265" r:id="rId9"/>
    <p:sldId id="257" r:id="rId10"/>
    <p:sldId id="270" r:id="rId11"/>
    <p:sldId id="271"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8D123-B8ED-432A-BE8F-E8A90AF4B999}" v="279" dt="2022-01-31T17:05:24.616"/>
    <p1510:client id="{D12D8A44-79F5-4AC2-BDED-271594DDFCD4}" v="1693" dt="2022-01-31T17:03:53.570"/>
    <p1510:client id="{EA8EAF0D-2B34-40F9-9A76-183D44A975E2}" v="23" dt="2022-01-31T15:45:01.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isetty Jaswanth" userId="4e4d865c-4ee6-4fd7-b1a3-7558d6fa0e26" providerId="ADAL" clId="{6AD8D123-B8ED-432A-BE8F-E8A90AF4B999}"/>
    <pc:docChg chg="undo redo custSel addSld delSld modSld">
      <pc:chgData name="Kunisetty Jaswanth" userId="4e4d865c-4ee6-4fd7-b1a3-7558d6fa0e26" providerId="ADAL" clId="{6AD8D123-B8ED-432A-BE8F-E8A90AF4B999}" dt="2022-01-31T17:05:24.616" v="292" actId="27636"/>
      <pc:docMkLst>
        <pc:docMk/>
      </pc:docMkLst>
      <pc:sldChg chg="del">
        <pc:chgData name="Kunisetty Jaswanth" userId="4e4d865c-4ee6-4fd7-b1a3-7558d6fa0e26" providerId="ADAL" clId="{6AD8D123-B8ED-432A-BE8F-E8A90AF4B999}" dt="2022-01-31T14:04:47.226" v="1" actId="47"/>
        <pc:sldMkLst>
          <pc:docMk/>
          <pc:sldMk cId="3785000776" sldId="256"/>
        </pc:sldMkLst>
      </pc:sldChg>
      <pc:sldChg chg="modSp mod">
        <pc:chgData name="Kunisetty Jaswanth" userId="4e4d865c-4ee6-4fd7-b1a3-7558d6fa0e26" providerId="ADAL" clId="{6AD8D123-B8ED-432A-BE8F-E8A90AF4B999}" dt="2022-01-31T16:48:59.928" v="225" actId="404"/>
        <pc:sldMkLst>
          <pc:docMk/>
          <pc:sldMk cId="1089182627" sldId="257"/>
        </pc:sldMkLst>
        <pc:spChg chg="mod">
          <ac:chgData name="Kunisetty Jaswanth" userId="4e4d865c-4ee6-4fd7-b1a3-7558d6fa0e26" providerId="ADAL" clId="{6AD8D123-B8ED-432A-BE8F-E8A90AF4B999}" dt="2022-01-31T16:48:59.928" v="225" actId="404"/>
          <ac:spMkLst>
            <pc:docMk/>
            <pc:sldMk cId="1089182627" sldId="257"/>
            <ac:spMk id="2" creationId="{85A210E7-1567-42C8-A192-B22A205B373F}"/>
          </ac:spMkLst>
        </pc:spChg>
      </pc:sldChg>
      <pc:sldChg chg="add">
        <pc:chgData name="Kunisetty Jaswanth" userId="4e4d865c-4ee6-4fd7-b1a3-7558d6fa0e26" providerId="ADAL" clId="{6AD8D123-B8ED-432A-BE8F-E8A90AF4B999}" dt="2022-01-31T14:04:38.051" v="0"/>
        <pc:sldMkLst>
          <pc:docMk/>
          <pc:sldMk cId="484086720" sldId="258"/>
        </pc:sldMkLst>
      </pc:sldChg>
      <pc:sldChg chg="add">
        <pc:chgData name="Kunisetty Jaswanth" userId="4e4d865c-4ee6-4fd7-b1a3-7558d6fa0e26" providerId="ADAL" clId="{6AD8D123-B8ED-432A-BE8F-E8A90AF4B999}" dt="2022-01-31T14:04:38.051" v="0"/>
        <pc:sldMkLst>
          <pc:docMk/>
          <pc:sldMk cId="228516762" sldId="259"/>
        </pc:sldMkLst>
      </pc:sldChg>
      <pc:sldChg chg="add">
        <pc:chgData name="Kunisetty Jaswanth" userId="4e4d865c-4ee6-4fd7-b1a3-7558d6fa0e26" providerId="ADAL" clId="{6AD8D123-B8ED-432A-BE8F-E8A90AF4B999}" dt="2022-01-31T14:04:38.051" v="0"/>
        <pc:sldMkLst>
          <pc:docMk/>
          <pc:sldMk cId="139160892" sldId="260"/>
        </pc:sldMkLst>
      </pc:sldChg>
      <pc:sldChg chg="addSp modSp add mod">
        <pc:chgData name="Kunisetty Jaswanth" userId="4e4d865c-4ee6-4fd7-b1a3-7558d6fa0e26" providerId="ADAL" clId="{6AD8D123-B8ED-432A-BE8F-E8A90AF4B999}" dt="2022-01-31T16:14:39.833" v="218" actId="1076"/>
        <pc:sldMkLst>
          <pc:docMk/>
          <pc:sldMk cId="2848139141" sldId="261"/>
        </pc:sldMkLst>
        <pc:spChg chg="mod">
          <ac:chgData name="Kunisetty Jaswanth" userId="4e4d865c-4ee6-4fd7-b1a3-7558d6fa0e26" providerId="ADAL" clId="{6AD8D123-B8ED-432A-BE8F-E8A90AF4B999}" dt="2022-01-31T16:14:37.282" v="217" actId="14100"/>
          <ac:spMkLst>
            <pc:docMk/>
            <pc:sldMk cId="2848139141" sldId="261"/>
            <ac:spMk id="3" creationId="{A11C11CB-F395-4B9C-9000-BF24859E3EF5}"/>
          </ac:spMkLst>
        </pc:spChg>
        <pc:picChg chg="add mod">
          <ac:chgData name="Kunisetty Jaswanth" userId="4e4d865c-4ee6-4fd7-b1a3-7558d6fa0e26" providerId="ADAL" clId="{6AD8D123-B8ED-432A-BE8F-E8A90AF4B999}" dt="2022-01-31T16:14:39.833" v="218" actId="1076"/>
          <ac:picMkLst>
            <pc:docMk/>
            <pc:sldMk cId="2848139141" sldId="261"/>
            <ac:picMk id="2050" creationId="{C626EA1D-720A-4E6F-B664-1550CE5CBBE0}"/>
          </ac:picMkLst>
        </pc:picChg>
      </pc:sldChg>
      <pc:sldChg chg="addSp delSp modSp add mod setBg">
        <pc:chgData name="Kunisetty Jaswanth" userId="4e4d865c-4ee6-4fd7-b1a3-7558d6fa0e26" providerId="ADAL" clId="{6AD8D123-B8ED-432A-BE8F-E8A90AF4B999}" dt="2022-01-31T15:56:01.200" v="58" actId="1076"/>
        <pc:sldMkLst>
          <pc:docMk/>
          <pc:sldMk cId="3347225802" sldId="262"/>
        </pc:sldMkLst>
        <pc:spChg chg="mod">
          <ac:chgData name="Kunisetty Jaswanth" userId="4e4d865c-4ee6-4fd7-b1a3-7558d6fa0e26" providerId="ADAL" clId="{6AD8D123-B8ED-432A-BE8F-E8A90AF4B999}" dt="2022-01-31T15:55:00.668" v="38" actId="26606"/>
          <ac:spMkLst>
            <pc:docMk/>
            <pc:sldMk cId="3347225802" sldId="262"/>
            <ac:spMk id="2" creationId="{40EB40BE-6B7F-43CB-9538-427010C15976}"/>
          </ac:spMkLst>
        </pc:spChg>
        <pc:spChg chg="mod ord">
          <ac:chgData name="Kunisetty Jaswanth" userId="4e4d865c-4ee6-4fd7-b1a3-7558d6fa0e26" providerId="ADAL" clId="{6AD8D123-B8ED-432A-BE8F-E8A90AF4B999}" dt="2022-01-31T15:56:01.200" v="58" actId="1076"/>
          <ac:spMkLst>
            <pc:docMk/>
            <pc:sldMk cId="3347225802" sldId="262"/>
            <ac:spMk id="3" creationId="{3A98A508-A554-4767-A037-00901FACFD53}"/>
          </ac:spMkLst>
        </pc:spChg>
        <pc:spChg chg="add del">
          <ac:chgData name="Kunisetty Jaswanth" userId="4e4d865c-4ee6-4fd7-b1a3-7558d6fa0e26" providerId="ADAL" clId="{6AD8D123-B8ED-432A-BE8F-E8A90AF4B999}" dt="2022-01-31T15:54:49.175" v="37" actId="26606"/>
          <ac:spMkLst>
            <pc:docMk/>
            <pc:sldMk cId="3347225802" sldId="262"/>
            <ac:spMk id="71" creationId="{DD38EE57-B708-47C9-A4A4-E25F09FAB029}"/>
          </ac:spMkLst>
        </pc:spChg>
        <pc:spChg chg="add">
          <ac:chgData name="Kunisetty Jaswanth" userId="4e4d865c-4ee6-4fd7-b1a3-7558d6fa0e26" providerId="ADAL" clId="{6AD8D123-B8ED-432A-BE8F-E8A90AF4B999}" dt="2022-01-31T15:55:00.668" v="38" actId="26606"/>
          <ac:spMkLst>
            <pc:docMk/>
            <pc:sldMk cId="3347225802" sldId="262"/>
            <ac:spMk id="1028" creationId="{4038CB10-1F5C-4D54-9DF7-12586DE5B007}"/>
          </ac:spMkLst>
        </pc:spChg>
        <pc:spChg chg="add">
          <ac:chgData name="Kunisetty Jaswanth" userId="4e4d865c-4ee6-4fd7-b1a3-7558d6fa0e26" providerId="ADAL" clId="{6AD8D123-B8ED-432A-BE8F-E8A90AF4B999}" dt="2022-01-31T15:55:00.668" v="38" actId="26606"/>
          <ac:spMkLst>
            <pc:docMk/>
            <pc:sldMk cId="3347225802" sldId="262"/>
            <ac:spMk id="1029" creationId="{36D30126-6314-4A93-B27E-5C66CF781924}"/>
          </ac:spMkLst>
        </pc:spChg>
        <pc:spChg chg="add">
          <ac:chgData name="Kunisetty Jaswanth" userId="4e4d865c-4ee6-4fd7-b1a3-7558d6fa0e26" providerId="ADAL" clId="{6AD8D123-B8ED-432A-BE8F-E8A90AF4B999}" dt="2022-01-31T15:55:00.668" v="38" actId="26606"/>
          <ac:spMkLst>
            <pc:docMk/>
            <pc:sldMk cId="3347225802" sldId="262"/>
            <ac:spMk id="1030" creationId="{73ED6512-6858-4552-B699-9A97FE9A4EA2}"/>
          </ac:spMkLst>
        </pc:spChg>
        <pc:grpChg chg="add del">
          <ac:chgData name="Kunisetty Jaswanth" userId="4e4d865c-4ee6-4fd7-b1a3-7558d6fa0e26" providerId="ADAL" clId="{6AD8D123-B8ED-432A-BE8F-E8A90AF4B999}" dt="2022-01-31T15:54:49.175" v="37" actId="26606"/>
          <ac:grpSpMkLst>
            <pc:docMk/>
            <pc:sldMk cId="3347225802" sldId="262"/>
            <ac:grpSpMk id="73" creationId="{57A28182-58A5-4DBB-8F64-BD944BCA8154}"/>
          </ac:grpSpMkLst>
        </pc:grpChg>
        <pc:picChg chg="add mod">
          <ac:chgData name="Kunisetty Jaswanth" userId="4e4d865c-4ee6-4fd7-b1a3-7558d6fa0e26" providerId="ADAL" clId="{6AD8D123-B8ED-432A-BE8F-E8A90AF4B999}" dt="2022-01-31T15:55:00.668" v="38" actId="26606"/>
          <ac:picMkLst>
            <pc:docMk/>
            <pc:sldMk cId="3347225802" sldId="262"/>
            <ac:picMk id="1026" creationId="{C15A0235-1483-46AA-8E36-8BF8678B6FC3}"/>
          </ac:picMkLst>
        </pc:picChg>
      </pc:sldChg>
      <pc:sldChg chg="modSp add mod">
        <pc:chgData name="Kunisetty Jaswanth" userId="4e4d865c-4ee6-4fd7-b1a3-7558d6fa0e26" providerId="ADAL" clId="{6AD8D123-B8ED-432A-BE8F-E8A90AF4B999}" dt="2022-01-31T15:53:39.627" v="35" actId="403"/>
        <pc:sldMkLst>
          <pc:docMk/>
          <pc:sldMk cId="253230689" sldId="263"/>
        </pc:sldMkLst>
        <pc:spChg chg="mod">
          <ac:chgData name="Kunisetty Jaswanth" userId="4e4d865c-4ee6-4fd7-b1a3-7558d6fa0e26" providerId="ADAL" clId="{6AD8D123-B8ED-432A-BE8F-E8A90AF4B999}" dt="2022-01-31T15:51:56.404" v="34" actId="122"/>
          <ac:spMkLst>
            <pc:docMk/>
            <pc:sldMk cId="253230689" sldId="263"/>
            <ac:spMk id="2" creationId="{7272D740-8A1F-4092-AC0A-77DE8DBC184A}"/>
          </ac:spMkLst>
        </pc:spChg>
        <pc:graphicFrameChg chg="modGraphic">
          <ac:chgData name="Kunisetty Jaswanth" userId="4e4d865c-4ee6-4fd7-b1a3-7558d6fa0e26" providerId="ADAL" clId="{6AD8D123-B8ED-432A-BE8F-E8A90AF4B999}" dt="2022-01-31T15:53:39.627" v="35" actId="403"/>
          <ac:graphicFrameMkLst>
            <pc:docMk/>
            <pc:sldMk cId="253230689" sldId="263"/>
            <ac:graphicFrameMk id="5" creationId="{021EE367-9B1B-4369-BD93-8BB4666B59A4}"/>
          </ac:graphicFrameMkLst>
        </pc:graphicFrameChg>
      </pc:sldChg>
      <pc:sldChg chg="addSp delSp modSp add mod setBg">
        <pc:chgData name="Kunisetty Jaswanth" userId="4e4d865c-4ee6-4fd7-b1a3-7558d6fa0e26" providerId="ADAL" clId="{6AD8D123-B8ED-432A-BE8F-E8A90AF4B999}" dt="2022-01-31T16:08:46.215" v="210" actId="1076"/>
        <pc:sldMkLst>
          <pc:docMk/>
          <pc:sldMk cId="2655202049" sldId="264"/>
        </pc:sldMkLst>
        <pc:spChg chg="mod">
          <ac:chgData name="Kunisetty Jaswanth" userId="4e4d865c-4ee6-4fd7-b1a3-7558d6fa0e26" providerId="ADAL" clId="{6AD8D123-B8ED-432A-BE8F-E8A90AF4B999}" dt="2022-01-31T16:08:46.215" v="210" actId="1076"/>
          <ac:spMkLst>
            <pc:docMk/>
            <pc:sldMk cId="2655202049" sldId="264"/>
            <ac:spMk id="2" creationId="{08F36EA6-43AC-454E-92F4-5BE4FA6BFC80}"/>
          </ac:spMkLst>
        </pc:spChg>
        <pc:spChg chg="mod">
          <ac:chgData name="Kunisetty Jaswanth" userId="4e4d865c-4ee6-4fd7-b1a3-7558d6fa0e26" providerId="ADAL" clId="{6AD8D123-B8ED-432A-BE8F-E8A90AF4B999}" dt="2022-01-31T16:08:01.937" v="199" actId="26606"/>
          <ac:spMkLst>
            <pc:docMk/>
            <pc:sldMk cId="2655202049" sldId="264"/>
            <ac:spMk id="3" creationId="{9CDCB5AD-C4A4-4400-B885-7AC331CB3B54}"/>
          </ac:spMkLst>
        </pc:spChg>
        <pc:spChg chg="add del">
          <ac:chgData name="Kunisetty Jaswanth" userId="4e4d865c-4ee6-4fd7-b1a3-7558d6fa0e26" providerId="ADAL" clId="{6AD8D123-B8ED-432A-BE8F-E8A90AF4B999}" dt="2022-01-31T16:08:01.909" v="198" actId="26606"/>
          <ac:spMkLst>
            <pc:docMk/>
            <pc:sldMk cId="2655202049" sldId="264"/>
            <ac:spMk id="8" creationId="{33CD251C-A887-4D2F-925B-FC097198538B}"/>
          </ac:spMkLst>
        </pc:spChg>
        <pc:spChg chg="add del">
          <ac:chgData name="Kunisetty Jaswanth" userId="4e4d865c-4ee6-4fd7-b1a3-7558d6fa0e26" providerId="ADAL" clId="{6AD8D123-B8ED-432A-BE8F-E8A90AF4B999}" dt="2022-01-31T16:03:16.125" v="79" actId="478"/>
          <ac:spMkLst>
            <pc:docMk/>
            <pc:sldMk cId="2655202049" sldId="264"/>
            <ac:spMk id="9" creationId="{2C61293E-6EBE-43EF-A52C-9BEBFD7679D4}"/>
          </ac:spMkLst>
        </pc:spChg>
        <pc:spChg chg="add del">
          <ac:chgData name="Kunisetty Jaswanth" userId="4e4d865c-4ee6-4fd7-b1a3-7558d6fa0e26" providerId="ADAL" clId="{6AD8D123-B8ED-432A-BE8F-E8A90AF4B999}" dt="2022-01-31T16:08:01.909" v="198" actId="26606"/>
          <ac:spMkLst>
            <pc:docMk/>
            <pc:sldMk cId="2655202049" sldId="264"/>
            <ac:spMk id="10" creationId="{B19D093C-27FB-4032-B282-42C4563F257C}"/>
          </ac:spMkLst>
        </pc:spChg>
        <pc:spChg chg="add del">
          <ac:chgData name="Kunisetty Jaswanth" userId="4e4d865c-4ee6-4fd7-b1a3-7558d6fa0e26" providerId="ADAL" clId="{6AD8D123-B8ED-432A-BE8F-E8A90AF4B999}" dt="2022-01-31T16:03:16.125" v="79" actId="478"/>
          <ac:spMkLst>
            <pc:docMk/>
            <pc:sldMk cId="2655202049" sldId="264"/>
            <ac:spMk id="11" creationId="{21540236-BFD5-4A9D-8840-4703E7F76825}"/>
          </ac:spMkLst>
        </pc:spChg>
        <pc:spChg chg="add">
          <ac:chgData name="Kunisetty Jaswanth" userId="4e4d865c-4ee6-4fd7-b1a3-7558d6fa0e26" providerId="ADAL" clId="{6AD8D123-B8ED-432A-BE8F-E8A90AF4B999}" dt="2022-01-31T16:08:01.937" v="199" actId="26606"/>
          <ac:spMkLst>
            <pc:docMk/>
            <pc:sldMk cId="2655202049" sldId="264"/>
            <ac:spMk id="16" creationId="{D2B78728-A580-49A7-84F9-6EF6F583ADE0}"/>
          </ac:spMkLst>
        </pc:spChg>
        <pc:spChg chg="add">
          <ac:chgData name="Kunisetty Jaswanth" userId="4e4d865c-4ee6-4fd7-b1a3-7558d6fa0e26" providerId="ADAL" clId="{6AD8D123-B8ED-432A-BE8F-E8A90AF4B999}" dt="2022-01-31T16:08:01.937" v="199" actId="26606"/>
          <ac:spMkLst>
            <pc:docMk/>
            <pc:sldMk cId="2655202049" sldId="264"/>
            <ac:spMk id="17" creationId="{09588DA8-065E-4F6F-8EFD-43104AB2E0CF}"/>
          </ac:spMkLst>
        </pc:spChg>
        <pc:spChg chg="add">
          <ac:chgData name="Kunisetty Jaswanth" userId="4e4d865c-4ee6-4fd7-b1a3-7558d6fa0e26" providerId="ADAL" clId="{6AD8D123-B8ED-432A-BE8F-E8A90AF4B999}" dt="2022-01-31T16:08:01.937" v="199" actId="26606"/>
          <ac:spMkLst>
            <pc:docMk/>
            <pc:sldMk cId="2655202049" sldId="264"/>
            <ac:spMk id="18" creationId="{38FAA1A1-D861-433F-88FA-1E9D6FD31D11}"/>
          </ac:spMkLst>
        </pc:spChg>
        <pc:spChg chg="add">
          <ac:chgData name="Kunisetty Jaswanth" userId="4e4d865c-4ee6-4fd7-b1a3-7558d6fa0e26" providerId="ADAL" clId="{6AD8D123-B8ED-432A-BE8F-E8A90AF4B999}" dt="2022-01-31T16:08:01.937" v="199" actId="26606"/>
          <ac:spMkLst>
            <pc:docMk/>
            <pc:sldMk cId="2655202049" sldId="264"/>
            <ac:spMk id="19" creationId="{C4285719-470E-454C-AF62-8323075F1F5B}"/>
          </ac:spMkLst>
        </pc:spChg>
        <pc:spChg chg="add">
          <ac:chgData name="Kunisetty Jaswanth" userId="4e4d865c-4ee6-4fd7-b1a3-7558d6fa0e26" providerId="ADAL" clId="{6AD8D123-B8ED-432A-BE8F-E8A90AF4B999}" dt="2022-01-31T16:08:01.937" v="199" actId="26606"/>
          <ac:spMkLst>
            <pc:docMk/>
            <pc:sldMk cId="2655202049" sldId="264"/>
            <ac:spMk id="20" creationId="{8D71EDA1-87BF-4D5D-AB79-F346FD19278A}"/>
          </ac:spMkLst>
        </pc:spChg>
        <pc:spChg chg="add">
          <ac:chgData name="Kunisetty Jaswanth" userId="4e4d865c-4ee6-4fd7-b1a3-7558d6fa0e26" providerId="ADAL" clId="{6AD8D123-B8ED-432A-BE8F-E8A90AF4B999}" dt="2022-01-31T16:08:01.937" v="199" actId="26606"/>
          <ac:spMkLst>
            <pc:docMk/>
            <pc:sldMk cId="2655202049" sldId="264"/>
            <ac:spMk id="21" creationId="{CD9FE4EF-C4D8-49A0-B2FF-81D8DB7D8A24}"/>
          </ac:spMkLst>
        </pc:spChg>
        <pc:spChg chg="add">
          <ac:chgData name="Kunisetty Jaswanth" userId="4e4d865c-4ee6-4fd7-b1a3-7558d6fa0e26" providerId="ADAL" clId="{6AD8D123-B8ED-432A-BE8F-E8A90AF4B999}" dt="2022-01-31T16:08:01.937" v="199" actId="26606"/>
          <ac:spMkLst>
            <pc:docMk/>
            <pc:sldMk cId="2655202049" sldId="264"/>
            <ac:spMk id="22" creationId="{4300840D-0A0B-4512-BACA-B439D5B9C57C}"/>
          </ac:spMkLst>
        </pc:spChg>
        <pc:grpChg chg="add del">
          <ac:chgData name="Kunisetty Jaswanth" userId="4e4d865c-4ee6-4fd7-b1a3-7558d6fa0e26" providerId="ADAL" clId="{6AD8D123-B8ED-432A-BE8F-E8A90AF4B999}" dt="2022-01-31T16:08:01.909" v="198" actId="26606"/>
          <ac:grpSpMkLst>
            <pc:docMk/>
            <pc:sldMk cId="2655202049" sldId="264"/>
            <ac:grpSpMk id="12" creationId="{35EE815E-1BD3-4777-B652-6D98825BF66B}"/>
          </ac:grpSpMkLst>
        </pc:grpChg>
        <pc:picChg chg="add del">
          <ac:chgData name="Kunisetty Jaswanth" userId="4e4d865c-4ee6-4fd7-b1a3-7558d6fa0e26" providerId="ADAL" clId="{6AD8D123-B8ED-432A-BE8F-E8A90AF4B999}" dt="2022-01-31T16:03:02.342" v="78" actId="478"/>
          <ac:picMkLst>
            <pc:docMk/>
            <pc:sldMk cId="2655202049" sldId="264"/>
            <ac:picMk id="5" creationId="{2446BA59-B793-48B6-8D6C-74F11AE04B8B}"/>
          </ac:picMkLst>
        </pc:picChg>
        <pc:picChg chg="add del">
          <ac:chgData name="Kunisetty Jaswanth" userId="4e4d865c-4ee6-4fd7-b1a3-7558d6fa0e26" providerId="ADAL" clId="{6AD8D123-B8ED-432A-BE8F-E8A90AF4B999}" dt="2022-01-31T16:07:32.350" v="196" actId="26606"/>
          <ac:picMkLst>
            <pc:docMk/>
            <pc:sldMk cId="2655202049" sldId="264"/>
            <ac:picMk id="6" creationId="{B3FDDA54-6DDC-458B-9AD1-435D10A1DC13}"/>
          </ac:picMkLst>
        </pc:picChg>
        <pc:cxnChg chg="add del">
          <ac:chgData name="Kunisetty Jaswanth" userId="4e4d865c-4ee6-4fd7-b1a3-7558d6fa0e26" providerId="ADAL" clId="{6AD8D123-B8ED-432A-BE8F-E8A90AF4B999}" dt="2022-01-31T16:07:32.350" v="196" actId="26606"/>
          <ac:cxnSpMkLst>
            <pc:docMk/>
            <pc:sldMk cId="2655202049" sldId="264"/>
            <ac:cxnSpMk id="7" creationId="{A7F400EE-A8A5-48AF-B4D6-291B52C6F0B0}"/>
          </ac:cxnSpMkLst>
        </pc:cxnChg>
      </pc:sldChg>
      <pc:sldChg chg="modSp mod">
        <pc:chgData name="Kunisetty Jaswanth" userId="4e4d865c-4ee6-4fd7-b1a3-7558d6fa0e26" providerId="ADAL" clId="{6AD8D123-B8ED-432A-BE8F-E8A90AF4B999}" dt="2022-01-31T16:48:30.506" v="224" actId="2711"/>
        <pc:sldMkLst>
          <pc:docMk/>
          <pc:sldMk cId="848821051" sldId="265"/>
        </pc:sldMkLst>
        <pc:spChg chg="mod">
          <ac:chgData name="Kunisetty Jaswanth" userId="4e4d865c-4ee6-4fd7-b1a3-7558d6fa0e26" providerId="ADAL" clId="{6AD8D123-B8ED-432A-BE8F-E8A90AF4B999}" dt="2022-01-31T16:48:30.506" v="224" actId="2711"/>
          <ac:spMkLst>
            <pc:docMk/>
            <pc:sldMk cId="848821051" sldId="265"/>
            <ac:spMk id="2" creationId="{833DCB32-C4D1-487B-AFFC-96231791D1AC}"/>
          </ac:spMkLst>
        </pc:spChg>
      </pc:sldChg>
      <pc:sldChg chg="modSp mod">
        <pc:chgData name="Kunisetty Jaswanth" userId="4e4d865c-4ee6-4fd7-b1a3-7558d6fa0e26" providerId="ADAL" clId="{6AD8D123-B8ED-432A-BE8F-E8A90AF4B999}" dt="2022-01-31T17:05:24.616" v="292" actId="27636"/>
        <pc:sldMkLst>
          <pc:docMk/>
          <pc:sldMk cId="3793623529" sldId="266"/>
        </pc:sldMkLst>
        <pc:spChg chg="mod">
          <ac:chgData name="Kunisetty Jaswanth" userId="4e4d865c-4ee6-4fd7-b1a3-7558d6fa0e26" providerId="ADAL" clId="{6AD8D123-B8ED-432A-BE8F-E8A90AF4B999}" dt="2022-01-31T17:05:24.616" v="292" actId="27636"/>
          <ac:spMkLst>
            <pc:docMk/>
            <pc:sldMk cId="3793623529" sldId="266"/>
            <ac:spMk id="5" creationId="{3E2D4117-FCCF-4A0A-B3CA-475CF2ADAF06}"/>
          </ac:spMkLst>
        </pc:spChg>
      </pc:sldChg>
      <pc:sldChg chg="addSp delSp modSp mod setBg">
        <pc:chgData name="Kunisetty Jaswanth" userId="4e4d865c-4ee6-4fd7-b1a3-7558d6fa0e26" providerId="ADAL" clId="{6AD8D123-B8ED-432A-BE8F-E8A90AF4B999}" dt="2022-01-31T16:59:37.246" v="243" actId="478"/>
        <pc:sldMkLst>
          <pc:docMk/>
          <pc:sldMk cId="2145145037" sldId="267"/>
        </pc:sldMkLst>
        <pc:spChg chg="mod">
          <ac:chgData name="Kunisetty Jaswanth" userId="4e4d865c-4ee6-4fd7-b1a3-7558d6fa0e26" providerId="ADAL" clId="{6AD8D123-B8ED-432A-BE8F-E8A90AF4B999}" dt="2022-01-31T16:59:24.774" v="241" actId="2711"/>
          <ac:spMkLst>
            <pc:docMk/>
            <pc:sldMk cId="2145145037" sldId="267"/>
            <ac:spMk id="2" creationId="{F85F9EE2-01D2-4CC5-897B-5AAF53704517}"/>
          </ac:spMkLst>
        </pc:spChg>
        <pc:spChg chg="add del">
          <ac:chgData name="Kunisetty Jaswanth" userId="4e4d865c-4ee6-4fd7-b1a3-7558d6fa0e26" providerId="ADAL" clId="{6AD8D123-B8ED-432A-BE8F-E8A90AF4B999}" dt="2022-01-31T16:59:37.246" v="243" actId="478"/>
          <ac:spMkLst>
            <pc:docMk/>
            <pc:sldMk cId="2145145037" sldId="267"/>
            <ac:spMk id="7" creationId="{CDA1A2E9-63FE-408D-A803-8E306ECAB4B3}"/>
          </ac:spMkLst>
        </pc:spChg>
        <pc:spChg chg="add del">
          <ac:chgData name="Kunisetty Jaswanth" userId="4e4d865c-4ee6-4fd7-b1a3-7558d6fa0e26" providerId="ADAL" clId="{6AD8D123-B8ED-432A-BE8F-E8A90AF4B999}" dt="2022-01-31T16:59:37.246" v="243" actId="478"/>
          <ac:spMkLst>
            <pc:docMk/>
            <pc:sldMk cId="2145145037" sldId="267"/>
            <ac:spMk id="9" creationId="{DAE8F46F-D590-45CD-AF41-A04DC11D1BB4}"/>
          </ac:spMkLst>
        </pc:spChg>
        <pc:spChg chg="add del">
          <ac:chgData name="Kunisetty Jaswanth" userId="4e4d865c-4ee6-4fd7-b1a3-7558d6fa0e26" providerId="ADAL" clId="{6AD8D123-B8ED-432A-BE8F-E8A90AF4B999}" dt="2022-01-31T16:59:37.246" v="243" actId="478"/>
          <ac:spMkLst>
            <pc:docMk/>
            <pc:sldMk cId="2145145037" sldId="267"/>
            <ac:spMk id="11" creationId="{FBE9F90C-C163-435B-9A68-D15C92D1CF2B}"/>
          </ac:spMkLst>
        </pc:spChg>
        <pc:spChg chg="add del">
          <ac:chgData name="Kunisetty Jaswanth" userId="4e4d865c-4ee6-4fd7-b1a3-7558d6fa0e26" providerId="ADAL" clId="{6AD8D123-B8ED-432A-BE8F-E8A90AF4B999}" dt="2022-01-31T16:59:37.246" v="243" actId="478"/>
          <ac:spMkLst>
            <pc:docMk/>
            <pc:sldMk cId="2145145037" sldId="267"/>
            <ac:spMk id="13" creationId="{1A882A9F-F4E9-4E23-8F0B-20B5DF42EAA9}"/>
          </ac:spMkLst>
        </pc:spChg>
      </pc:sldChg>
      <pc:sldChg chg="delSp modSp mod">
        <pc:chgData name="Kunisetty Jaswanth" userId="4e4d865c-4ee6-4fd7-b1a3-7558d6fa0e26" providerId="ADAL" clId="{6AD8D123-B8ED-432A-BE8F-E8A90AF4B999}" dt="2022-01-31T17:04:18.861" v="261" actId="1076"/>
        <pc:sldMkLst>
          <pc:docMk/>
          <pc:sldMk cId="1490948811" sldId="268"/>
        </pc:sldMkLst>
        <pc:spChg chg="mod">
          <ac:chgData name="Kunisetty Jaswanth" userId="4e4d865c-4ee6-4fd7-b1a3-7558d6fa0e26" providerId="ADAL" clId="{6AD8D123-B8ED-432A-BE8F-E8A90AF4B999}" dt="2022-01-31T17:04:18.861" v="261" actId="1076"/>
          <ac:spMkLst>
            <pc:docMk/>
            <pc:sldMk cId="1490948811" sldId="268"/>
            <ac:spMk id="3" creationId="{CEDE16CD-7D7F-462C-9CF2-D6E3D2338C19}"/>
          </ac:spMkLst>
        </pc:spChg>
        <pc:spChg chg="mod">
          <ac:chgData name="Kunisetty Jaswanth" userId="4e4d865c-4ee6-4fd7-b1a3-7558d6fa0e26" providerId="ADAL" clId="{6AD8D123-B8ED-432A-BE8F-E8A90AF4B999}" dt="2022-01-31T17:02:20.121" v="249" actId="1076"/>
          <ac:spMkLst>
            <pc:docMk/>
            <pc:sldMk cId="1490948811" sldId="268"/>
            <ac:spMk id="7" creationId="{2995030E-2F79-4C6C-AEB3-6AC26A765B09}"/>
          </ac:spMkLst>
        </pc:spChg>
        <pc:picChg chg="del mod">
          <ac:chgData name="Kunisetty Jaswanth" userId="4e4d865c-4ee6-4fd7-b1a3-7558d6fa0e26" providerId="ADAL" clId="{6AD8D123-B8ED-432A-BE8F-E8A90AF4B999}" dt="2022-01-31T17:01:24.626" v="245" actId="478"/>
          <ac:picMkLst>
            <pc:docMk/>
            <pc:sldMk cId="1490948811" sldId="268"/>
            <ac:picMk id="11" creationId="{C8C1CE6E-F018-42AF-8EFE-7978EAAA5EF7}"/>
          </ac:picMkLst>
        </pc:picChg>
      </pc:sldChg>
      <pc:sldChg chg="modSp mod">
        <pc:chgData name="Kunisetty Jaswanth" userId="4e4d865c-4ee6-4fd7-b1a3-7558d6fa0e26" providerId="ADAL" clId="{6AD8D123-B8ED-432A-BE8F-E8A90AF4B999}" dt="2022-01-31T16:56:13.333" v="231" actId="207"/>
        <pc:sldMkLst>
          <pc:docMk/>
          <pc:sldMk cId="1202487141" sldId="271"/>
        </pc:sldMkLst>
        <pc:graphicFrameChg chg="mod modGraphic">
          <ac:chgData name="Kunisetty Jaswanth" userId="4e4d865c-4ee6-4fd7-b1a3-7558d6fa0e26" providerId="ADAL" clId="{6AD8D123-B8ED-432A-BE8F-E8A90AF4B999}" dt="2022-01-31T16:56:13.333" v="231" actId="207"/>
          <ac:graphicFrameMkLst>
            <pc:docMk/>
            <pc:sldMk cId="1202487141" sldId="271"/>
            <ac:graphicFrameMk id="5" creationId="{3E007E11-9E67-4A19-9ABF-9D0F0E51ACFF}"/>
          </ac:graphicFrameMkLst>
        </pc:graphicFrameChg>
      </pc:sldChg>
    </pc:docChg>
  </pc:docChgLst>
  <pc:docChgLst>
    <pc:chgData name="Guest User" userId="S::urn:spo:anon#57c51f1e5523b39767bc4cc6552b249b3e5e6adbf770ccd6cc18cec98f5c78fa::" providerId="AD" clId="Web-{EA8EAF0D-2B34-40F9-9A76-183D44A975E2}"/>
    <pc:docChg chg="modSld">
      <pc:chgData name="Guest User" userId="S::urn:spo:anon#57c51f1e5523b39767bc4cc6552b249b3e5e6adbf770ccd6cc18cec98f5c78fa::" providerId="AD" clId="Web-{EA8EAF0D-2B34-40F9-9A76-183D44A975E2}" dt="2022-01-31T15:45:01.768" v="22" actId="20577"/>
      <pc:docMkLst>
        <pc:docMk/>
      </pc:docMkLst>
      <pc:sldChg chg="addSp modSp">
        <pc:chgData name="Guest User" userId="S::urn:spo:anon#57c51f1e5523b39767bc4cc6552b249b3e5e6adbf770ccd6cc18cec98f5c78fa::" providerId="AD" clId="Web-{EA8EAF0D-2B34-40F9-9A76-183D44A975E2}" dt="2022-01-31T15:42:45.875" v="14" actId="20577"/>
        <pc:sldMkLst>
          <pc:docMk/>
          <pc:sldMk cId="228516762" sldId="259"/>
        </pc:sldMkLst>
        <pc:spChg chg="mod">
          <ac:chgData name="Guest User" userId="S::urn:spo:anon#57c51f1e5523b39767bc4cc6552b249b3e5e6adbf770ccd6cc18cec98f5c78fa::" providerId="AD" clId="Web-{EA8EAF0D-2B34-40F9-9A76-183D44A975E2}" dt="2022-01-31T15:42:45.875" v="14" actId="20577"/>
          <ac:spMkLst>
            <pc:docMk/>
            <pc:sldMk cId="228516762" sldId="259"/>
            <ac:spMk id="3" creationId="{D16BD1FA-364E-49E5-908C-69267A3CF708}"/>
          </ac:spMkLst>
        </pc:spChg>
        <pc:spChg chg="add">
          <ac:chgData name="Guest User" userId="S::urn:spo:anon#57c51f1e5523b39767bc4cc6552b249b3e5e6adbf770ccd6cc18cec98f5c78fa::" providerId="AD" clId="Web-{EA8EAF0D-2B34-40F9-9A76-183D44A975E2}" dt="2022-01-31T15:39:26.387" v="0"/>
          <ac:spMkLst>
            <pc:docMk/>
            <pc:sldMk cId="228516762" sldId="259"/>
            <ac:spMk id="4" creationId="{235F09E2-4E34-4432-B6F4-19FE694F1C41}"/>
          </ac:spMkLst>
        </pc:spChg>
      </pc:sldChg>
      <pc:sldChg chg="modSp">
        <pc:chgData name="Guest User" userId="S::urn:spo:anon#57c51f1e5523b39767bc4cc6552b249b3e5e6adbf770ccd6cc18cec98f5c78fa::" providerId="AD" clId="Web-{EA8EAF0D-2B34-40F9-9A76-183D44A975E2}" dt="2022-01-31T15:43:32.016" v="16" actId="20577"/>
        <pc:sldMkLst>
          <pc:docMk/>
          <pc:sldMk cId="2848139141" sldId="261"/>
        </pc:sldMkLst>
        <pc:spChg chg="mod">
          <ac:chgData name="Guest User" userId="S::urn:spo:anon#57c51f1e5523b39767bc4cc6552b249b3e5e6adbf770ccd6cc18cec98f5c78fa::" providerId="AD" clId="Web-{EA8EAF0D-2B34-40F9-9A76-183D44A975E2}" dt="2022-01-31T15:43:32.016" v="16" actId="20577"/>
          <ac:spMkLst>
            <pc:docMk/>
            <pc:sldMk cId="2848139141" sldId="261"/>
            <ac:spMk id="3" creationId="{A11C11CB-F395-4B9C-9000-BF24859E3EF5}"/>
          </ac:spMkLst>
        </pc:spChg>
      </pc:sldChg>
      <pc:sldChg chg="modSp">
        <pc:chgData name="Guest User" userId="S::urn:spo:anon#57c51f1e5523b39767bc4cc6552b249b3e5e6adbf770ccd6cc18cec98f5c78fa::" providerId="AD" clId="Web-{EA8EAF0D-2B34-40F9-9A76-183D44A975E2}" dt="2022-01-31T15:43:07.844" v="15" actId="1076"/>
        <pc:sldMkLst>
          <pc:docMk/>
          <pc:sldMk cId="3347225802" sldId="262"/>
        </pc:sldMkLst>
        <pc:picChg chg="mod">
          <ac:chgData name="Guest User" userId="S::urn:spo:anon#57c51f1e5523b39767bc4cc6552b249b3e5e6adbf770ccd6cc18cec98f5c78fa::" providerId="AD" clId="Web-{EA8EAF0D-2B34-40F9-9A76-183D44A975E2}" dt="2022-01-31T15:43:07.844" v="15" actId="1076"/>
          <ac:picMkLst>
            <pc:docMk/>
            <pc:sldMk cId="3347225802" sldId="262"/>
            <ac:picMk id="1026" creationId="{C15A0235-1483-46AA-8E36-8BF8678B6FC3}"/>
          </ac:picMkLst>
        </pc:picChg>
      </pc:sldChg>
      <pc:sldChg chg="modSp">
        <pc:chgData name="Guest User" userId="S::urn:spo:anon#57c51f1e5523b39767bc4cc6552b249b3e5e6adbf770ccd6cc18cec98f5c78fa::" providerId="AD" clId="Web-{EA8EAF0D-2B34-40F9-9A76-183D44A975E2}" dt="2022-01-31T15:45:01.768" v="22" actId="20577"/>
        <pc:sldMkLst>
          <pc:docMk/>
          <pc:sldMk cId="2655202049" sldId="264"/>
        </pc:sldMkLst>
        <pc:spChg chg="mod">
          <ac:chgData name="Guest User" userId="S::urn:spo:anon#57c51f1e5523b39767bc4cc6552b249b3e5e6adbf770ccd6cc18cec98f5c78fa::" providerId="AD" clId="Web-{EA8EAF0D-2B34-40F9-9A76-183D44A975E2}" dt="2022-01-31T15:45:01.768" v="22" actId="20577"/>
          <ac:spMkLst>
            <pc:docMk/>
            <pc:sldMk cId="2655202049" sldId="264"/>
            <ac:spMk id="3" creationId="{9CDCB5AD-C4A4-4400-B885-7AC331CB3B54}"/>
          </ac:spMkLst>
        </pc:spChg>
      </pc:sldChg>
    </pc:docChg>
  </pc:docChgLst>
  <pc:docChgLst>
    <pc:chgData name="Masabattula Teja Nikhil" userId="da9586f9-1adc-4926-9a68-6f0f037310b8" providerId="ADAL" clId="{D12D8A44-79F5-4AC2-BDED-271594DDFCD4}"/>
    <pc:docChg chg="undo custSel addSld delSld modSld sldOrd">
      <pc:chgData name="Masabattula Teja Nikhil" userId="da9586f9-1adc-4926-9a68-6f0f037310b8" providerId="ADAL" clId="{D12D8A44-79F5-4AC2-BDED-271594DDFCD4}" dt="2022-01-31T17:03:53.570" v="1694" actId="1076"/>
      <pc:docMkLst>
        <pc:docMk/>
      </pc:docMkLst>
      <pc:sldChg chg="addSp delSp modSp mod setBg setClrOvrMap">
        <pc:chgData name="Masabattula Teja Nikhil" userId="da9586f9-1adc-4926-9a68-6f0f037310b8" providerId="ADAL" clId="{D12D8A44-79F5-4AC2-BDED-271594DDFCD4}" dt="2022-01-31T16:17:07.690" v="589" actId="403"/>
        <pc:sldMkLst>
          <pc:docMk/>
          <pc:sldMk cId="1089182627" sldId="257"/>
        </pc:sldMkLst>
        <pc:spChg chg="add del mod">
          <ac:chgData name="Masabattula Teja Nikhil" userId="da9586f9-1adc-4926-9a68-6f0f037310b8" providerId="ADAL" clId="{D12D8A44-79F5-4AC2-BDED-271594DDFCD4}" dt="2022-01-31T16:17:07.690" v="589" actId="403"/>
          <ac:spMkLst>
            <pc:docMk/>
            <pc:sldMk cId="1089182627" sldId="257"/>
            <ac:spMk id="2" creationId="{85A210E7-1567-42C8-A192-B22A205B373F}"/>
          </ac:spMkLst>
        </pc:spChg>
        <pc:spChg chg="del">
          <ac:chgData name="Masabattula Teja Nikhil" userId="da9586f9-1adc-4926-9a68-6f0f037310b8" providerId="ADAL" clId="{D12D8A44-79F5-4AC2-BDED-271594DDFCD4}" dt="2022-01-31T16:01:01.265" v="448"/>
          <ac:spMkLst>
            <pc:docMk/>
            <pc:sldMk cId="1089182627" sldId="257"/>
            <ac:spMk id="3" creationId="{D16BD1FA-364E-49E5-908C-69267A3CF708}"/>
          </ac:spMkLst>
        </pc:spChg>
        <pc:spChg chg="add mod">
          <ac:chgData name="Masabattula Teja Nikhil" userId="da9586f9-1adc-4926-9a68-6f0f037310b8" providerId="ADAL" clId="{D12D8A44-79F5-4AC2-BDED-271594DDFCD4}" dt="2022-01-31T16:02:35.479" v="505" actId="14100"/>
          <ac:spMkLst>
            <pc:docMk/>
            <pc:sldMk cId="1089182627" sldId="257"/>
            <ac:spMk id="4" creationId="{50878783-8524-49E9-9B12-1A2E2648EBC6}"/>
          </ac:spMkLst>
        </pc:spChg>
        <pc:spChg chg="add del">
          <ac:chgData name="Masabattula Teja Nikhil" userId="da9586f9-1adc-4926-9a68-6f0f037310b8" providerId="ADAL" clId="{D12D8A44-79F5-4AC2-BDED-271594DDFCD4}" dt="2022-01-31T16:01:10.916" v="452" actId="26606"/>
          <ac:spMkLst>
            <pc:docMk/>
            <pc:sldMk cId="1089182627" sldId="257"/>
            <ac:spMk id="73" creationId="{FF9B822F-893E-44C8-963C-64F50ACECBB2}"/>
          </ac:spMkLst>
        </pc:spChg>
        <pc:spChg chg="add del">
          <ac:chgData name="Masabattula Teja Nikhil" userId="da9586f9-1adc-4926-9a68-6f0f037310b8" providerId="ADAL" clId="{D12D8A44-79F5-4AC2-BDED-271594DDFCD4}" dt="2022-01-31T16:01:10.916" v="452" actId="26606"/>
          <ac:spMkLst>
            <pc:docMk/>
            <pc:sldMk cId="1089182627" sldId="257"/>
            <ac:spMk id="75" creationId="{EBF87945-A001-489F-9D9B-7D9435F0B9CA}"/>
          </ac:spMkLst>
        </pc:spChg>
        <pc:spChg chg="add">
          <ac:chgData name="Masabattula Teja Nikhil" userId="da9586f9-1adc-4926-9a68-6f0f037310b8" providerId="ADAL" clId="{D12D8A44-79F5-4AC2-BDED-271594DDFCD4}" dt="2022-01-31T16:01:38.425" v="493" actId="26606"/>
          <ac:spMkLst>
            <pc:docMk/>
            <pc:sldMk cId="1089182627" sldId="257"/>
            <ac:spMk id="1028" creationId="{EBF87945-A001-489F-9D9B-7D9435F0B9CA}"/>
          </ac:spMkLst>
        </pc:spChg>
        <pc:spChg chg="add del">
          <ac:chgData name="Masabattula Teja Nikhil" userId="da9586f9-1adc-4926-9a68-6f0f037310b8" providerId="ADAL" clId="{D12D8A44-79F5-4AC2-BDED-271594DDFCD4}" dt="2022-01-31T16:01:53.644" v="494" actId="478"/>
          <ac:spMkLst>
            <pc:docMk/>
            <pc:sldMk cId="1089182627" sldId="257"/>
            <ac:spMk id="1029" creationId="{EC1F357A-E5C3-4A07-B6AF-66F09AA1072D}"/>
          </ac:spMkLst>
        </pc:spChg>
        <pc:spChg chg="add del">
          <ac:chgData name="Masabattula Teja Nikhil" userId="da9586f9-1adc-4926-9a68-6f0f037310b8" providerId="ADAL" clId="{D12D8A44-79F5-4AC2-BDED-271594DDFCD4}" dt="2022-01-31T16:01:10.916" v="452" actId="26606"/>
          <ac:spMkLst>
            <pc:docMk/>
            <pc:sldMk cId="1089182627" sldId="257"/>
            <ac:spMk id="1030" creationId="{167EB7DA-A461-4AB3-BC9D-860A6D431B22}"/>
          </ac:spMkLst>
        </pc:spChg>
        <pc:picChg chg="add mod">
          <ac:chgData name="Masabattula Teja Nikhil" userId="da9586f9-1adc-4926-9a68-6f0f037310b8" providerId="ADAL" clId="{D12D8A44-79F5-4AC2-BDED-271594DDFCD4}" dt="2022-01-31T16:09:00.330" v="575" actId="1076"/>
          <ac:picMkLst>
            <pc:docMk/>
            <pc:sldMk cId="1089182627" sldId="257"/>
            <ac:picMk id="1026" creationId="{4EC62830-1B31-4B4A-A007-A2BCC75ECC4B}"/>
          </ac:picMkLst>
        </pc:picChg>
      </pc:sldChg>
      <pc:sldChg chg="addSp delSp modSp del mod modClrScheme chgLayout">
        <pc:chgData name="Masabattula Teja Nikhil" userId="da9586f9-1adc-4926-9a68-6f0f037310b8" providerId="ADAL" clId="{D12D8A44-79F5-4AC2-BDED-271594DDFCD4}" dt="2022-01-31T16:46:23.672" v="1435" actId="47"/>
        <pc:sldMkLst>
          <pc:docMk/>
          <pc:sldMk cId="484086720" sldId="258"/>
        </pc:sldMkLst>
        <pc:spChg chg="add del mod ord">
          <ac:chgData name="Masabattula Teja Nikhil" userId="da9586f9-1adc-4926-9a68-6f0f037310b8" providerId="ADAL" clId="{D12D8A44-79F5-4AC2-BDED-271594DDFCD4}" dt="2022-01-31T16:45:03.778" v="1425" actId="21"/>
          <ac:spMkLst>
            <pc:docMk/>
            <pc:sldMk cId="484086720" sldId="258"/>
            <ac:spMk id="2" creationId="{5AB4654A-1CB9-48AB-92AC-7E085AE06E7B}"/>
          </ac:spMkLst>
        </pc:spChg>
        <pc:spChg chg="add del mod ord">
          <ac:chgData name="Masabattula Teja Nikhil" userId="da9586f9-1adc-4926-9a68-6f0f037310b8" providerId="ADAL" clId="{D12D8A44-79F5-4AC2-BDED-271594DDFCD4}" dt="2022-01-31T16:44:08.167" v="1412" actId="20577"/>
          <ac:spMkLst>
            <pc:docMk/>
            <pc:sldMk cId="484086720" sldId="258"/>
            <ac:spMk id="4" creationId="{BE741720-B211-4436-A9C3-E11731BFD55D}"/>
          </ac:spMkLst>
        </pc:spChg>
        <pc:spChg chg="add del mod">
          <ac:chgData name="Masabattula Teja Nikhil" userId="da9586f9-1adc-4926-9a68-6f0f037310b8" providerId="ADAL" clId="{D12D8A44-79F5-4AC2-BDED-271594DDFCD4}" dt="2022-01-31T16:42:10.740" v="1403" actId="21"/>
          <ac:spMkLst>
            <pc:docMk/>
            <pc:sldMk cId="484086720" sldId="258"/>
            <ac:spMk id="6" creationId="{EC39E7C0-C766-41DE-9F12-2DC4D1DF69B1}"/>
          </ac:spMkLst>
        </pc:spChg>
        <pc:spChg chg="add del mod">
          <ac:chgData name="Masabattula Teja Nikhil" userId="da9586f9-1adc-4926-9a68-6f0f037310b8" providerId="ADAL" clId="{D12D8A44-79F5-4AC2-BDED-271594DDFCD4}" dt="2022-01-31T16:41:56.100" v="1390" actId="478"/>
          <ac:spMkLst>
            <pc:docMk/>
            <pc:sldMk cId="484086720" sldId="258"/>
            <ac:spMk id="7" creationId="{0391475E-529C-4B7E-AD8B-13252B2D7152}"/>
          </ac:spMkLst>
        </pc:spChg>
        <pc:spChg chg="add del mod ord">
          <ac:chgData name="Masabattula Teja Nikhil" userId="da9586f9-1adc-4926-9a68-6f0f037310b8" providerId="ADAL" clId="{D12D8A44-79F5-4AC2-BDED-271594DDFCD4}" dt="2022-01-31T16:41:55.788" v="1389" actId="700"/>
          <ac:spMkLst>
            <pc:docMk/>
            <pc:sldMk cId="484086720" sldId="258"/>
            <ac:spMk id="8" creationId="{034B0F9A-51CF-4386-897A-582BD342C1F9}"/>
          </ac:spMkLst>
        </pc:spChg>
        <pc:spChg chg="add del mod ord">
          <ac:chgData name="Masabattula Teja Nikhil" userId="da9586f9-1adc-4926-9a68-6f0f037310b8" providerId="ADAL" clId="{D12D8A44-79F5-4AC2-BDED-271594DDFCD4}" dt="2022-01-31T16:41:55.788" v="1389" actId="700"/>
          <ac:spMkLst>
            <pc:docMk/>
            <pc:sldMk cId="484086720" sldId="258"/>
            <ac:spMk id="9" creationId="{B5A56563-7A38-40DB-BEFD-A3AC0BCC6A50}"/>
          </ac:spMkLst>
        </pc:spChg>
        <pc:picChg chg="add mod">
          <ac:chgData name="Masabattula Teja Nikhil" userId="da9586f9-1adc-4926-9a68-6f0f037310b8" providerId="ADAL" clId="{D12D8A44-79F5-4AC2-BDED-271594DDFCD4}" dt="2022-01-31T16:45:42.250" v="1431" actId="571"/>
          <ac:picMkLst>
            <pc:docMk/>
            <pc:sldMk cId="484086720" sldId="258"/>
            <ac:picMk id="10" creationId="{A03CA6FC-3058-4F01-903B-10D0218039F9}"/>
          </ac:picMkLst>
        </pc:picChg>
      </pc:sldChg>
      <pc:sldChg chg="addSp delSp modSp mod setBg">
        <pc:chgData name="Masabattula Teja Nikhil" userId="da9586f9-1adc-4926-9a68-6f0f037310b8" providerId="ADAL" clId="{D12D8A44-79F5-4AC2-BDED-271594DDFCD4}" dt="2022-01-31T16:32:56.963" v="1197" actId="2711"/>
        <pc:sldMkLst>
          <pc:docMk/>
          <pc:sldMk cId="228516762" sldId="259"/>
        </pc:sldMkLst>
        <pc:spChg chg="mod">
          <ac:chgData name="Masabattula Teja Nikhil" userId="da9586f9-1adc-4926-9a68-6f0f037310b8" providerId="ADAL" clId="{D12D8A44-79F5-4AC2-BDED-271594DDFCD4}" dt="2022-01-31T16:23:46.273" v="757" actId="26606"/>
          <ac:spMkLst>
            <pc:docMk/>
            <pc:sldMk cId="228516762" sldId="259"/>
            <ac:spMk id="2" creationId="{85A210E7-1567-42C8-A192-B22A205B373F}"/>
          </ac:spMkLst>
        </pc:spChg>
        <pc:spChg chg="del mod">
          <ac:chgData name="Masabattula Teja Nikhil" userId="da9586f9-1adc-4926-9a68-6f0f037310b8" providerId="ADAL" clId="{D12D8A44-79F5-4AC2-BDED-271594DDFCD4}" dt="2022-01-31T16:23:46.273" v="757" actId="26606"/>
          <ac:spMkLst>
            <pc:docMk/>
            <pc:sldMk cId="228516762" sldId="259"/>
            <ac:spMk id="3" creationId="{D16BD1FA-364E-49E5-908C-69267A3CF708}"/>
          </ac:spMkLst>
        </pc:spChg>
        <pc:spChg chg="del">
          <ac:chgData name="Masabattula Teja Nikhil" userId="da9586f9-1adc-4926-9a68-6f0f037310b8" providerId="ADAL" clId="{D12D8A44-79F5-4AC2-BDED-271594DDFCD4}" dt="2022-01-31T16:22:12.999" v="714" actId="478"/>
          <ac:spMkLst>
            <pc:docMk/>
            <pc:sldMk cId="228516762" sldId="259"/>
            <ac:spMk id="4" creationId="{235F09E2-4E34-4432-B6F4-19FE694F1C41}"/>
          </ac:spMkLst>
        </pc:spChg>
        <pc:spChg chg="add">
          <ac:chgData name="Masabattula Teja Nikhil" userId="da9586f9-1adc-4926-9a68-6f0f037310b8" providerId="ADAL" clId="{D12D8A44-79F5-4AC2-BDED-271594DDFCD4}" dt="2022-01-31T16:23:46.273" v="757" actId="26606"/>
          <ac:spMkLst>
            <pc:docMk/>
            <pc:sldMk cId="228516762" sldId="259"/>
            <ac:spMk id="9" creationId="{2E442304-DDBD-4F7B-8017-36BCC863FB40}"/>
          </ac:spMkLst>
        </pc:spChg>
        <pc:spChg chg="add">
          <ac:chgData name="Masabattula Teja Nikhil" userId="da9586f9-1adc-4926-9a68-6f0f037310b8" providerId="ADAL" clId="{D12D8A44-79F5-4AC2-BDED-271594DDFCD4}" dt="2022-01-31T16:23:46.273" v="757" actId="26606"/>
          <ac:spMkLst>
            <pc:docMk/>
            <pc:sldMk cId="228516762" sldId="259"/>
            <ac:spMk id="11" creationId="{5E107275-3853-46FD-A241-DE4355A42675}"/>
          </ac:spMkLst>
        </pc:spChg>
        <pc:graphicFrameChg chg="add mod modGraphic">
          <ac:chgData name="Masabattula Teja Nikhil" userId="da9586f9-1adc-4926-9a68-6f0f037310b8" providerId="ADAL" clId="{D12D8A44-79F5-4AC2-BDED-271594DDFCD4}" dt="2022-01-31T16:32:56.963" v="1197" actId="2711"/>
          <ac:graphicFrameMkLst>
            <pc:docMk/>
            <pc:sldMk cId="228516762" sldId="259"/>
            <ac:graphicFrameMk id="5" creationId="{3E007E11-9E67-4A19-9ABF-9D0F0E51ACFF}"/>
          </ac:graphicFrameMkLst>
        </pc:graphicFrameChg>
      </pc:sldChg>
      <pc:sldChg chg="addSp delSp modSp mod setBg setClrOvrMap">
        <pc:chgData name="Masabattula Teja Nikhil" userId="da9586f9-1adc-4926-9a68-6f0f037310b8" providerId="ADAL" clId="{D12D8A44-79F5-4AC2-BDED-271594DDFCD4}" dt="2022-01-31T16:08:04.012" v="569" actId="14100"/>
        <pc:sldMkLst>
          <pc:docMk/>
          <pc:sldMk cId="139160892" sldId="260"/>
        </pc:sldMkLst>
        <pc:spChg chg="mod">
          <ac:chgData name="Masabattula Teja Nikhil" userId="da9586f9-1adc-4926-9a68-6f0f037310b8" providerId="ADAL" clId="{D12D8A44-79F5-4AC2-BDED-271594DDFCD4}" dt="2022-01-31T16:08:04.012" v="569" actId="14100"/>
          <ac:spMkLst>
            <pc:docMk/>
            <pc:sldMk cId="139160892" sldId="260"/>
            <ac:spMk id="2" creationId="{C64E441C-5D7A-44F7-A375-7F357CF490E0}"/>
          </ac:spMkLst>
        </pc:spChg>
        <pc:spChg chg="add del mod">
          <ac:chgData name="Masabattula Teja Nikhil" userId="da9586f9-1adc-4926-9a68-6f0f037310b8" providerId="ADAL" clId="{D12D8A44-79F5-4AC2-BDED-271594DDFCD4}" dt="2022-01-31T15:58:47.700" v="440" actId="1076"/>
          <ac:spMkLst>
            <pc:docMk/>
            <pc:sldMk cId="139160892" sldId="260"/>
            <ac:spMk id="3" creationId="{84D3DD05-E1F4-4F2B-B1E1-0BB89C1D7E8F}"/>
          </ac:spMkLst>
        </pc:spChg>
        <pc:spChg chg="add del">
          <ac:chgData name="Masabattula Teja Nikhil" userId="da9586f9-1adc-4926-9a68-6f0f037310b8" providerId="ADAL" clId="{D12D8A44-79F5-4AC2-BDED-271594DDFCD4}" dt="2022-01-31T15:58:03.960" v="431" actId="26606"/>
          <ac:spMkLst>
            <pc:docMk/>
            <pc:sldMk cId="139160892" sldId="260"/>
            <ac:spMk id="6" creationId="{C7FA33FF-088D-4F16-95A2-2C64D353DEA8}"/>
          </ac:spMkLst>
        </pc:spChg>
        <pc:spChg chg="add del">
          <ac:chgData name="Masabattula Teja Nikhil" userId="da9586f9-1adc-4926-9a68-6f0f037310b8" providerId="ADAL" clId="{D12D8A44-79F5-4AC2-BDED-271594DDFCD4}" dt="2022-01-31T15:57:16.224" v="427" actId="26606"/>
          <ac:spMkLst>
            <pc:docMk/>
            <pc:sldMk cId="139160892" sldId="260"/>
            <ac:spMk id="8" creationId="{CB299CAB-C506-454B-90FC-4065728297D3}"/>
          </ac:spMkLst>
        </pc:spChg>
        <pc:spChg chg="add del">
          <ac:chgData name="Masabattula Teja Nikhil" userId="da9586f9-1adc-4926-9a68-6f0f037310b8" providerId="ADAL" clId="{D12D8A44-79F5-4AC2-BDED-271594DDFCD4}" dt="2022-01-31T15:56:22.544" v="413" actId="26606"/>
          <ac:spMkLst>
            <pc:docMk/>
            <pc:sldMk cId="139160892" sldId="260"/>
            <ac:spMk id="10" creationId="{23A58148-D452-4F6F-A2FE-EED968DE1970}"/>
          </ac:spMkLst>
        </pc:spChg>
        <pc:spChg chg="add del">
          <ac:chgData name="Masabattula Teja Nikhil" userId="da9586f9-1adc-4926-9a68-6f0f037310b8" providerId="ADAL" clId="{D12D8A44-79F5-4AC2-BDED-271594DDFCD4}" dt="2022-01-31T15:56:22.544" v="413" actId="26606"/>
          <ac:spMkLst>
            <pc:docMk/>
            <pc:sldMk cId="139160892" sldId="260"/>
            <ac:spMk id="11" creationId="{84D3DD05-E1F4-4F2B-B1E1-0BB89C1D7E8F}"/>
          </ac:spMkLst>
        </pc:spChg>
        <pc:spChg chg="add del">
          <ac:chgData name="Masabattula Teja Nikhil" userId="da9586f9-1adc-4926-9a68-6f0f037310b8" providerId="ADAL" clId="{D12D8A44-79F5-4AC2-BDED-271594DDFCD4}" dt="2022-01-31T15:56:31.908" v="421" actId="26606"/>
          <ac:spMkLst>
            <pc:docMk/>
            <pc:sldMk cId="139160892" sldId="260"/>
            <ac:spMk id="12" creationId="{96964194-5878-40D2-8EC0-DDC58387FA56}"/>
          </ac:spMkLst>
        </pc:spChg>
        <pc:spChg chg="add del">
          <ac:chgData name="Masabattula Teja Nikhil" userId="da9586f9-1adc-4926-9a68-6f0f037310b8" providerId="ADAL" clId="{D12D8A44-79F5-4AC2-BDED-271594DDFCD4}" dt="2022-01-31T15:56:29.157" v="417" actId="26606"/>
          <ac:spMkLst>
            <pc:docMk/>
            <pc:sldMk cId="139160892" sldId="260"/>
            <ac:spMk id="15" creationId="{B819A166-7571-4003-A6B8-B62034C3ED30}"/>
          </ac:spMkLst>
        </pc:spChg>
        <pc:spChg chg="add del">
          <ac:chgData name="Masabattula Teja Nikhil" userId="da9586f9-1adc-4926-9a68-6f0f037310b8" providerId="ADAL" clId="{D12D8A44-79F5-4AC2-BDED-271594DDFCD4}" dt="2022-01-31T15:56:30.356" v="419" actId="26606"/>
          <ac:spMkLst>
            <pc:docMk/>
            <pc:sldMk cId="139160892" sldId="260"/>
            <ac:spMk id="18" creationId="{23A58148-D452-4F6F-A2FE-EED968DE1970}"/>
          </ac:spMkLst>
        </pc:spChg>
        <pc:spChg chg="add del">
          <ac:chgData name="Masabattula Teja Nikhil" userId="da9586f9-1adc-4926-9a68-6f0f037310b8" providerId="ADAL" clId="{D12D8A44-79F5-4AC2-BDED-271594DDFCD4}" dt="2022-01-31T15:56:30.356" v="419" actId="26606"/>
          <ac:spMkLst>
            <pc:docMk/>
            <pc:sldMk cId="139160892" sldId="260"/>
            <ac:spMk id="20" creationId="{84D3DD05-E1F4-4F2B-B1E1-0BB89C1D7E8F}"/>
          </ac:spMkLst>
        </pc:spChg>
        <pc:spChg chg="add del">
          <ac:chgData name="Masabattula Teja Nikhil" userId="da9586f9-1adc-4926-9a68-6f0f037310b8" providerId="ADAL" clId="{D12D8A44-79F5-4AC2-BDED-271594DDFCD4}" dt="2022-01-31T15:56:31.908" v="421" actId="26606"/>
          <ac:spMkLst>
            <pc:docMk/>
            <pc:sldMk cId="139160892" sldId="260"/>
            <ac:spMk id="22" creationId="{E0D60ECE-8986-45DC-B7FE-EC7699B466B8}"/>
          </ac:spMkLst>
        </pc:spChg>
        <pc:spChg chg="add del">
          <ac:chgData name="Masabattula Teja Nikhil" userId="da9586f9-1adc-4926-9a68-6f0f037310b8" providerId="ADAL" clId="{D12D8A44-79F5-4AC2-BDED-271594DDFCD4}" dt="2022-01-31T15:56:31.908" v="421" actId="26606"/>
          <ac:spMkLst>
            <pc:docMk/>
            <pc:sldMk cId="139160892" sldId="260"/>
            <ac:spMk id="24" creationId="{84D3DD05-E1F4-4F2B-B1E1-0BB89C1D7E8F}"/>
          </ac:spMkLst>
        </pc:spChg>
        <pc:spChg chg="add del">
          <ac:chgData name="Masabattula Teja Nikhil" userId="da9586f9-1adc-4926-9a68-6f0f037310b8" providerId="ADAL" clId="{D12D8A44-79F5-4AC2-BDED-271594DDFCD4}" dt="2022-01-31T15:58:03.960" v="431" actId="26606"/>
          <ac:spMkLst>
            <pc:docMk/>
            <pc:sldMk cId="139160892" sldId="260"/>
            <ac:spMk id="25" creationId="{A376EFB1-01CF-419F-ABF1-2AF02BBFCBD1}"/>
          </ac:spMkLst>
        </pc:spChg>
        <pc:spChg chg="add del">
          <ac:chgData name="Masabattula Teja Nikhil" userId="da9586f9-1adc-4926-9a68-6f0f037310b8" providerId="ADAL" clId="{D12D8A44-79F5-4AC2-BDED-271594DDFCD4}" dt="2022-01-31T15:56:35.953" v="423" actId="26606"/>
          <ac:spMkLst>
            <pc:docMk/>
            <pc:sldMk cId="139160892" sldId="260"/>
            <ac:spMk id="26" creationId="{E0D60ECE-8986-45DC-B7FE-EC7699B466B8}"/>
          </ac:spMkLst>
        </pc:spChg>
        <pc:spChg chg="add del">
          <ac:chgData name="Masabattula Teja Nikhil" userId="da9586f9-1adc-4926-9a68-6f0f037310b8" providerId="ADAL" clId="{D12D8A44-79F5-4AC2-BDED-271594DDFCD4}" dt="2022-01-31T15:56:35.953" v="423" actId="26606"/>
          <ac:spMkLst>
            <pc:docMk/>
            <pc:sldMk cId="139160892" sldId="260"/>
            <ac:spMk id="27" creationId="{96964194-5878-40D2-8EC0-DDC58387FA56}"/>
          </ac:spMkLst>
        </pc:spChg>
        <pc:spChg chg="add del">
          <ac:chgData name="Masabattula Teja Nikhil" userId="da9586f9-1adc-4926-9a68-6f0f037310b8" providerId="ADAL" clId="{D12D8A44-79F5-4AC2-BDED-271594DDFCD4}" dt="2022-01-31T15:56:35.953" v="423" actId="26606"/>
          <ac:spMkLst>
            <pc:docMk/>
            <pc:sldMk cId="139160892" sldId="260"/>
            <ac:spMk id="29" creationId="{84D3DD05-E1F4-4F2B-B1E1-0BB89C1D7E8F}"/>
          </ac:spMkLst>
        </pc:spChg>
        <pc:spChg chg="add del">
          <ac:chgData name="Masabattula Teja Nikhil" userId="da9586f9-1adc-4926-9a68-6f0f037310b8" providerId="ADAL" clId="{D12D8A44-79F5-4AC2-BDED-271594DDFCD4}" dt="2022-01-31T15:58:03.960" v="431" actId="26606"/>
          <ac:spMkLst>
            <pc:docMk/>
            <pc:sldMk cId="139160892" sldId="260"/>
            <ac:spMk id="30" creationId="{FF9DEA15-78BD-4750-AA18-B9F28A6D5AB8}"/>
          </ac:spMkLst>
        </pc:spChg>
        <pc:spChg chg="add del">
          <ac:chgData name="Masabattula Teja Nikhil" userId="da9586f9-1adc-4926-9a68-6f0f037310b8" providerId="ADAL" clId="{D12D8A44-79F5-4AC2-BDED-271594DDFCD4}" dt="2022-01-31T15:58:39.087" v="438" actId="26606"/>
          <ac:spMkLst>
            <pc:docMk/>
            <pc:sldMk cId="139160892" sldId="260"/>
            <ac:spMk id="32" creationId="{907EF6B7-1338-4443-8C46-6A318D952DFD}"/>
          </ac:spMkLst>
        </pc:spChg>
        <pc:spChg chg="add del">
          <ac:chgData name="Masabattula Teja Nikhil" userId="da9586f9-1adc-4926-9a68-6f0f037310b8" providerId="ADAL" clId="{D12D8A44-79F5-4AC2-BDED-271594DDFCD4}" dt="2022-01-31T15:57:16.224" v="427" actId="26606"/>
          <ac:spMkLst>
            <pc:docMk/>
            <pc:sldMk cId="139160892" sldId="260"/>
            <ac:spMk id="33" creationId="{C8D99311-F254-40F1-8AB5-EE3E7B9B6872}"/>
          </ac:spMkLst>
        </pc:spChg>
        <pc:spChg chg="add del">
          <ac:chgData name="Masabattula Teja Nikhil" userId="da9586f9-1adc-4926-9a68-6f0f037310b8" providerId="ADAL" clId="{D12D8A44-79F5-4AC2-BDED-271594DDFCD4}" dt="2022-01-31T15:57:16.224" v="427" actId="26606"/>
          <ac:spMkLst>
            <pc:docMk/>
            <pc:sldMk cId="139160892" sldId="260"/>
            <ac:spMk id="34" creationId="{7D89E3CB-00ED-4691-9F0F-F23EA3564705}"/>
          </ac:spMkLst>
        </pc:spChg>
        <pc:spChg chg="add del">
          <ac:chgData name="Masabattula Teja Nikhil" userId="da9586f9-1adc-4926-9a68-6f0f037310b8" providerId="ADAL" clId="{D12D8A44-79F5-4AC2-BDED-271594DDFCD4}" dt="2022-01-31T15:57:16.224" v="427" actId="26606"/>
          <ac:spMkLst>
            <pc:docMk/>
            <pc:sldMk cId="139160892" sldId="260"/>
            <ac:spMk id="35" creationId="{84D3DD05-E1F4-4F2B-B1E1-0BB89C1D7E8F}"/>
          </ac:spMkLst>
        </pc:spChg>
        <pc:spChg chg="add del">
          <ac:chgData name="Masabattula Teja Nikhil" userId="da9586f9-1adc-4926-9a68-6f0f037310b8" providerId="ADAL" clId="{D12D8A44-79F5-4AC2-BDED-271594DDFCD4}" dt="2022-01-31T15:58:39.087" v="438" actId="26606"/>
          <ac:spMkLst>
            <pc:docMk/>
            <pc:sldMk cId="139160892" sldId="260"/>
            <ac:spMk id="36" creationId="{DAAE4CDD-124C-4DCF-9584-B6033B545DD5}"/>
          </ac:spMkLst>
        </pc:spChg>
        <pc:spChg chg="add del">
          <ac:chgData name="Masabattula Teja Nikhil" userId="da9586f9-1adc-4926-9a68-6f0f037310b8" providerId="ADAL" clId="{D12D8A44-79F5-4AC2-BDED-271594DDFCD4}" dt="2022-01-31T15:57:50.211" v="429" actId="26606"/>
          <ac:spMkLst>
            <pc:docMk/>
            <pc:sldMk cId="139160892" sldId="260"/>
            <ac:spMk id="37" creationId="{815925C2-A704-4D47-B1C1-3FCA52512EC1}"/>
          </ac:spMkLst>
        </pc:spChg>
        <pc:spChg chg="add del">
          <ac:chgData name="Masabattula Teja Nikhil" userId="da9586f9-1adc-4926-9a68-6f0f037310b8" providerId="ADAL" clId="{D12D8A44-79F5-4AC2-BDED-271594DDFCD4}" dt="2022-01-31T15:57:50.211" v="429" actId="26606"/>
          <ac:spMkLst>
            <pc:docMk/>
            <pc:sldMk cId="139160892" sldId="260"/>
            <ac:spMk id="38" creationId="{01D4315C-C23C-4FD3-98DF-08C29E2292A8}"/>
          </ac:spMkLst>
        </pc:spChg>
        <pc:spChg chg="add del">
          <ac:chgData name="Masabattula Teja Nikhil" userId="da9586f9-1adc-4926-9a68-6f0f037310b8" providerId="ADAL" clId="{D12D8A44-79F5-4AC2-BDED-271594DDFCD4}" dt="2022-01-31T15:58:39.087" v="438" actId="26606"/>
          <ac:spMkLst>
            <pc:docMk/>
            <pc:sldMk cId="139160892" sldId="260"/>
            <ac:spMk id="40" creationId="{081E4A58-353D-44AE-B2FC-2A74E2E400F7}"/>
          </ac:spMkLst>
        </pc:spChg>
        <pc:spChg chg="add del">
          <ac:chgData name="Masabattula Teja Nikhil" userId="da9586f9-1adc-4926-9a68-6f0f037310b8" providerId="ADAL" clId="{D12D8A44-79F5-4AC2-BDED-271594DDFCD4}" dt="2022-01-31T15:58:39.087" v="438" actId="26606"/>
          <ac:spMkLst>
            <pc:docMk/>
            <pc:sldMk cId="139160892" sldId="260"/>
            <ac:spMk id="46" creationId="{C5E6CFF1-2F42-4E10-9A97-F116F46F53FE}"/>
          </ac:spMkLst>
        </pc:spChg>
        <pc:spChg chg="add del">
          <ac:chgData name="Masabattula Teja Nikhil" userId="da9586f9-1adc-4926-9a68-6f0f037310b8" providerId="ADAL" clId="{D12D8A44-79F5-4AC2-BDED-271594DDFCD4}" dt="2022-01-31T15:57:50.211" v="429" actId="26606"/>
          <ac:spMkLst>
            <pc:docMk/>
            <pc:sldMk cId="139160892" sldId="260"/>
            <ac:spMk id="47" creationId="{84D3DD05-E1F4-4F2B-B1E1-0BB89C1D7E8F}"/>
          </ac:spMkLst>
        </pc:spChg>
        <pc:grpChg chg="add del">
          <ac:chgData name="Masabattula Teja Nikhil" userId="da9586f9-1adc-4926-9a68-6f0f037310b8" providerId="ADAL" clId="{D12D8A44-79F5-4AC2-BDED-271594DDFCD4}" dt="2022-01-31T15:57:50.211" v="429" actId="26606"/>
          <ac:grpSpMkLst>
            <pc:docMk/>
            <pc:sldMk cId="139160892" sldId="260"/>
            <ac:grpSpMk id="39" creationId="{5E6B47BC-43FD-4C91-8BFF-B41B99A8A39E}"/>
          </ac:grpSpMkLst>
        </pc:grpChg>
        <pc:grpChg chg="add del">
          <ac:chgData name="Masabattula Teja Nikhil" userId="da9586f9-1adc-4926-9a68-6f0f037310b8" providerId="ADAL" clId="{D12D8A44-79F5-4AC2-BDED-271594DDFCD4}" dt="2022-01-31T15:57:50.211" v="429" actId="26606"/>
          <ac:grpSpMkLst>
            <pc:docMk/>
            <pc:sldMk cId="139160892" sldId="260"/>
            <ac:grpSpMk id="41" creationId="{43F5E015-E085-4624-B431-B42414448684}"/>
          </ac:grpSpMkLst>
        </pc:grpChg>
        <pc:graphicFrameChg chg="add del">
          <ac:chgData name="Masabattula Teja Nikhil" userId="da9586f9-1adc-4926-9a68-6f0f037310b8" providerId="ADAL" clId="{D12D8A44-79F5-4AC2-BDED-271594DDFCD4}" dt="2022-01-31T15:56:16.522" v="409" actId="26606"/>
          <ac:graphicFrameMkLst>
            <pc:docMk/>
            <pc:sldMk cId="139160892" sldId="260"/>
            <ac:graphicFrameMk id="5" creationId="{022566E0-539B-4C8D-984A-71BB1E52DC42}"/>
          </ac:graphicFrameMkLst>
        </pc:graphicFrameChg>
        <pc:graphicFrameChg chg="add del">
          <ac:chgData name="Masabattula Teja Nikhil" userId="da9586f9-1adc-4926-9a68-6f0f037310b8" providerId="ADAL" clId="{D12D8A44-79F5-4AC2-BDED-271594DDFCD4}" dt="2022-01-31T15:56:20.309" v="411" actId="26606"/>
          <ac:graphicFrameMkLst>
            <pc:docMk/>
            <pc:sldMk cId="139160892" sldId="260"/>
            <ac:graphicFrameMk id="7" creationId="{184844D6-35FB-44E7-A24C-DD16A6CE3E21}"/>
          </ac:graphicFrameMkLst>
        </pc:graphicFrameChg>
        <pc:graphicFrameChg chg="add del">
          <ac:chgData name="Masabattula Teja Nikhil" userId="da9586f9-1adc-4926-9a68-6f0f037310b8" providerId="ADAL" clId="{D12D8A44-79F5-4AC2-BDED-271594DDFCD4}" dt="2022-01-31T15:56:27.397" v="415" actId="26606"/>
          <ac:graphicFrameMkLst>
            <pc:docMk/>
            <pc:sldMk cId="139160892" sldId="260"/>
            <ac:graphicFrameMk id="13" creationId="{CF72A3BD-045E-4795-9F6B-67290627CD90}"/>
          </ac:graphicFrameMkLst>
        </pc:graphicFrameChg>
        <pc:graphicFrameChg chg="add del">
          <ac:chgData name="Masabattula Teja Nikhil" userId="da9586f9-1adc-4926-9a68-6f0f037310b8" providerId="ADAL" clId="{D12D8A44-79F5-4AC2-BDED-271594DDFCD4}" dt="2022-01-31T15:56:29.157" v="417" actId="26606"/>
          <ac:graphicFrameMkLst>
            <pc:docMk/>
            <pc:sldMk cId="139160892" sldId="260"/>
            <ac:graphicFrameMk id="16" creationId="{C7B07072-D10E-402C-B6E3-68D70A901EB4}"/>
          </ac:graphicFrameMkLst>
        </pc:graphicFrameChg>
        <pc:graphicFrameChg chg="add del">
          <ac:chgData name="Masabattula Teja Nikhil" userId="da9586f9-1adc-4926-9a68-6f0f037310b8" providerId="ADAL" clId="{D12D8A44-79F5-4AC2-BDED-271594DDFCD4}" dt="2022-01-31T15:57:03.945" v="425" actId="26606"/>
          <ac:graphicFrameMkLst>
            <pc:docMk/>
            <pc:sldMk cId="139160892" sldId="260"/>
            <ac:graphicFrameMk id="31" creationId="{184844D6-35FB-44E7-A24C-DD16A6CE3E21}"/>
          </ac:graphicFrameMkLst>
        </pc:graphicFrameChg>
        <pc:picChg chg="add del">
          <ac:chgData name="Masabattula Teja Nikhil" userId="da9586f9-1adc-4926-9a68-6f0f037310b8" providerId="ADAL" clId="{D12D8A44-79F5-4AC2-BDED-271594DDFCD4}" dt="2022-01-31T15:56:22.544" v="413" actId="26606"/>
          <ac:picMkLst>
            <pc:docMk/>
            <pc:sldMk cId="139160892" sldId="260"/>
            <ac:picMk id="9" creationId="{5DEDC4EB-C7CA-409A-8C7B-8CCE49993EAB}"/>
          </ac:picMkLst>
        </pc:picChg>
        <pc:picChg chg="add del">
          <ac:chgData name="Masabattula Teja Nikhil" userId="da9586f9-1adc-4926-9a68-6f0f037310b8" providerId="ADAL" clId="{D12D8A44-79F5-4AC2-BDED-271594DDFCD4}" dt="2022-01-31T15:56:30.356" v="419" actId="26606"/>
          <ac:picMkLst>
            <pc:docMk/>
            <pc:sldMk cId="139160892" sldId="260"/>
            <ac:picMk id="19" creationId="{5DEDC4EB-C7CA-409A-8C7B-8CCE49993EAB}"/>
          </ac:picMkLst>
        </pc:picChg>
        <pc:picChg chg="add del">
          <ac:chgData name="Masabattula Teja Nikhil" userId="da9586f9-1adc-4926-9a68-6f0f037310b8" providerId="ADAL" clId="{D12D8A44-79F5-4AC2-BDED-271594DDFCD4}" dt="2022-01-31T15:56:31.908" v="421" actId="26606"/>
          <ac:picMkLst>
            <pc:docMk/>
            <pc:sldMk cId="139160892" sldId="260"/>
            <ac:picMk id="23" creationId="{4A55A8C6-7399-4175-8AD0-3F718F7855A0}"/>
          </ac:picMkLst>
        </pc:picChg>
        <pc:picChg chg="add del">
          <ac:chgData name="Masabattula Teja Nikhil" userId="da9586f9-1adc-4926-9a68-6f0f037310b8" providerId="ADAL" clId="{D12D8A44-79F5-4AC2-BDED-271594DDFCD4}" dt="2022-01-31T15:56:35.953" v="423" actId="26606"/>
          <ac:picMkLst>
            <pc:docMk/>
            <pc:sldMk cId="139160892" sldId="260"/>
            <ac:picMk id="28" creationId="{B6293DC4-575D-4D83-A098-6BEE1D1DF440}"/>
          </ac:picMkLst>
        </pc:picChg>
        <pc:picChg chg="add del">
          <ac:chgData name="Masabattula Teja Nikhil" userId="da9586f9-1adc-4926-9a68-6f0f037310b8" providerId="ADAL" clId="{D12D8A44-79F5-4AC2-BDED-271594DDFCD4}" dt="2022-01-31T15:58:39.087" v="438" actId="26606"/>
          <ac:picMkLst>
            <pc:docMk/>
            <pc:sldMk cId="139160892" sldId="260"/>
            <ac:picMk id="42" creationId="{8FDD40FD-46DD-41CB-A6D7-4D3E39E4B74F}"/>
          </ac:picMkLst>
        </pc:picChg>
        <pc:cxnChg chg="add del">
          <ac:chgData name="Masabattula Teja Nikhil" userId="da9586f9-1adc-4926-9a68-6f0f037310b8" providerId="ADAL" clId="{D12D8A44-79F5-4AC2-BDED-271594DDFCD4}" dt="2022-01-31T15:58:39.087" v="438" actId="26606"/>
          <ac:cxnSpMkLst>
            <pc:docMk/>
            <pc:sldMk cId="139160892" sldId="260"/>
            <ac:cxnSpMk id="48" creationId="{67182200-4859-4C8D-BCBB-55B245C28BA3}"/>
          </ac:cxnSpMkLst>
        </pc:cxnChg>
      </pc:sldChg>
      <pc:sldChg chg="addSp delSp modSp mod">
        <pc:chgData name="Masabattula Teja Nikhil" userId="da9586f9-1adc-4926-9a68-6f0f037310b8" providerId="ADAL" clId="{D12D8A44-79F5-4AC2-BDED-271594DDFCD4}" dt="2022-01-31T16:32:03.262" v="1194" actId="1076"/>
        <pc:sldMkLst>
          <pc:docMk/>
          <pc:sldMk cId="3347225802" sldId="262"/>
        </pc:sldMkLst>
        <pc:spChg chg="del mod">
          <ac:chgData name="Masabattula Teja Nikhil" userId="da9586f9-1adc-4926-9a68-6f0f037310b8" providerId="ADAL" clId="{D12D8A44-79F5-4AC2-BDED-271594DDFCD4}" dt="2022-01-31T16:31:40.594" v="1188" actId="478"/>
          <ac:spMkLst>
            <pc:docMk/>
            <pc:sldMk cId="3347225802" sldId="262"/>
            <ac:spMk id="3" creationId="{3A98A508-A554-4767-A037-00901FACFD53}"/>
          </ac:spMkLst>
        </pc:spChg>
        <pc:spChg chg="add mod">
          <ac:chgData name="Masabattula Teja Nikhil" userId="da9586f9-1adc-4926-9a68-6f0f037310b8" providerId="ADAL" clId="{D12D8A44-79F5-4AC2-BDED-271594DDFCD4}" dt="2022-01-31T16:32:03.262" v="1194" actId="1076"/>
          <ac:spMkLst>
            <pc:docMk/>
            <pc:sldMk cId="3347225802" sldId="262"/>
            <ac:spMk id="5" creationId="{D92F73B7-F83B-4813-B220-73D19538C057}"/>
          </ac:spMkLst>
        </pc:spChg>
        <pc:spChg chg="add del mod">
          <ac:chgData name="Masabattula Teja Nikhil" userId="da9586f9-1adc-4926-9a68-6f0f037310b8" providerId="ADAL" clId="{D12D8A44-79F5-4AC2-BDED-271594DDFCD4}" dt="2022-01-31T16:31:44.086" v="1189" actId="478"/>
          <ac:spMkLst>
            <pc:docMk/>
            <pc:sldMk cId="3347225802" sldId="262"/>
            <ac:spMk id="7" creationId="{6E7B6768-67DC-4A07-9AB2-FCA977EE6279}"/>
          </ac:spMkLst>
        </pc:spChg>
        <pc:spChg chg="add mod">
          <ac:chgData name="Masabattula Teja Nikhil" userId="da9586f9-1adc-4926-9a68-6f0f037310b8" providerId="ADAL" clId="{D12D8A44-79F5-4AC2-BDED-271594DDFCD4}" dt="2022-01-31T16:29:18.546" v="965" actId="255"/>
          <ac:spMkLst>
            <pc:docMk/>
            <pc:sldMk cId="3347225802" sldId="262"/>
            <ac:spMk id="16" creationId="{2A1E6E0F-58B8-4330-908B-428F73C30EA6}"/>
          </ac:spMkLst>
        </pc:spChg>
        <pc:picChg chg="mod">
          <ac:chgData name="Masabattula Teja Nikhil" userId="da9586f9-1adc-4926-9a68-6f0f037310b8" providerId="ADAL" clId="{D12D8A44-79F5-4AC2-BDED-271594DDFCD4}" dt="2022-01-31T16:25:05.015" v="771" actId="1076"/>
          <ac:picMkLst>
            <pc:docMk/>
            <pc:sldMk cId="3347225802" sldId="262"/>
            <ac:picMk id="1026" creationId="{C15A0235-1483-46AA-8E36-8BF8678B6FC3}"/>
          </ac:picMkLst>
        </pc:picChg>
      </pc:sldChg>
      <pc:sldChg chg="addSp delSp modSp mod setBg">
        <pc:chgData name="Masabattula Teja Nikhil" userId="da9586f9-1adc-4926-9a68-6f0f037310b8" providerId="ADAL" clId="{D12D8A44-79F5-4AC2-BDED-271594DDFCD4}" dt="2022-01-31T15:53:30.077" v="185" actId="20577"/>
        <pc:sldMkLst>
          <pc:docMk/>
          <pc:sldMk cId="253230689" sldId="263"/>
        </pc:sldMkLst>
        <pc:spChg chg="mod">
          <ac:chgData name="Masabattula Teja Nikhil" userId="da9586f9-1adc-4926-9a68-6f0f037310b8" providerId="ADAL" clId="{D12D8A44-79F5-4AC2-BDED-271594DDFCD4}" dt="2022-01-31T15:51:48.236" v="178" actId="26606"/>
          <ac:spMkLst>
            <pc:docMk/>
            <pc:sldMk cId="253230689" sldId="263"/>
            <ac:spMk id="2" creationId="{7272D740-8A1F-4092-AC0A-77DE8DBC184A}"/>
          </ac:spMkLst>
        </pc:spChg>
        <pc:spChg chg="del mod">
          <ac:chgData name="Masabattula Teja Nikhil" userId="da9586f9-1adc-4926-9a68-6f0f037310b8" providerId="ADAL" clId="{D12D8A44-79F5-4AC2-BDED-271594DDFCD4}" dt="2022-01-31T15:50:52.486" v="170" actId="26606"/>
          <ac:spMkLst>
            <pc:docMk/>
            <pc:sldMk cId="253230689" sldId="263"/>
            <ac:spMk id="3" creationId="{73E6130D-2EA8-44D2-A845-B2F91D0FD855}"/>
          </ac:spMkLst>
        </pc:spChg>
        <pc:graphicFrameChg chg="add mod modGraphic">
          <ac:chgData name="Masabattula Teja Nikhil" userId="da9586f9-1adc-4926-9a68-6f0f037310b8" providerId="ADAL" clId="{D12D8A44-79F5-4AC2-BDED-271594DDFCD4}" dt="2022-01-31T15:53:30.077" v="185" actId="20577"/>
          <ac:graphicFrameMkLst>
            <pc:docMk/>
            <pc:sldMk cId="253230689" sldId="263"/>
            <ac:graphicFrameMk id="5" creationId="{021EE367-9B1B-4369-BD93-8BB4666B59A4}"/>
          </ac:graphicFrameMkLst>
        </pc:graphicFrameChg>
        <pc:picChg chg="add">
          <ac:chgData name="Masabattula Teja Nikhil" userId="da9586f9-1adc-4926-9a68-6f0f037310b8" providerId="ADAL" clId="{D12D8A44-79F5-4AC2-BDED-271594DDFCD4}" dt="2022-01-31T15:51:48.236" v="178" actId="26606"/>
          <ac:picMkLst>
            <pc:docMk/>
            <pc:sldMk cId="253230689" sldId="263"/>
            <ac:picMk id="7" creationId="{588E14DC-C2FF-4F40-A753-73BB6B8E7CC4}"/>
          </ac:picMkLst>
        </pc:picChg>
      </pc:sldChg>
      <pc:sldChg chg="modSp mod">
        <pc:chgData name="Masabattula Teja Nikhil" userId="da9586f9-1adc-4926-9a68-6f0f037310b8" providerId="ADAL" clId="{D12D8A44-79F5-4AC2-BDED-271594DDFCD4}" dt="2022-01-31T16:15:00.453" v="586" actId="1076"/>
        <pc:sldMkLst>
          <pc:docMk/>
          <pc:sldMk cId="2655202049" sldId="264"/>
        </pc:sldMkLst>
        <pc:spChg chg="mod">
          <ac:chgData name="Masabattula Teja Nikhil" userId="da9586f9-1adc-4926-9a68-6f0f037310b8" providerId="ADAL" clId="{D12D8A44-79F5-4AC2-BDED-271594DDFCD4}" dt="2022-01-31T15:49:09.198" v="42" actId="20577"/>
          <ac:spMkLst>
            <pc:docMk/>
            <pc:sldMk cId="2655202049" sldId="264"/>
            <ac:spMk id="2" creationId="{08F36EA6-43AC-454E-92F4-5BE4FA6BFC80}"/>
          </ac:spMkLst>
        </pc:spChg>
        <pc:spChg chg="mod">
          <ac:chgData name="Masabattula Teja Nikhil" userId="da9586f9-1adc-4926-9a68-6f0f037310b8" providerId="ADAL" clId="{D12D8A44-79F5-4AC2-BDED-271594DDFCD4}" dt="2022-01-31T16:15:00.453" v="586" actId="1076"/>
          <ac:spMkLst>
            <pc:docMk/>
            <pc:sldMk cId="2655202049" sldId="264"/>
            <ac:spMk id="3" creationId="{9CDCB5AD-C4A4-4400-B885-7AC331CB3B54}"/>
          </ac:spMkLst>
        </pc:spChg>
      </pc:sldChg>
      <pc:sldChg chg="addSp delSp modSp new mod setBg">
        <pc:chgData name="Masabattula Teja Nikhil" userId="da9586f9-1adc-4926-9a68-6f0f037310b8" providerId="ADAL" clId="{D12D8A44-79F5-4AC2-BDED-271594DDFCD4}" dt="2022-01-31T16:20:44.309" v="598" actId="478"/>
        <pc:sldMkLst>
          <pc:docMk/>
          <pc:sldMk cId="848821051" sldId="265"/>
        </pc:sldMkLst>
        <pc:spChg chg="mod">
          <ac:chgData name="Masabattula Teja Nikhil" userId="da9586f9-1adc-4926-9a68-6f0f037310b8" providerId="ADAL" clId="{D12D8A44-79F5-4AC2-BDED-271594DDFCD4}" dt="2022-01-31T16:05:03.861" v="544" actId="26606"/>
          <ac:spMkLst>
            <pc:docMk/>
            <pc:sldMk cId="848821051" sldId="265"/>
            <ac:spMk id="2" creationId="{833DCB32-C4D1-487B-AFFC-96231791D1AC}"/>
          </ac:spMkLst>
        </pc:spChg>
        <pc:spChg chg="del">
          <ac:chgData name="Masabattula Teja Nikhil" userId="da9586f9-1adc-4926-9a68-6f0f037310b8" providerId="ADAL" clId="{D12D8A44-79F5-4AC2-BDED-271594DDFCD4}" dt="2022-01-31T16:04:58.829" v="543"/>
          <ac:spMkLst>
            <pc:docMk/>
            <pc:sldMk cId="848821051" sldId="265"/>
            <ac:spMk id="3" creationId="{F72875CA-3EC4-4AEE-9E86-8D3E38F105A3}"/>
          </ac:spMkLst>
        </pc:spChg>
        <pc:spChg chg="add del mod">
          <ac:chgData name="Masabattula Teja Nikhil" userId="da9586f9-1adc-4926-9a68-6f0f037310b8" providerId="ADAL" clId="{D12D8A44-79F5-4AC2-BDED-271594DDFCD4}" dt="2022-01-31T16:20:44.309" v="598" actId="478"/>
          <ac:spMkLst>
            <pc:docMk/>
            <pc:sldMk cId="848821051" sldId="265"/>
            <ac:spMk id="5" creationId="{84FD92CF-8CA8-4019-BCC8-D181BA0AC448}"/>
          </ac:spMkLst>
        </pc:spChg>
        <pc:spChg chg="add del mod">
          <ac:chgData name="Masabattula Teja Nikhil" userId="da9586f9-1adc-4926-9a68-6f0f037310b8" providerId="ADAL" clId="{D12D8A44-79F5-4AC2-BDED-271594DDFCD4}" dt="2022-01-31T16:07:17.739" v="566" actId="478"/>
          <ac:spMkLst>
            <pc:docMk/>
            <pc:sldMk cId="848821051" sldId="265"/>
            <ac:spMk id="7" creationId="{378B393D-C00E-4841-A95D-CBC39E7054C3}"/>
          </ac:spMkLst>
        </pc:spChg>
        <pc:spChg chg="add">
          <ac:chgData name="Masabattula Teja Nikhil" userId="da9586f9-1adc-4926-9a68-6f0f037310b8" providerId="ADAL" clId="{D12D8A44-79F5-4AC2-BDED-271594DDFCD4}" dt="2022-01-31T16:05:03.861" v="544" actId="26606"/>
          <ac:spMkLst>
            <pc:docMk/>
            <pc:sldMk cId="848821051" sldId="265"/>
            <ac:spMk id="10" creationId="{DE7FFD28-545C-4C88-A2E7-152FB234C92C}"/>
          </ac:spMkLst>
        </pc:spChg>
        <pc:graphicFrameChg chg="add mod modGraphic">
          <ac:chgData name="Masabattula Teja Nikhil" userId="da9586f9-1adc-4926-9a68-6f0f037310b8" providerId="ADAL" clId="{D12D8A44-79F5-4AC2-BDED-271594DDFCD4}" dt="2022-01-31T16:17:23.735" v="592" actId="1076"/>
          <ac:graphicFrameMkLst>
            <pc:docMk/>
            <pc:sldMk cId="848821051" sldId="265"/>
            <ac:graphicFrameMk id="4" creationId="{53A2B21D-4743-4441-9502-6F5EC0558FBC}"/>
          </ac:graphicFrameMkLst>
        </pc:graphicFrameChg>
        <pc:graphicFrameChg chg="add mod modGraphic">
          <ac:chgData name="Masabattula Teja Nikhil" userId="da9586f9-1adc-4926-9a68-6f0f037310b8" providerId="ADAL" clId="{D12D8A44-79F5-4AC2-BDED-271594DDFCD4}" dt="2022-01-31T16:08:37.521" v="573" actId="1076"/>
          <ac:graphicFrameMkLst>
            <pc:docMk/>
            <pc:sldMk cId="848821051" sldId="265"/>
            <ac:graphicFrameMk id="6" creationId="{B195585A-48D8-4B47-9C7E-7966F6ADCCFA}"/>
          </ac:graphicFrameMkLst>
        </pc:graphicFrameChg>
      </pc:sldChg>
      <pc:sldChg chg="addSp delSp modSp new mod setBg">
        <pc:chgData name="Masabattula Teja Nikhil" userId="da9586f9-1adc-4926-9a68-6f0f037310b8" providerId="ADAL" clId="{D12D8A44-79F5-4AC2-BDED-271594DDFCD4}" dt="2022-01-31T16:39:33.640" v="1349" actId="1076"/>
        <pc:sldMkLst>
          <pc:docMk/>
          <pc:sldMk cId="3793623529" sldId="266"/>
        </pc:sldMkLst>
        <pc:spChg chg="del">
          <ac:chgData name="Masabattula Teja Nikhil" userId="da9586f9-1adc-4926-9a68-6f0f037310b8" providerId="ADAL" clId="{D12D8A44-79F5-4AC2-BDED-271594DDFCD4}" dt="2022-01-31T16:34:07.887" v="1207" actId="478"/>
          <ac:spMkLst>
            <pc:docMk/>
            <pc:sldMk cId="3793623529" sldId="266"/>
            <ac:spMk id="2" creationId="{5D598DB7-3BD4-407F-9ADB-8294A4F639C7}"/>
          </ac:spMkLst>
        </pc:spChg>
        <pc:spChg chg="del mod">
          <ac:chgData name="Masabattula Teja Nikhil" userId="da9586f9-1adc-4926-9a68-6f0f037310b8" providerId="ADAL" clId="{D12D8A44-79F5-4AC2-BDED-271594DDFCD4}" dt="2022-01-31T16:34:53.085" v="1243" actId="478"/>
          <ac:spMkLst>
            <pc:docMk/>
            <pc:sldMk cId="3793623529" sldId="266"/>
            <ac:spMk id="3" creationId="{90898DA9-A9E7-4E59-B4C9-7D06F1E333E7}"/>
          </ac:spMkLst>
        </pc:spChg>
        <pc:spChg chg="add mod">
          <ac:chgData name="Masabattula Teja Nikhil" userId="da9586f9-1adc-4926-9a68-6f0f037310b8" providerId="ADAL" clId="{D12D8A44-79F5-4AC2-BDED-271594DDFCD4}" dt="2022-01-31T16:39:33.640" v="1349" actId="1076"/>
          <ac:spMkLst>
            <pc:docMk/>
            <pc:sldMk cId="3793623529" sldId="266"/>
            <ac:spMk id="5" creationId="{3E2D4117-FCCF-4A0A-B3CA-475CF2ADAF06}"/>
          </ac:spMkLst>
        </pc:spChg>
        <pc:spChg chg="add del">
          <ac:chgData name="Masabattula Teja Nikhil" userId="da9586f9-1adc-4926-9a68-6f0f037310b8" providerId="ADAL" clId="{D12D8A44-79F5-4AC2-BDED-271594DDFCD4}" dt="2022-01-31T16:36:40.537" v="1288" actId="26606"/>
          <ac:spMkLst>
            <pc:docMk/>
            <pc:sldMk cId="3793623529" sldId="266"/>
            <ac:spMk id="11" creationId="{04812C46-200A-4DEB-A05E-3ED6C68C2387}"/>
          </ac:spMkLst>
        </pc:spChg>
        <pc:spChg chg="add del">
          <ac:chgData name="Masabattula Teja Nikhil" userId="da9586f9-1adc-4926-9a68-6f0f037310b8" providerId="ADAL" clId="{D12D8A44-79F5-4AC2-BDED-271594DDFCD4}" dt="2022-01-31T16:36:40.537" v="1288" actId="26606"/>
          <ac:spMkLst>
            <pc:docMk/>
            <pc:sldMk cId="3793623529" sldId="266"/>
            <ac:spMk id="13" creationId="{D1EA859B-E555-4109-94F3-6700E046E008}"/>
          </ac:spMkLst>
        </pc:spChg>
        <pc:spChg chg="add del">
          <ac:chgData name="Masabattula Teja Nikhil" userId="da9586f9-1adc-4926-9a68-6f0f037310b8" providerId="ADAL" clId="{D12D8A44-79F5-4AC2-BDED-271594DDFCD4}" dt="2022-01-31T16:36:17.612" v="1286" actId="26606"/>
          <ac:spMkLst>
            <pc:docMk/>
            <pc:sldMk cId="3793623529" sldId="266"/>
            <ac:spMk id="19" creationId="{04812C46-200A-4DEB-A05E-3ED6C68C2387}"/>
          </ac:spMkLst>
        </pc:spChg>
        <pc:spChg chg="add del">
          <ac:chgData name="Masabattula Teja Nikhil" userId="da9586f9-1adc-4926-9a68-6f0f037310b8" providerId="ADAL" clId="{D12D8A44-79F5-4AC2-BDED-271594DDFCD4}" dt="2022-01-31T16:36:17.612" v="1286" actId="26606"/>
          <ac:spMkLst>
            <pc:docMk/>
            <pc:sldMk cId="3793623529" sldId="266"/>
            <ac:spMk id="21" creationId="{D1EA859B-E555-4109-94F3-6700E046E008}"/>
          </ac:spMkLst>
        </pc:spChg>
        <pc:spChg chg="add del">
          <ac:chgData name="Masabattula Teja Nikhil" userId="da9586f9-1adc-4926-9a68-6f0f037310b8" providerId="ADAL" clId="{D12D8A44-79F5-4AC2-BDED-271594DDFCD4}" dt="2022-01-31T16:36:40.537" v="1288" actId="26606"/>
          <ac:spMkLst>
            <pc:docMk/>
            <pc:sldMk cId="3793623529" sldId="266"/>
            <ac:spMk id="23" creationId="{F9EC3F91-A75C-4F74-867E-E4C28C13546B}"/>
          </ac:spMkLst>
        </pc:spChg>
        <pc:spChg chg="add del">
          <ac:chgData name="Masabattula Teja Nikhil" userId="da9586f9-1adc-4926-9a68-6f0f037310b8" providerId="ADAL" clId="{D12D8A44-79F5-4AC2-BDED-271594DDFCD4}" dt="2022-01-31T16:36:40.537" v="1288" actId="26606"/>
          <ac:spMkLst>
            <pc:docMk/>
            <pc:sldMk cId="3793623529" sldId="266"/>
            <ac:spMk id="24" creationId="{8181FC64-B306-4821-98E2-780662EFC486}"/>
          </ac:spMkLst>
        </pc:spChg>
        <pc:spChg chg="add del">
          <ac:chgData name="Masabattula Teja Nikhil" userId="da9586f9-1adc-4926-9a68-6f0f037310b8" providerId="ADAL" clId="{D12D8A44-79F5-4AC2-BDED-271594DDFCD4}" dt="2022-01-31T16:36:40.537" v="1288" actId="26606"/>
          <ac:spMkLst>
            <pc:docMk/>
            <pc:sldMk cId="3793623529" sldId="266"/>
            <ac:spMk id="25" creationId="{829A1E2C-5AC8-40FC-99E9-832069D39792}"/>
          </ac:spMkLst>
        </pc:spChg>
        <pc:spChg chg="add del">
          <ac:chgData name="Masabattula Teja Nikhil" userId="da9586f9-1adc-4926-9a68-6f0f037310b8" providerId="ADAL" clId="{D12D8A44-79F5-4AC2-BDED-271594DDFCD4}" dt="2022-01-31T16:36:40.537" v="1288" actId="26606"/>
          <ac:spMkLst>
            <pc:docMk/>
            <pc:sldMk cId="3793623529" sldId="266"/>
            <ac:spMk id="27" creationId="{5871FC61-DD4E-47D4-81FD-8A7E7D12B371}"/>
          </ac:spMkLst>
        </pc:spChg>
        <pc:picChg chg="add del mod">
          <ac:chgData name="Masabattula Teja Nikhil" userId="da9586f9-1adc-4926-9a68-6f0f037310b8" providerId="ADAL" clId="{D12D8A44-79F5-4AC2-BDED-271594DDFCD4}" dt="2022-01-31T16:36:42.465" v="1290" actId="1076"/>
          <ac:picMkLst>
            <pc:docMk/>
            <pc:sldMk cId="3793623529" sldId="266"/>
            <ac:picMk id="7" creationId="{6961896C-52CC-4A88-BCA2-461E47108F9F}"/>
          </ac:picMkLst>
        </pc:picChg>
        <pc:picChg chg="add del">
          <ac:chgData name="Masabattula Teja Nikhil" userId="da9586f9-1adc-4926-9a68-6f0f037310b8" providerId="ADAL" clId="{D12D8A44-79F5-4AC2-BDED-271594DDFCD4}" dt="2022-01-31T16:36:17.612" v="1286" actId="26606"/>
          <ac:picMkLst>
            <pc:docMk/>
            <pc:sldMk cId="3793623529" sldId="266"/>
            <ac:picMk id="15" creationId="{EB0C0C37-16C6-4B97-8016-462933D06969}"/>
          </ac:picMkLst>
        </pc:picChg>
        <pc:picChg chg="add del">
          <ac:chgData name="Masabattula Teja Nikhil" userId="da9586f9-1adc-4926-9a68-6f0f037310b8" providerId="ADAL" clId="{D12D8A44-79F5-4AC2-BDED-271594DDFCD4}" dt="2022-01-31T16:36:40.537" v="1288" actId="26606"/>
          <ac:picMkLst>
            <pc:docMk/>
            <pc:sldMk cId="3793623529" sldId="266"/>
            <ac:picMk id="26" creationId="{04495631-697B-48AF-AF6B-EFC659EA4A4D}"/>
          </ac:picMkLst>
        </pc:picChg>
      </pc:sldChg>
      <pc:sldChg chg="addSp modSp new mod">
        <pc:chgData name="Masabattula Teja Nikhil" userId="da9586f9-1adc-4926-9a68-6f0f037310b8" providerId="ADAL" clId="{D12D8A44-79F5-4AC2-BDED-271594DDFCD4}" dt="2022-01-31T16:59:15.854" v="1628" actId="14100"/>
        <pc:sldMkLst>
          <pc:docMk/>
          <pc:sldMk cId="2145145037" sldId="267"/>
        </pc:sldMkLst>
        <pc:spChg chg="add mod">
          <ac:chgData name="Masabattula Teja Nikhil" userId="da9586f9-1adc-4926-9a68-6f0f037310b8" providerId="ADAL" clId="{D12D8A44-79F5-4AC2-BDED-271594DDFCD4}" dt="2022-01-31T16:59:15.854" v="1628" actId="14100"/>
          <ac:spMkLst>
            <pc:docMk/>
            <pc:sldMk cId="2145145037" sldId="267"/>
            <ac:spMk id="2" creationId="{F85F9EE2-01D2-4CC5-897B-5AAF53704517}"/>
          </ac:spMkLst>
        </pc:spChg>
      </pc:sldChg>
      <pc:sldChg chg="addSp delSp modSp add mod ord setBg">
        <pc:chgData name="Masabattula Teja Nikhil" userId="da9586f9-1adc-4926-9a68-6f0f037310b8" providerId="ADAL" clId="{D12D8A44-79F5-4AC2-BDED-271594DDFCD4}" dt="2022-01-31T17:03:53.570" v="1694" actId="1076"/>
        <pc:sldMkLst>
          <pc:docMk/>
          <pc:sldMk cId="1490948811" sldId="268"/>
        </pc:sldMkLst>
        <pc:spChg chg="del">
          <ac:chgData name="Masabattula Teja Nikhil" userId="da9586f9-1adc-4926-9a68-6f0f037310b8" providerId="ADAL" clId="{D12D8A44-79F5-4AC2-BDED-271594DDFCD4}" dt="2022-01-31T16:44:34.689" v="1415" actId="478"/>
          <ac:spMkLst>
            <pc:docMk/>
            <pc:sldMk cId="1490948811" sldId="268"/>
            <ac:spMk id="2" creationId="{3A8448D6-F263-4612-A15F-034958A83162}"/>
          </ac:spMkLst>
        </pc:spChg>
        <pc:spChg chg="mod ord">
          <ac:chgData name="Masabattula Teja Nikhil" userId="da9586f9-1adc-4926-9a68-6f0f037310b8" providerId="ADAL" clId="{D12D8A44-79F5-4AC2-BDED-271594DDFCD4}" dt="2022-01-31T17:03:53.570" v="1694" actId="1076"/>
          <ac:spMkLst>
            <pc:docMk/>
            <pc:sldMk cId="1490948811" sldId="268"/>
            <ac:spMk id="3" creationId="{CEDE16CD-7D7F-462C-9CF2-D6E3D2338C19}"/>
          </ac:spMkLst>
        </pc:spChg>
        <pc:spChg chg="del">
          <ac:chgData name="Masabattula Teja Nikhil" userId="da9586f9-1adc-4926-9a68-6f0f037310b8" providerId="ADAL" clId="{D12D8A44-79F5-4AC2-BDED-271594DDFCD4}" dt="2022-01-31T16:44:33.269" v="1414" actId="478"/>
          <ac:spMkLst>
            <pc:docMk/>
            <pc:sldMk cId="1490948811" sldId="268"/>
            <ac:spMk id="4" creationId="{52CBDBE3-F1A6-4500-BD8A-8EB574504735}"/>
          </ac:spMkLst>
        </pc:spChg>
        <pc:spChg chg="mod ord">
          <ac:chgData name="Masabattula Teja Nikhil" userId="da9586f9-1adc-4926-9a68-6f0f037310b8" providerId="ADAL" clId="{D12D8A44-79F5-4AC2-BDED-271594DDFCD4}" dt="2022-01-31T17:03:34.268" v="1685" actId="1076"/>
          <ac:spMkLst>
            <pc:docMk/>
            <pc:sldMk cId="1490948811" sldId="268"/>
            <ac:spMk id="7" creationId="{2995030E-2F79-4C6C-AEB3-6AC26A765B09}"/>
          </ac:spMkLst>
        </pc:spChg>
        <pc:spChg chg="add del">
          <ac:chgData name="Masabattula Teja Nikhil" userId="da9586f9-1adc-4926-9a68-6f0f037310b8" providerId="ADAL" clId="{D12D8A44-79F5-4AC2-BDED-271594DDFCD4}" dt="2022-01-31T17:00:55.894" v="1633" actId="26606"/>
          <ac:spMkLst>
            <pc:docMk/>
            <pc:sldMk cId="1490948811" sldId="268"/>
            <ac:spMk id="13" creationId="{C1DD1A8A-57D5-4A81-AD04-532B043C5611}"/>
          </ac:spMkLst>
        </pc:spChg>
        <pc:spChg chg="add del">
          <ac:chgData name="Masabattula Teja Nikhil" userId="da9586f9-1adc-4926-9a68-6f0f037310b8" providerId="ADAL" clId="{D12D8A44-79F5-4AC2-BDED-271594DDFCD4}" dt="2022-01-31T17:00:55.894" v="1633" actId="26606"/>
          <ac:spMkLst>
            <pc:docMk/>
            <pc:sldMk cId="1490948811" sldId="268"/>
            <ac:spMk id="15" creationId="{007891EC-4501-44ED-A8C8-B11B6DB767AB}"/>
          </ac:spMkLst>
        </pc:spChg>
        <pc:spChg chg="add del">
          <ac:chgData name="Masabattula Teja Nikhil" userId="da9586f9-1adc-4926-9a68-6f0f037310b8" providerId="ADAL" clId="{D12D8A44-79F5-4AC2-BDED-271594DDFCD4}" dt="2022-01-31T17:01:12.857" v="1641" actId="26606"/>
          <ac:spMkLst>
            <pc:docMk/>
            <pc:sldMk cId="1490948811" sldId="268"/>
            <ac:spMk id="16" creationId="{74751229-0244-4FBB-BED1-407467F4C951}"/>
          </ac:spMkLst>
        </pc:spChg>
        <pc:spChg chg="add del">
          <ac:chgData name="Masabattula Teja Nikhil" userId="da9586f9-1adc-4926-9a68-6f0f037310b8" providerId="ADAL" clId="{D12D8A44-79F5-4AC2-BDED-271594DDFCD4}" dt="2022-01-31T17:00:57.564" v="1635" actId="26606"/>
          <ac:spMkLst>
            <pc:docMk/>
            <pc:sldMk cId="1490948811" sldId="268"/>
            <ac:spMk id="17" creationId="{F9EC3F91-A75C-4F74-867E-E4C28C13546B}"/>
          </ac:spMkLst>
        </pc:spChg>
        <pc:spChg chg="add del">
          <ac:chgData name="Masabattula Teja Nikhil" userId="da9586f9-1adc-4926-9a68-6f0f037310b8" providerId="ADAL" clId="{D12D8A44-79F5-4AC2-BDED-271594DDFCD4}" dt="2022-01-31T17:00:57.564" v="1635" actId="26606"/>
          <ac:spMkLst>
            <pc:docMk/>
            <pc:sldMk cId="1490948811" sldId="268"/>
            <ac:spMk id="18" creationId="{8181FC64-B306-4821-98E2-780662EFC486}"/>
          </ac:spMkLst>
        </pc:spChg>
        <pc:spChg chg="add del">
          <ac:chgData name="Masabattula Teja Nikhil" userId="da9586f9-1adc-4926-9a68-6f0f037310b8" providerId="ADAL" clId="{D12D8A44-79F5-4AC2-BDED-271594DDFCD4}" dt="2022-01-31T17:00:57.564" v="1635" actId="26606"/>
          <ac:spMkLst>
            <pc:docMk/>
            <pc:sldMk cId="1490948811" sldId="268"/>
            <ac:spMk id="19" creationId="{829A1E2C-5AC8-40FC-99E9-832069D39792}"/>
          </ac:spMkLst>
        </pc:spChg>
        <pc:spChg chg="add del">
          <ac:chgData name="Masabattula Teja Nikhil" userId="da9586f9-1adc-4926-9a68-6f0f037310b8" providerId="ADAL" clId="{D12D8A44-79F5-4AC2-BDED-271594DDFCD4}" dt="2022-01-31T17:00:57.564" v="1635" actId="26606"/>
          <ac:spMkLst>
            <pc:docMk/>
            <pc:sldMk cId="1490948811" sldId="268"/>
            <ac:spMk id="21" creationId="{5871FC61-DD4E-47D4-81FD-8A7E7D12B371}"/>
          </ac:spMkLst>
        </pc:spChg>
        <pc:spChg chg="add del">
          <ac:chgData name="Masabattula Teja Nikhil" userId="da9586f9-1adc-4926-9a68-6f0f037310b8" providerId="ADAL" clId="{D12D8A44-79F5-4AC2-BDED-271594DDFCD4}" dt="2022-01-31T17:00:59.193" v="1637" actId="26606"/>
          <ac:spMkLst>
            <pc:docMk/>
            <pc:sldMk cId="1490948811" sldId="268"/>
            <ac:spMk id="23" creationId="{8181FC64-B306-4821-98E2-780662EFC486}"/>
          </ac:spMkLst>
        </pc:spChg>
        <pc:spChg chg="add del">
          <ac:chgData name="Masabattula Teja Nikhil" userId="da9586f9-1adc-4926-9a68-6f0f037310b8" providerId="ADAL" clId="{D12D8A44-79F5-4AC2-BDED-271594DDFCD4}" dt="2022-01-31T17:00:59.193" v="1637" actId="26606"/>
          <ac:spMkLst>
            <pc:docMk/>
            <pc:sldMk cId="1490948811" sldId="268"/>
            <ac:spMk id="25" creationId="{5871FC61-DD4E-47D4-81FD-8A7E7D12B371}"/>
          </ac:spMkLst>
        </pc:spChg>
        <pc:spChg chg="add del">
          <ac:chgData name="Masabattula Teja Nikhil" userId="da9586f9-1adc-4926-9a68-6f0f037310b8" providerId="ADAL" clId="{D12D8A44-79F5-4AC2-BDED-271594DDFCD4}" dt="2022-01-31T17:00:59.193" v="1637" actId="26606"/>
          <ac:spMkLst>
            <pc:docMk/>
            <pc:sldMk cId="1490948811" sldId="268"/>
            <ac:spMk id="26" creationId="{F9EC3F91-A75C-4F74-867E-E4C28C13546B}"/>
          </ac:spMkLst>
        </pc:spChg>
        <pc:spChg chg="add del">
          <ac:chgData name="Masabattula Teja Nikhil" userId="da9586f9-1adc-4926-9a68-6f0f037310b8" providerId="ADAL" clId="{D12D8A44-79F5-4AC2-BDED-271594DDFCD4}" dt="2022-01-31T17:00:59.193" v="1637" actId="26606"/>
          <ac:spMkLst>
            <pc:docMk/>
            <pc:sldMk cId="1490948811" sldId="268"/>
            <ac:spMk id="27" creationId="{829A1E2C-5AC8-40FC-99E9-832069D39792}"/>
          </ac:spMkLst>
        </pc:spChg>
        <pc:spChg chg="add del">
          <ac:chgData name="Masabattula Teja Nikhil" userId="da9586f9-1adc-4926-9a68-6f0f037310b8" providerId="ADAL" clId="{D12D8A44-79F5-4AC2-BDED-271594DDFCD4}" dt="2022-01-31T17:01:00.486" v="1639" actId="26606"/>
          <ac:spMkLst>
            <pc:docMk/>
            <pc:sldMk cId="1490948811" sldId="268"/>
            <ac:spMk id="29" creationId="{C1DD1A8A-57D5-4A81-AD04-532B043C5611}"/>
          </ac:spMkLst>
        </pc:spChg>
        <pc:spChg chg="add del">
          <ac:chgData name="Masabattula Teja Nikhil" userId="da9586f9-1adc-4926-9a68-6f0f037310b8" providerId="ADAL" clId="{D12D8A44-79F5-4AC2-BDED-271594DDFCD4}" dt="2022-01-31T17:01:00.486" v="1639" actId="26606"/>
          <ac:spMkLst>
            <pc:docMk/>
            <pc:sldMk cId="1490948811" sldId="268"/>
            <ac:spMk id="31" creationId="{007891EC-4501-44ED-A8C8-B11B6DB767AB}"/>
          </ac:spMkLst>
        </pc:spChg>
        <pc:spChg chg="add del">
          <ac:chgData name="Masabattula Teja Nikhil" userId="da9586f9-1adc-4926-9a68-6f0f037310b8" providerId="ADAL" clId="{D12D8A44-79F5-4AC2-BDED-271594DDFCD4}" dt="2022-01-31T17:01:45.810" v="1656" actId="26606"/>
          <ac:spMkLst>
            <pc:docMk/>
            <pc:sldMk cId="1490948811" sldId="268"/>
            <ac:spMk id="34" creationId="{19D32F93-50AC-4C46-A5DB-291C60DDB7BD}"/>
          </ac:spMkLst>
        </pc:spChg>
        <pc:spChg chg="add del">
          <ac:chgData name="Masabattula Teja Nikhil" userId="da9586f9-1adc-4926-9a68-6f0f037310b8" providerId="ADAL" clId="{D12D8A44-79F5-4AC2-BDED-271594DDFCD4}" dt="2022-01-31T17:01:17.852" v="1643" actId="26606"/>
          <ac:spMkLst>
            <pc:docMk/>
            <pc:sldMk cId="1490948811" sldId="268"/>
            <ac:spMk id="35" creationId="{C1DD1A8A-57D5-4A81-AD04-532B043C5611}"/>
          </ac:spMkLst>
        </pc:spChg>
        <pc:spChg chg="add del">
          <ac:chgData name="Masabattula Teja Nikhil" userId="da9586f9-1adc-4926-9a68-6f0f037310b8" providerId="ADAL" clId="{D12D8A44-79F5-4AC2-BDED-271594DDFCD4}" dt="2022-01-31T17:01:17.852" v="1643" actId="26606"/>
          <ac:spMkLst>
            <pc:docMk/>
            <pc:sldMk cId="1490948811" sldId="268"/>
            <ac:spMk id="37" creationId="{007891EC-4501-44ED-A8C8-B11B6DB767AB}"/>
          </ac:spMkLst>
        </pc:spChg>
        <pc:spChg chg="add del">
          <ac:chgData name="Masabattula Teja Nikhil" userId="da9586f9-1adc-4926-9a68-6f0f037310b8" providerId="ADAL" clId="{D12D8A44-79F5-4AC2-BDED-271594DDFCD4}" dt="2022-01-31T17:01:45.810" v="1656" actId="26606"/>
          <ac:spMkLst>
            <pc:docMk/>
            <pc:sldMk cId="1490948811" sldId="268"/>
            <ac:spMk id="38" creationId="{827DC2C4-B485-428A-BF4A-472D2967F47F}"/>
          </ac:spMkLst>
        </pc:spChg>
        <pc:spChg chg="add del">
          <ac:chgData name="Masabattula Teja Nikhil" userId="da9586f9-1adc-4926-9a68-6f0f037310b8" providerId="ADAL" clId="{D12D8A44-79F5-4AC2-BDED-271594DDFCD4}" dt="2022-01-31T17:01:19.037" v="1645" actId="26606"/>
          <ac:spMkLst>
            <pc:docMk/>
            <pc:sldMk cId="1490948811" sldId="268"/>
            <ac:spMk id="39" creationId="{C1DD1A8A-57D5-4A81-AD04-532B043C5611}"/>
          </ac:spMkLst>
        </pc:spChg>
        <pc:spChg chg="add del">
          <ac:chgData name="Masabattula Teja Nikhil" userId="da9586f9-1adc-4926-9a68-6f0f037310b8" providerId="ADAL" clId="{D12D8A44-79F5-4AC2-BDED-271594DDFCD4}" dt="2022-01-31T17:01:19.037" v="1645" actId="26606"/>
          <ac:spMkLst>
            <pc:docMk/>
            <pc:sldMk cId="1490948811" sldId="268"/>
            <ac:spMk id="41" creationId="{007891EC-4501-44ED-A8C8-B11B6DB767AB}"/>
          </ac:spMkLst>
        </pc:spChg>
        <pc:spChg chg="add del">
          <ac:chgData name="Masabattula Teja Nikhil" userId="da9586f9-1adc-4926-9a68-6f0f037310b8" providerId="ADAL" clId="{D12D8A44-79F5-4AC2-BDED-271594DDFCD4}" dt="2022-01-31T17:01:45.810" v="1656" actId="26606"/>
          <ac:spMkLst>
            <pc:docMk/>
            <pc:sldMk cId="1490948811" sldId="268"/>
            <ac:spMk id="42" creationId="{EE04B5EB-F158-4507-90DD-BD23620C7CC9}"/>
          </ac:spMkLst>
        </pc:spChg>
        <pc:spChg chg="add del">
          <ac:chgData name="Masabattula Teja Nikhil" userId="da9586f9-1adc-4926-9a68-6f0f037310b8" providerId="ADAL" clId="{D12D8A44-79F5-4AC2-BDED-271594DDFCD4}" dt="2022-01-31T17:01:42.848" v="1652" actId="26606"/>
          <ac:spMkLst>
            <pc:docMk/>
            <pc:sldMk cId="1490948811" sldId="268"/>
            <ac:spMk id="47" creationId="{17BD7CC6-2F7F-4587-8E92-D041AB2CEB32}"/>
          </ac:spMkLst>
        </pc:spChg>
        <pc:spChg chg="add del">
          <ac:chgData name="Masabattula Teja Nikhil" userId="da9586f9-1adc-4926-9a68-6f0f037310b8" providerId="ADAL" clId="{D12D8A44-79F5-4AC2-BDED-271594DDFCD4}" dt="2022-01-31T17:01:42.848" v="1652" actId="26606"/>
          <ac:spMkLst>
            <pc:docMk/>
            <pc:sldMk cId="1490948811" sldId="268"/>
            <ac:spMk id="49" creationId="{BE7ED1F4-19EF-4BC2-A6EA-DF1525142B28}"/>
          </ac:spMkLst>
        </pc:spChg>
        <pc:spChg chg="add del">
          <ac:chgData name="Masabattula Teja Nikhil" userId="da9586f9-1adc-4926-9a68-6f0f037310b8" providerId="ADAL" clId="{D12D8A44-79F5-4AC2-BDED-271594DDFCD4}" dt="2022-01-31T17:01:42.848" v="1652" actId="26606"/>
          <ac:spMkLst>
            <pc:docMk/>
            <pc:sldMk cId="1490948811" sldId="268"/>
            <ac:spMk id="59" creationId="{A3919D60-F174-4FEB-9E9D-5AF6BD6597C9}"/>
          </ac:spMkLst>
        </pc:spChg>
        <pc:spChg chg="add del">
          <ac:chgData name="Masabattula Teja Nikhil" userId="da9586f9-1adc-4926-9a68-6f0f037310b8" providerId="ADAL" clId="{D12D8A44-79F5-4AC2-BDED-271594DDFCD4}" dt="2022-01-31T17:01:42.848" v="1652" actId="26606"/>
          <ac:spMkLst>
            <pc:docMk/>
            <pc:sldMk cId="1490948811" sldId="268"/>
            <ac:spMk id="73" creationId="{90AE89EB-4F51-4181-9475-7E1048FB378A}"/>
          </ac:spMkLst>
        </pc:spChg>
        <pc:spChg chg="add del">
          <ac:chgData name="Masabattula Teja Nikhil" userId="da9586f9-1adc-4926-9a68-6f0f037310b8" providerId="ADAL" clId="{D12D8A44-79F5-4AC2-BDED-271594DDFCD4}" dt="2022-01-31T17:01:45.794" v="1655" actId="26606"/>
          <ac:spMkLst>
            <pc:docMk/>
            <pc:sldMk cId="1490948811" sldId="268"/>
            <ac:spMk id="87" creationId="{EB270761-CC40-4F3F-A916-7E3BC3989348}"/>
          </ac:spMkLst>
        </pc:spChg>
        <pc:spChg chg="add del">
          <ac:chgData name="Masabattula Teja Nikhil" userId="da9586f9-1adc-4926-9a68-6f0f037310b8" providerId="ADAL" clId="{D12D8A44-79F5-4AC2-BDED-271594DDFCD4}" dt="2022-01-31T17:01:45.794" v="1655" actId="26606"/>
          <ac:spMkLst>
            <pc:docMk/>
            <pc:sldMk cId="1490948811" sldId="268"/>
            <ac:spMk id="88" creationId="{A2555B16-BE1D-4C33-A27C-FF0671B6C94C}"/>
          </ac:spMkLst>
        </pc:spChg>
        <pc:spChg chg="add">
          <ac:chgData name="Masabattula Teja Nikhil" userId="da9586f9-1adc-4926-9a68-6f0f037310b8" providerId="ADAL" clId="{D12D8A44-79F5-4AC2-BDED-271594DDFCD4}" dt="2022-01-31T17:01:45.810" v="1656" actId="26606"/>
          <ac:spMkLst>
            <pc:docMk/>
            <pc:sldMk cId="1490948811" sldId="268"/>
            <ac:spMk id="90" creationId="{19D32F93-50AC-4C46-A5DB-291C60DDB7BD}"/>
          </ac:spMkLst>
        </pc:spChg>
        <pc:spChg chg="add">
          <ac:chgData name="Masabattula Teja Nikhil" userId="da9586f9-1adc-4926-9a68-6f0f037310b8" providerId="ADAL" clId="{D12D8A44-79F5-4AC2-BDED-271594DDFCD4}" dt="2022-01-31T17:01:45.810" v="1656" actId="26606"/>
          <ac:spMkLst>
            <pc:docMk/>
            <pc:sldMk cId="1490948811" sldId="268"/>
            <ac:spMk id="91" creationId="{827DC2C4-B485-428A-BF4A-472D2967F47F}"/>
          </ac:spMkLst>
        </pc:spChg>
        <pc:spChg chg="add">
          <ac:chgData name="Masabattula Teja Nikhil" userId="da9586f9-1adc-4926-9a68-6f0f037310b8" providerId="ADAL" clId="{D12D8A44-79F5-4AC2-BDED-271594DDFCD4}" dt="2022-01-31T17:01:45.810" v="1656" actId="26606"/>
          <ac:spMkLst>
            <pc:docMk/>
            <pc:sldMk cId="1490948811" sldId="268"/>
            <ac:spMk id="92" creationId="{EE04B5EB-F158-4507-90DD-BD23620C7CC9}"/>
          </ac:spMkLst>
        </pc:spChg>
        <pc:grpChg chg="add del">
          <ac:chgData name="Masabattula Teja Nikhil" userId="da9586f9-1adc-4926-9a68-6f0f037310b8" providerId="ADAL" clId="{D12D8A44-79F5-4AC2-BDED-271594DDFCD4}" dt="2022-01-31T17:01:42.848" v="1652" actId="26606"/>
          <ac:grpSpMkLst>
            <pc:docMk/>
            <pc:sldMk cId="1490948811" sldId="268"/>
            <ac:grpSpMk id="51" creationId="{0EE7C14F-442F-4416-A4A9-6DA10263A4BA}"/>
          </ac:grpSpMkLst>
        </pc:grpChg>
        <pc:grpChg chg="add del">
          <ac:chgData name="Masabattula Teja Nikhil" userId="da9586f9-1adc-4926-9a68-6f0f037310b8" providerId="ADAL" clId="{D12D8A44-79F5-4AC2-BDED-271594DDFCD4}" dt="2022-01-31T17:01:42.848" v="1652" actId="26606"/>
          <ac:grpSpMkLst>
            <pc:docMk/>
            <pc:sldMk cId="1490948811" sldId="268"/>
            <ac:grpSpMk id="61" creationId="{98EF7474-F1F7-47A7-AF33-E38A86EBF6D3}"/>
          </ac:grpSpMkLst>
        </pc:grpChg>
        <pc:grpChg chg="add del">
          <ac:chgData name="Masabattula Teja Nikhil" userId="da9586f9-1adc-4926-9a68-6f0f037310b8" providerId="ADAL" clId="{D12D8A44-79F5-4AC2-BDED-271594DDFCD4}" dt="2022-01-31T17:01:42.848" v="1652" actId="26606"/>
          <ac:grpSpMkLst>
            <pc:docMk/>
            <pc:sldMk cId="1490948811" sldId="268"/>
            <ac:grpSpMk id="67" creationId="{C912E1BF-76C2-49D5-A5AC-1CE20255C4B6}"/>
          </ac:grpSpMkLst>
        </pc:grpChg>
        <pc:grpChg chg="add del">
          <ac:chgData name="Masabattula Teja Nikhil" userId="da9586f9-1adc-4926-9a68-6f0f037310b8" providerId="ADAL" clId="{D12D8A44-79F5-4AC2-BDED-271594DDFCD4}" dt="2022-01-31T17:01:42.848" v="1652" actId="26606"/>
          <ac:grpSpMkLst>
            <pc:docMk/>
            <pc:sldMk cId="1490948811" sldId="268"/>
            <ac:grpSpMk id="75" creationId="{B78285A0-9022-40FD-B520-91444BA163DE}"/>
          </ac:grpSpMkLst>
        </pc:grpChg>
        <pc:grpChg chg="add del">
          <ac:chgData name="Masabattula Teja Nikhil" userId="da9586f9-1adc-4926-9a68-6f0f037310b8" providerId="ADAL" clId="{D12D8A44-79F5-4AC2-BDED-271594DDFCD4}" dt="2022-01-31T17:01:42.848" v="1652" actId="26606"/>
          <ac:grpSpMkLst>
            <pc:docMk/>
            <pc:sldMk cId="1490948811" sldId="268"/>
            <ac:grpSpMk id="81" creationId="{91CD8CAA-4614-4393-ADD7-7FDFD8ABD762}"/>
          </ac:grpSpMkLst>
        </pc:grpChg>
        <pc:picChg chg="add del mod">
          <ac:chgData name="Masabattula Teja Nikhil" userId="da9586f9-1adc-4926-9a68-6f0f037310b8" providerId="ADAL" clId="{D12D8A44-79F5-4AC2-BDED-271594DDFCD4}" dt="2022-01-31T17:00:33.949" v="1631" actId="21"/>
          <ac:picMkLst>
            <pc:docMk/>
            <pc:sldMk cId="1490948811" sldId="268"/>
            <ac:picMk id="6" creationId="{C316E941-B019-417C-B43D-91FFDD73C6F2}"/>
          </ac:picMkLst>
        </pc:picChg>
        <pc:picChg chg="add del">
          <ac:chgData name="Masabattula Teja Nikhil" userId="da9586f9-1adc-4926-9a68-6f0f037310b8" providerId="ADAL" clId="{D12D8A44-79F5-4AC2-BDED-271594DDFCD4}" dt="2022-01-31T17:00:55.894" v="1633" actId="26606"/>
          <ac:picMkLst>
            <pc:docMk/>
            <pc:sldMk cId="1490948811" sldId="268"/>
            <ac:picMk id="9" creationId="{D95DECA9-E0A0-4DC6-AE53-E02BA11D6043}"/>
          </ac:picMkLst>
        </pc:picChg>
        <pc:picChg chg="add del">
          <ac:chgData name="Masabattula Teja Nikhil" userId="da9586f9-1adc-4926-9a68-6f0f037310b8" providerId="ADAL" clId="{D12D8A44-79F5-4AC2-BDED-271594DDFCD4}" dt="2022-01-31T17:01:12.857" v="1641" actId="26606"/>
          <ac:picMkLst>
            <pc:docMk/>
            <pc:sldMk cId="1490948811" sldId="268"/>
            <ac:picMk id="11" creationId="{C8C1CE6E-F018-42AF-8EFE-7978EAAA5EF7}"/>
          </ac:picMkLst>
        </pc:picChg>
        <pc:picChg chg="add del">
          <ac:chgData name="Masabattula Teja Nikhil" userId="da9586f9-1adc-4926-9a68-6f0f037310b8" providerId="ADAL" clId="{D12D8A44-79F5-4AC2-BDED-271594DDFCD4}" dt="2022-01-31T17:00:57.564" v="1635" actId="26606"/>
          <ac:picMkLst>
            <pc:docMk/>
            <pc:sldMk cId="1490948811" sldId="268"/>
            <ac:picMk id="20" creationId="{3A8BB43E-99BD-4B12-A1FD-9C94F0A762A5}"/>
          </ac:picMkLst>
        </pc:picChg>
        <pc:picChg chg="add del">
          <ac:chgData name="Masabattula Teja Nikhil" userId="da9586f9-1adc-4926-9a68-6f0f037310b8" providerId="ADAL" clId="{D12D8A44-79F5-4AC2-BDED-271594DDFCD4}" dt="2022-01-31T17:00:59.193" v="1637" actId="26606"/>
          <ac:picMkLst>
            <pc:docMk/>
            <pc:sldMk cId="1490948811" sldId="268"/>
            <ac:picMk id="24" creationId="{930EE163-8C14-426C-AE33-9087362FD5D0}"/>
          </ac:picMkLst>
        </pc:picChg>
        <pc:picChg chg="add del">
          <ac:chgData name="Masabattula Teja Nikhil" userId="da9586f9-1adc-4926-9a68-6f0f037310b8" providerId="ADAL" clId="{D12D8A44-79F5-4AC2-BDED-271594DDFCD4}" dt="2022-01-31T17:01:00.486" v="1639" actId="26606"/>
          <ac:picMkLst>
            <pc:docMk/>
            <pc:sldMk cId="1490948811" sldId="268"/>
            <ac:picMk id="30" creationId="{12FE8A62-2AFD-465A-9DED-960144FC8DCC}"/>
          </ac:picMkLst>
        </pc:picChg>
        <pc:picChg chg="add mod ord">
          <ac:chgData name="Masabattula Teja Nikhil" userId="da9586f9-1adc-4926-9a68-6f0f037310b8" providerId="ADAL" clId="{D12D8A44-79F5-4AC2-BDED-271594DDFCD4}" dt="2022-01-31T17:02:07.262" v="1667" actId="14100"/>
          <ac:picMkLst>
            <pc:docMk/>
            <pc:sldMk cId="1490948811" sldId="268"/>
            <ac:picMk id="32" creationId="{B3FF1540-A60A-4651-8268-7DBA4E9FC623}"/>
          </ac:picMkLst>
        </pc:picChg>
        <pc:picChg chg="add del">
          <ac:chgData name="Masabattula Teja Nikhil" userId="da9586f9-1adc-4926-9a68-6f0f037310b8" providerId="ADAL" clId="{D12D8A44-79F5-4AC2-BDED-271594DDFCD4}" dt="2022-01-31T17:01:12.857" v="1641" actId="26606"/>
          <ac:picMkLst>
            <pc:docMk/>
            <pc:sldMk cId="1490948811" sldId="268"/>
            <ac:picMk id="33" creationId="{9B7E038E-D799-45ED-AC72-BC15DF3B1DF8}"/>
          </ac:picMkLst>
        </pc:picChg>
        <pc:picChg chg="add del">
          <ac:chgData name="Masabattula Teja Nikhil" userId="da9586f9-1adc-4926-9a68-6f0f037310b8" providerId="ADAL" clId="{D12D8A44-79F5-4AC2-BDED-271594DDFCD4}" dt="2022-01-31T17:01:17.852" v="1643" actId="26606"/>
          <ac:picMkLst>
            <pc:docMk/>
            <pc:sldMk cId="1490948811" sldId="268"/>
            <ac:picMk id="36" creationId="{12FE8A62-2AFD-465A-9DED-960144FC8DCC}"/>
          </ac:picMkLst>
        </pc:picChg>
        <pc:picChg chg="add del">
          <ac:chgData name="Masabattula Teja Nikhil" userId="da9586f9-1adc-4926-9a68-6f0f037310b8" providerId="ADAL" clId="{D12D8A44-79F5-4AC2-BDED-271594DDFCD4}" dt="2022-01-31T17:01:19.037" v="1645" actId="26606"/>
          <ac:picMkLst>
            <pc:docMk/>
            <pc:sldMk cId="1490948811" sldId="268"/>
            <ac:picMk id="40" creationId="{D95DECA9-E0A0-4DC6-AE53-E02BA11D6043}"/>
          </ac:picMkLst>
        </pc:picChg>
      </pc:sldChg>
      <pc:sldChg chg="addSp delSp modSp new del mod setBg modClrScheme chgLayout">
        <pc:chgData name="Masabattula Teja Nikhil" userId="da9586f9-1adc-4926-9a68-6f0f037310b8" providerId="ADAL" clId="{D12D8A44-79F5-4AC2-BDED-271594DDFCD4}" dt="2022-01-31T16:54:41.575" v="1625" actId="47"/>
        <pc:sldMkLst>
          <pc:docMk/>
          <pc:sldMk cId="2070550596" sldId="269"/>
        </pc:sldMkLst>
        <pc:spChg chg="del mod ord">
          <ac:chgData name="Masabattula Teja Nikhil" userId="da9586f9-1adc-4926-9a68-6f0f037310b8" providerId="ADAL" clId="{D12D8A44-79F5-4AC2-BDED-271594DDFCD4}" dt="2022-01-31T16:48:38.305" v="1438" actId="700"/>
          <ac:spMkLst>
            <pc:docMk/>
            <pc:sldMk cId="2070550596" sldId="269"/>
            <ac:spMk id="2" creationId="{F0F43537-1F66-4B61-BEC7-B31CD83C7F8A}"/>
          </ac:spMkLst>
        </pc:spChg>
        <pc:spChg chg="add mod ord">
          <ac:chgData name="Masabattula Teja Nikhil" userId="da9586f9-1adc-4926-9a68-6f0f037310b8" providerId="ADAL" clId="{D12D8A44-79F5-4AC2-BDED-271594DDFCD4}" dt="2022-01-31T16:51:30.412" v="1587" actId="26606"/>
          <ac:spMkLst>
            <pc:docMk/>
            <pc:sldMk cId="2070550596" sldId="269"/>
            <ac:spMk id="3" creationId="{E5C9FE85-DE1A-407F-894A-E7630096C4C1}"/>
          </ac:spMkLst>
        </pc:spChg>
        <pc:spChg chg="add mod ord">
          <ac:chgData name="Masabattula Teja Nikhil" userId="da9586f9-1adc-4926-9a68-6f0f037310b8" providerId="ADAL" clId="{D12D8A44-79F5-4AC2-BDED-271594DDFCD4}" dt="2022-01-31T16:52:18.469" v="1599" actId="21"/>
          <ac:spMkLst>
            <pc:docMk/>
            <pc:sldMk cId="2070550596" sldId="269"/>
            <ac:spMk id="4" creationId="{A6428B21-A41C-4220-AC21-3D1C13B47536}"/>
          </ac:spMkLst>
        </pc:spChg>
        <pc:spChg chg="add del">
          <ac:chgData name="Masabattula Teja Nikhil" userId="da9586f9-1adc-4926-9a68-6f0f037310b8" providerId="ADAL" clId="{D12D8A44-79F5-4AC2-BDED-271594DDFCD4}" dt="2022-01-31T16:51:30.412" v="1587" actId="26606"/>
          <ac:spMkLst>
            <pc:docMk/>
            <pc:sldMk cId="2070550596" sldId="269"/>
            <ac:spMk id="10" creationId="{04812C46-200A-4DEB-A05E-3ED6C68C2387}"/>
          </ac:spMkLst>
        </pc:spChg>
        <pc:spChg chg="add del">
          <ac:chgData name="Masabattula Teja Nikhil" userId="da9586f9-1adc-4926-9a68-6f0f037310b8" providerId="ADAL" clId="{D12D8A44-79F5-4AC2-BDED-271594DDFCD4}" dt="2022-01-31T16:51:30.412" v="1587" actId="26606"/>
          <ac:spMkLst>
            <pc:docMk/>
            <pc:sldMk cId="2070550596" sldId="269"/>
            <ac:spMk id="12" creationId="{D1EA859B-E555-4109-94F3-6700E046E008}"/>
          </ac:spMkLst>
        </pc:spChg>
        <pc:picChg chg="add del">
          <ac:chgData name="Masabattula Teja Nikhil" userId="da9586f9-1adc-4926-9a68-6f0f037310b8" providerId="ADAL" clId="{D12D8A44-79F5-4AC2-BDED-271594DDFCD4}" dt="2022-01-31T16:51:30.412" v="1587" actId="26606"/>
          <ac:picMkLst>
            <pc:docMk/>
            <pc:sldMk cId="2070550596" sldId="269"/>
            <ac:picMk id="6" creationId="{9972F3E8-3B0C-4EBB-B694-5B6DF8AE2B4E}"/>
          </ac:picMkLst>
        </pc:picChg>
      </pc:sldChg>
      <pc:sldChg chg="addSp modSp new mod">
        <pc:chgData name="Masabattula Teja Nikhil" userId="da9586f9-1adc-4926-9a68-6f0f037310b8" providerId="ADAL" clId="{D12D8A44-79F5-4AC2-BDED-271594DDFCD4}" dt="2022-01-31T16:49:48.642" v="1473" actId="1076"/>
        <pc:sldMkLst>
          <pc:docMk/>
          <pc:sldMk cId="1983597610" sldId="270"/>
        </pc:sldMkLst>
        <pc:spChg chg="mod">
          <ac:chgData name="Masabattula Teja Nikhil" userId="da9586f9-1adc-4926-9a68-6f0f037310b8" providerId="ADAL" clId="{D12D8A44-79F5-4AC2-BDED-271594DDFCD4}" dt="2022-01-31T16:49:39.157" v="1469" actId="403"/>
          <ac:spMkLst>
            <pc:docMk/>
            <pc:sldMk cId="1983597610" sldId="270"/>
            <ac:spMk id="2" creationId="{B7220FD4-9628-4837-870E-7AC0407228C6}"/>
          </ac:spMkLst>
        </pc:spChg>
        <pc:picChg chg="add mod">
          <ac:chgData name="Masabattula Teja Nikhil" userId="da9586f9-1adc-4926-9a68-6f0f037310b8" providerId="ADAL" clId="{D12D8A44-79F5-4AC2-BDED-271594DDFCD4}" dt="2022-01-31T16:49:48.642" v="1473" actId="1076"/>
          <ac:picMkLst>
            <pc:docMk/>
            <pc:sldMk cId="1983597610" sldId="270"/>
            <ac:picMk id="3" creationId="{DFE81F57-72BB-4B63-B25E-D869A5AF36EF}"/>
          </ac:picMkLst>
        </pc:picChg>
      </pc:sldChg>
      <pc:sldChg chg="modSp add mod ord">
        <pc:chgData name="Masabattula Teja Nikhil" userId="da9586f9-1adc-4926-9a68-6f0f037310b8" providerId="ADAL" clId="{D12D8A44-79F5-4AC2-BDED-271594DDFCD4}" dt="2022-01-31T16:55:54.613" v="1627"/>
        <pc:sldMkLst>
          <pc:docMk/>
          <pc:sldMk cId="1202487141" sldId="271"/>
        </pc:sldMkLst>
        <pc:spChg chg="mod">
          <ac:chgData name="Masabattula Teja Nikhil" userId="da9586f9-1adc-4926-9a68-6f0f037310b8" providerId="ADAL" clId="{D12D8A44-79F5-4AC2-BDED-271594DDFCD4}" dt="2022-01-31T16:52:42.232" v="1620" actId="1076"/>
          <ac:spMkLst>
            <pc:docMk/>
            <pc:sldMk cId="1202487141" sldId="271"/>
            <ac:spMk id="2" creationId="{85A210E7-1567-42C8-A192-B22A205B373F}"/>
          </ac:spMkLst>
        </pc:spChg>
        <pc:graphicFrameChg chg="mod">
          <ac:chgData name="Masabattula Teja Nikhil" userId="da9586f9-1adc-4926-9a68-6f0f037310b8" providerId="ADAL" clId="{D12D8A44-79F5-4AC2-BDED-271594DDFCD4}" dt="2022-01-31T16:55:54.613" v="1627"/>
          <ac:graphicFrameMkLst>
            <pc:docMk/>
            <pc:sldMk cId="1202487141" sldId="271"/>
            <ac:graphicFrameMk id="5" creationId="{3E007E11-9E67-4A19-9ABF-9D0F0E51ACF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F96ED-A9C9-45FD-933F-C6153D0A2C84}"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F77BA51-DCA0-4CB9-8703-911DE3798578}">
      <dgm:prSet custT="1"/>
      <dgm:spPr/>
      <dgm:t>
        <a:bodyPr/>
        <a:lstStyle/>
        <a:p>
          <a:r>
            <a:rPr lang="en-IN" sz="2000">
              <a:solidFill>
                <a:schemeClr val="bg1"/>
              </a:solidFill>
              <a:latin typeface="Comic Sans MS" panose="030F0702030302020204" pitchFamily="66" charset="0"/>
            </a:rPr>
            <a:t>Natural Language processing</a:t>
          </a:r>
          <a:endParaRPr lang="en-US" sz="2000">
            <a:solidFill>
              <a:schemeClr val="bg1"/>
            </a:solidFill>
            <a:latin typeface="Comic Sans MS" panose="030F0702030302020204" pitchFamily="66" charset="0"/>
          </a:endParaRPr>
        </a:p>
      </dgm:t>
    </dgm:pt>
    <dgm:pt modelId="{478E2183-3A06-48BF-83D1-21E9402ABE2F}" type="parTrans" cxnId="{24873C35-92AB-452E-BEDE-48E6A5090D05}">
      <dgm:prSet/>
      <dgm:spPr/>
      <dgm:t>
        <a:bodyPr/>
        <a:lstStyle/>
        <a:p>
          <a:endParaRPr lang="en-US"/>
        </a:p>
      </dgm:t>
    </dgm:pt>
    <dgm:pt modelId="{95B78AD8-F44C-4B1B-8EC0-0D90D051EFD9}" type="sibTrans" cxnId="{24873C35-92AB-452E-BEDE-48E6A5090D05}">
      <dgm:prSet/>
      <dgm:spPr/>
      <dgm:t>
        <a:bodyPr/>
        <a:lstStyle/>
        <a:p>
          <a:endParaRPr lang="en-US"/>
        </a:p>
      </dgm:t>
    </dgm:pt>
    <dgm:pt modelId="{1B6DAA01-62F2-4EA8-A501-FC89CA73B317}">
      <dgm:prSet custT="1"/>
      <dgm:spPr/>
      <dgm:t>
        <a:bodyPr/>
        <a:lstStyle/>
        <a:p>
          <a:r>
            <a:rPr lang="en-IN" sz="2000">
              <a:solidFill>
                <a:schemeClr val="bg1"/>
              </a:solidFill>
              <a:latin typeface="Comic Sans MS" panose="030F0702030302020204" pitchFamily="66" charset="0"/>
            </a:rPr>
            <a:t>Sentimental Analysis</a:t>
          </a:r>
          <a:endParaRPr lang="en-US" sz="2000">
            <a:solidFill>
              <a:schemeClr val="bg1"/>
            </a:solidFill>
            <a:latin typeface="Comic Sans MS" panose="030F0702030302020204" pitchFamily="66" charset="0"/>
          </a:endParaRPr>
        </a:p>
      </dgm:t>
    </dgm:pt>
    <dgm:pt modelId="{9E2F8C6A-BA8C-4E3C-A05D-00BE1C460C2C}" type="parTrans" cxnId="{8E3F8E37-2444-40DB-B4AC-1AD80C8050B2}">
      <dgm:prSet/>
      <dgm:spPr/>
      <dgm:t>
        <a:bodyPr/>
        <a:lstStyle/>
        <a:p>
          <a:endParaRPr lang="en-US"/>
        </a:p>
      </dgm:t>
    </dgm:pt>
    <dgm:pt modelId="{9F4BF02C-4258-48BF-96A6-BA8235F649AE}" type="sibTrans" cxnId="{8E3F8E37-2444-40DB-B4AC-1AD80C8050B2}">
      <dgm:prSet/>
      <dgm:spPr/>
      <dgm:t>
        <a:bodyPr/>
        <a:lstStyle/>
        <a:p>
          <a:endParaRPr lang="en-US"/>
        </a:p>
      </dgm:t>
    </dgm:pt>
    <dgm:pt modelId="{62C55144-6510-41F7-A8EA-98EBA64ADA1E}">
      <dgm:prSet custT="1"/>
      <dgm:spPr/>
      <dgm:t>
        <a:bodyPr/>
        <a:lstStyle/>
        <a:p>
          <a:r>
            <a:rPr lang="en-IN" sz="2000">
              <a:solidFill>
                <a:schemeClr val="bg1"/>
              </a:solidFill>
              <a:latin typeface="Comic Sans MS" panose="030F0702030302020204" pitchFamily="66" charset="0"/>
            </a:rPr>
            <a:t>Bayes Theorem</a:t>
          </a:r>
          <a:endParaRPr lang="en-US" sz="2000">
            <a:solidFill>
              <a:schemeClr val="bg1"/>
            </a:solidFill>
            <a:latin typeface="Comic Sans MS" panose="030F0702030302020204" pitchFamily="66" charset="0"/>
          </a:endParaRPr>
        </a:p>
      </dgm:t>
    </dgm:pt>
    <dgm:pt modelId="{D085EEEB-07DA-4841-8C17-9FD144D89229}" type="parTrans" cxnId="{91D7B36D-859A-4A35-B09D-C3E18D15EE76}">
      <dgm:prSet/>
      <dgm:spPr/>
      <dgm:t>
        <a:bodyPr/>
        <a:lstStyle/>
        <a:p>
          <a:endParaRPr lang="en-US"/>
        </a:p>
      </dgm:t>
    </dgm:pt>
    <dgm:pt modelId="{B09BBEDC-B09A-426A-A193-8F434A657ACE}" type="sibTrans" cxnId="{91D7B36D-859A-4A35-B09D-C3E18D15EE76}">
      <dgm:prSet/>
      <dgm:spPr/>
      <dgm:t>
        <a:bodyPr/>
        <a:lstStyle/>
        <a:p>
          <a:endParaRPr lang="en-US"/>
        </a:p>
      </dgm:t>
    </dgm:pt>
    <dgm:pt modelId="{9044E680-79ED-4468-A8A9-B1B42BF8CF82}">
      <dgm:prSet custT="1"/>
      <dgm:spPr/>
      <dgm:t>
        <a:bodyPr/>
        <a:lstStyle/>
        <a:p>
          <a:r>
            <a:rPr lang="en-IN" sz="2000">
              <a:solidFill>
                <a:schemeClr val="bg1"/>
              </a:solidFill>
              <a:latin typeface="Comic Sans MS" panose="030F0702030302020204" pitchFamily="66" charset="0"/>
            </a:rPr>
            <a:t>Word to Vector Representations</a:t>
          </a:r>
          <a:endParaRPr lang="en-US" sz="2000">
            <a:solidFill>
              <a:schemeClr val="bg1"/>
            </a:solidFill>
            <a:latin typeface="Comic Sans MS" panose="030F0702030302020204" pitchFamily="66" charset="0"/>
          </a:endParaRPr>
        </a:p>
      </dgm:t>
    </dgm:pt>
    <dgm:pt modelId="{13814688-7C70-4800-B3FB-85C3B232C423}" type="parTrans" cxnId="{B9957C1C-1C1E-4C2F-870F-F04281433611}">
      <dgm:prSet/>
      <dgm:spPr/>
      <dgm:t>
        <a:bodyPr/>
        <a:lstStyle/>
        <a:p>
          <a:endParaRPr lang="en-US"/>
        </a:p>
      </dgm:t>
    </dgm:pt>
    <dgm:pt modelId="{E0CB7407-470C-4C8C-9A88-3FEAEDD4C861}" type="sibTrans" cxnId="{B9957C1C-1C1E-4C2F-870F-F04281433611}">
      <dgm:prSet/>
      <dgm:spPr/>
      <dgm:t>
        <a:bodyPr/>
        <a:lstStyle/>
        <a:p>
          <a:endParaRPr lang="en-US"/>
        </a:p>
      </dgm:t>
    </dgm:pt>
    <dgm:pt modelId="{930CB0BB-2BBC-4BA9-9098-FB23ABB11DFB}">
      <dgm:prSet custT="1"/>
      <dgm:spPr/>
      <dgm:t>
        <a:bodyPr/>
        <a:lstStyle/>
        <a:p>
          <a:r>
            <a:rPr lang="en-IN" sz="2000">
              <a:solidFill>
                <a:schemeClr val="bg1"/>
              </a:solidFill>
              <a:latin typeface="Comic Sans MS" panose="030F0702030302020204" pitchFamily="66" charset="0"/>
            </a:rPr>
            <a:t>Libraries Used</a:t>
          </a:r>
          <a:endParaRPr lang="en-US" sz="2000">
            <a:solidFill>
              <a:schemeClr val="bg1"/>
            </a:solidFill>
            <a:latin typeface="Comic Sans MS" panose="030F0702030302020204" pitchFamily="66" charset="0"/>
          </a:endParaRPr>
        </a:p>
      </dgm:t>
    </dgm:pt>
    <dgm:pt modelId="{5E6ADA78-AA2D-4A97-B51D-8788E9243DD9}" type="parTrans" cxnId="{CB6D23B9-8E60-4600-A5B4-4474D8B8DBB0}">
      <dgm:prSet/>
      <dgm:spPr/>
      <dgm:t>
        <a:bodyPr/>
        <a:lstStyle/>
        <a:p>
          <a:endParaRPr lang="en-US"/>
        </a:p>
      </dgm:t>
    </dgm:pt>
    <dgm:pt modelId="{D570CD1B-C05D-42BC-98D7-559093B00927}" type="sibTrans" cxnId="{CB6D23B9-8E60-4600-A5B4-4474D8B8DBB0}">
      <dgm:prSet/>
      <dgm:spPr/>
      <dgm:t>
        <a:bodyPr/>
        <a:lstStyle/>
        <a:p>
          <a:endParaRPr lang="en-US"/>
        </a:p>
      </dgm:t>
    </dgm:pt>
    <dgm:pt modelId="{99DACAA3-216B-41AB-A1B9-6B55449BD44A}">
      <dgm:prSet custT="1"/>
      <dgm:spPr/>
      <dgm:t>
        <a:bodyPr/>
        <a:lstStyle/>
        <a:p>
          <a:r>
            <a:rPr lang="en-IN" sz="2000">
              <a:solidFill>
                <a:schemeClr val="bg1"/>
              </a:solidFill>
              <a:latin typeface="Comic Sans MS" panose="030F0702030302020204" pitchFamily="66" charset="0"/>
            </a:rPr>
            <a:t>Data Set</a:t>
          </a:r>
          <a:endParaRPr lang="en-US" sz="2000">
            <a:solidFill>
              <a:schemeClr val="bg1"/>
            </a:solidFill>
            <a:latin typeface="Comic Sans MS" panose="030F0702030302020204" pitchFamily="66" charset="0"/>
          </a:endParaRPr>
        </a:p>
      </dgm:t>
    </dgm:pt>
    <dgm:pt modelId="{76665DDE-B0AA-4B93-8E16-31C1F41909DD}" type="parTrans" cxnId="{766723F1-712E-4522-89BB-D207AE33A180}">
      <dgm:prSet/>
      <dgm:spPr/>
      <dgm:t>
        <a:bodyPr/>
        <a:lstStyle/>
        <a:p>
          <a:endParaRPr lang="en-US"/>
        </a:p>
      </dgm:t>
    </dgm:pt>
    <dgm:pt modelId="{A1C2A3EC-FADE-4F40-80A2-5CBB31B690E5}" type="sibTrans" cxnId="{766723F1-712E-4522-89BB-D207AE33A180}">
      <dgm:prSet/>
      <dgm:spPr/>
      <dgm:t>
        <a:bodyPr/>
        <a:lstStyle/>
        <a:p>
          <a:endParaRPr lang="en-US"/>
        </a:p>
      </dgm:t>
    </dgm:pt>
    <dgm:pt modelId="{387027B9-7F48-4E58-82C4-A38251C70F80}">
      <dgm:prSet custT="1"/>
      <dgm:spPr/>
      <dgm:t>
        <a:bodyPr/>
        <a:lstStyle/>
        <a:p>
          <a:r>
            <a:rPr lang="en-IN" sz="2000">
              <a:solidFill>
                <a:schemeClr val="bg1"/>
              </a:solidFill>
              <a:latin typeface="Comic Sans MS" panose="030F0702030302020204" pitchFamily="66" charset="0"/>
            </a:rPr>
            <a:t>Implementation</a:t>
          </a:r>
          <a:endParaRPr lang="en-US" sz="2000">
            <a:solidFill>
              <a:schemeClr val="bg1"/>
            </a:solidFill>
            <a:latin typeface="Comic Sans MS" panose="030F0702030302020204" pitchFamily="66" charset="0"/>
          </a:endParaRPr>
        </a:p>
      </dgm:t>
    </dgm:pt>
    <dgm:pt modelId="{62F3F2AD-3F33-4EC7-87D5-1D98BE3BBA8D}" type="parTrans" cxnId="{76F086CF-48EC-455E-9708-17D45653B281}">
      <dgm:prSet/>
      <dgm:spPr/>
      <dgm:t>
        <a:bodyPr/>
        <a:lstStyle/>
        <a:p>
          <a:endParaRPr lang="en-US"/>
        </a:p>
      </dgm:t>
    </dgm:pt>
    <dgm:pt modelId="{4A922DC3-B59B-41F2-AABE-EA6169314779}" type="sibTrans" cxnId="{76F086CF-48EC-455E-9708-17D45653B281}">
      <dgm:prSet/>
      <dgm:spPr/>
      <dgm:t>
        <a:bodyPr/>
        <a:lstStyle/>
        <a:p>
          <a:endParaRPr lang="en-US"/>
        </a:p>
      </dgm:t>
    </dgm:pt>
    <dgm:pt modelId="{588C897E-C369-4FE1-B836-CB34D5784F2A}" type="pres">
      <dgm:prSet presAssocID="{328F96ED-A9C9-45FD-933F-C6153D0A2C84}" presName="linear" presStyleCnt="0">
        <dgm:presLayoutVars>
          <dgm:dir/>
          <dgm:animLvl val="lvl"/>
          <dgm:resizeHandles val="exact"/>
        </dgm:presLayoutVars>
      </dgm:prSet>
      <dgm:spPr/>
    </dgm:pt>
    <dgm:pt modelId="{5FF8F538-FD94-44F1-ABBC-75B027D1A5FD}" type="pres">
      <dgm:prSet presAssocID="{DF77BA51-DCA0-4CB9-8703-911DE3798578}" presName="parentLin" presStyleCnt="0"/>
      <dgm:spPr/>
    </dgm:pt>
    <dgm:pt modelId="{FBEBF214-D9AA-410E-808E-1922D2FCB0A0}" type="pres">
      <dgm:prSet presAssocID="{DF77BA51-DCA0-4CB9-8703-911DE3798578}" presName="parentLeftMargin" presStyleLbl="node1" presStyleIdx="0" presStyleCnt="7"/>
      <dgm:spPr/>
    </dgm:pt>
    <dgm:pt modelId="{13725468-7779-4C47-AF08-AA3106C80FDD}" type="pres">
      <dgm:prSet presAssocID="{DF77BA51-DCA0-4CB9-8703-911DE3798578}" presName="parentText" presStyleLbl="node1" presStyleIdx="0" presStyleCnt="7">
        <dgm:presLayoutVars>
          <dgm:chMax val="0"/>
          <dgm:bulletEnabled val="1"/>
        </dgm:presLayoutVars>
      </dgm:prSet>
      <dgm:spPr/>
    </dgm:pt>
    <dgm:pt modelId="{EF1DAE95-08A3-45F7-AE83-7F4E056FE053}" type="pres">
      <dgm:prSet presAssocID="{DF77BA51-DCA0-4CB9-8703-911DE3798578}" presName="negativeSpace" presStyleCnt="0"/>
      <dgm:spPr/>
    </dgm:pt>
    <dgm:pt modelId="{C40DD866-0C49-4116-835E-7E3F6BEDAE01}" type="pres">
      <dgm:prSet presAssocID="{DF77BA51-DCA0-4CB9-8703-911DE3798578}" presName="childText" presStyleLbl="conFgAcc1" presStyleIdx="0" presStyleCnt="7">
        <dgm:presLayoutVars>
          <dgm:bulletEnabled val="1"/>
        </dgm:presLayoutVars>
      </dgm:prSet>
      <dgm:spPr/>
    </dgm:pt>
    <dgm:pt modelId="{2E29FF1D-D46D-472E-B864-CB4FF362E7E7}" type="pres">
      <dgm:prSet presAssocID="{95B78AD8-F44C-4B1B-8EC0-0D90D051EFD9}" presName="spaceBetweenRectangles" presStyleCnt="0"/>
      <dgm:spPr/>
    </dgm:pt>
    <dgm:pt modelId="{DD73CD80-CDF8-49A1-A447-5329B4AB8B9E}" type="pres">
      <dgm:prSet presAssocID="{1B6DAA01-62F2-4EA8-A501-FC89CA73B317}" presName="parentLin" presStyleCnt="0"/>
      <dgm:spPr/>
    </dgm:pt>
    <dgm:pt modelId="{865CD3C1-FEEC-4A55-A398-C1528FE59A5F}" type="pres">
      <dgm:prSet presAssocID="{1B6DAA01-62F2-4EA8-A501-FC89CA73B317}" presName="parentLeftMargin" presStyleLbl="node1" presStyleIdx="0" presStyleCnt="7"/>
      <dgm:spPr/>
    </dgm:pt>
    <dgm:pt modelId="{FF398621-0200-408B-BE8E-507DCD6E2374}" type="pres">
      <dgm:prSet presAssocID="{1B6DAA01-62F2-4EA8-A501-FC89CA73B317}" presName="parentText" presStyleLbl="node1" presStyleIdx="1" presStyleCnt="7">
        <dgm:presLayoutVars>
          <dgm:chMax val="0"/>
          <dgm:bulletEnabled val="1"/>
        </dgm:presLayoutVars>
      </dgm:prSet>
      <dgm:spPr/>
    </dgm:pt>
    <dgm:pt modelId="{40A000F1-CD4B-481B-B4BF-1B98C97BBDE4}" type="pres">
      <dgm:prSet presAssocID="{1B6DAA01-62F2-4EA8-A501-FC89CA73B317}" presName="negativeSpace" presStyleCnt="0"/>
      <dgm:spPr/>
    </dgm:pt>
    <dgm:pt modelId="{34BC07A0-5677-4E0B-877E-7E995F31C91A}" type="pres">
      <dgm:prSet presAssocID="{1B6DAA01-62F2-4EA8-A501-FC89CA73B317}" presName="childText" presStyleLbl="conFgAcc1" presStyleIdx="1" presStyleCnt="7">
        <dgm:presLayoutVars>
          <dgm:bulletEnabled val="1"/>
        </dgm:presLayoutVars>
      </dgm:prSet>
      <dgm:spPr/>
    </dgm:pt>
    <dgm:pt modelId="{39CE41B6-287B-45BF-B53A-1826134687F8}" type="pres">
      <dgm:prSet presAssocID="{9F4BF02C-4258-48BF-96A6-BA8235F649AE}" presName="spaceBetweenRectangles" presStyleCnt="0"/>
      <dgm:spPr/>
    </dgm:pt>
    <dgm:pt modelId="{13062E30-45A9-4D63-8522-41C92D741EB2}" type="pres">
      <dgm:prSet presAssocID="{62C55144-6510-41F7-A8EA-98EBA64ADA1E}" presName="parentLin" presStyleCnt="0"/>
      <dgm:spPr/>
    </dgm:pt>
    <dgm:pt modelId="{5D8A535F-0C9A-4ED4-A446-402AA854BE50}" type="pres">
      <dgm:prSet presAssocID="{62C55144-6510-41F7-A8EA-98EBA64ADA1E}" presName="parentLeftMargin" presStyleLbl="node1" presStyleIdx="1" presStyleCnt="7"/>
      <dgm:spPr/>
    </dgm:pt>
    <dgm:pt modelId="{389EF1A8-6063-4268-915D-0F66F41AD6A3}" type="pres">
      <dgm:prSet presAssocID="{62C55144-6510-41F7-A8EA-98EBA64ADA1E}" presName="parentText" presStyleLbl="node1" presStyleIdx="2" presStyleCnt="7">
        <dgm:presLayoutVars>
          <dgm:chMax val="0"/>
          <dgm:bulletEnabled val="1"/>
        </dgm:presLayoutVars>
      </dgm:prSet>
      <dgm:spPr/>
    </dgm:pt>
    <dgm:pt modelId="{676BC136-F8C2-4F58-AB76-46FFECC7E665}" type="pres">
      <dgm:prSet presAssocID="{62C55144-6510-41F7-A8EA-98EBA64ADA1E}" presName="negativeSpace" presStyleCnt="0"/>
      <dgm:spPr/>
    </dgm:pt>
    <dgm:pt modelId="{F0D94E7C-8DA2-42F1-920B-9F68850FB5B1}" type="pres">
      <dgm:prSet presAssocID="{62C55144-6510-41F7-A8EA-98EBA64ADA1E}" presName="childText" presStyleLbl="conFgAcc1" presStyleIdx="2" presStyleCnt="7">
        <dgm:presLayoutVars>
          <dgm:bulletEnabled val="1"/>
        </dgm:presLayoutVars>
      </dgm:prSet>
      <dgm:spPr/>
    </dgm:pt>
    <dgm:pt modelId="{53FA3A7B-FA68-44E5-80DF-AB6F1EDFA5AE}" type="pres">
      <dgm:prSet presAssocID="{B09BBEDC-B09A-426A-A193-8F434A657ACE}" presName="spaceBetweenRectangles" presStyleCnt="0"/>
      <dgm:spPr/>
    </dgm:pt>
    <dgm:pt modelId="{176E9EFB-DAEB-40D9-B2EF-B7A95B7C9C51}" type="pres">
      <dgm:prSet presAssocID="{9044E680-79ED-4468-A8A9-B1B42BF8CF82}" presName="parentLin" presStyleCnt="0"/>
      <dgm:spPr/>
    </dgm:pt>
    <dgm:pt modelId="{AB996CA0-CEFF-42E3-BFA4-3EFE71AF90D4}" type="pres">
      <dgm:prSet presAssocID="{9044E680-79ED-4468-A8A9-B1B42BF8CF82}" presName="parentLeftMargin" presStyleLbl="node1" presStyleIdx="2" presStyleCnt="7"/>
      <dgm:spPr/>
    </dgm:pt>
    <dgm:pt modelId="{490789B1-9C5F-4C9F-88D0-958D8BF73DE4}" type="pres">
      <dgm:prSet presAssocID="{9044E680-79ED-4468-A8A9-B1B42BF8CF82}" presName="parentText" presStyleLbl="node1" presStyleIdx="3" presStyleCnt="7">
        <dgm:presLayoutVars>
          <dgm:chMax val="0"/>
          <dgm:bulletEnabled val="1"/>
        </dgm:presLayoutVars>
      </dgm:prSet>
      <dgm:spPr/>
    </dgm:pt>
    <dgm:pt modelId="{065D5304-E94C-4A80-9EA4-05111B663360}" type="pres">
      <dgm:prSet presAssocID="{9044E680-79ED-4468-A8A9-B1B42BF8CF82}" presName="negativeSpace" presStyleCnt="0"/>
      <dgm:spPr/>
    </dgm:pt>
    <dgm:pt modelId="{C8FA82FE-9440-415F-9333-FCE637F1629D}" type="pres">
      <dgm:prSet presAssocID="{9044E680-79ED-4468-A8A9-B1B42BF8CF82}" presName="childText" presStyleLbl="conFgAcc1" presStyleIdx="3" presStyleCnt="7">
        <dgm:presLayoutVars>
          <dgm:bulletEnabled val="1"/>
        </dgm:presLayoutVars>
      </dgm:prSet>
      <dgm:spPr/>
    </dgm:pt>
    <dgm:pt modelId="{BB935B8D-9DE2-4390-A54D-53A54EE3667A}" type="pres">
      <dgm:prSet presAssocID="{E0CB7407-470C-4C8C-9A88-3FEAEDD4C861}" presName="spaceBetweenRectangles" presStyleCnt="0"/>
      <dgm:spPr/>
    </dgm:pt>
    <dgm:pt modelId="{41D01AA3-178E-4215-BD34-297CAC14F679}" type="pres">
      <dgm:prSet presAssocID="{930CB0BB-2BBC-4BA9-9098-FB23ABB11DFB}" presName="parentLin" presStyleCnt="0"/>
      <dgm:spPr/>
    </dgm:pt>
    <dgm:pt modelId="{AF5EC05E-01EB-4937-944C-6CB1AD203C3D}" type="pres">
      <dgm:prSet presAssocID="{930CB0BB-2BBC-4BA9-9098-FB23ABB11DFB}" presName="parentLeftMargin" presStyleLbl="node1" presStyleIdx="3" presStyleCnt="7"/>
      <dgm:spPr/>
    </dgm:pt>
    <dgm:pt modelId="{A8359E65-B444-4B98-B3D0-E5EDBCC4489A}" type="pres">
      <dgm:prSet presAssocID="{930CB0BB-2BBC-4BA9-9098-FB23ABB11DFB}" presName="parentText" presStyleLbl="node1" presStyleIdx="4" presStyleCnt="7">
        <dgm:presLayoutVars>
          <dgm:chMax val="0"/>
          <dgm:bulletEnabled val="1"/>
        </dgm:presLayoutVars>
      </dgm:prSet>
      <dgm:spPr/>
    </dgm:pt>
    <dgm:pt modelId="{7A38AFFE-C655-4483-B2C6-CA89E1B24DDA}" type="pres">
      <dgm:prSet presAssocID="{930CB0BB-2BBC-4BA9-9098-FB23ABB11DFB}" presName="negativeSpace" presStyleCnt="0"/>
      <dgm:spPr/>
    </dgm:pt>
    <dgm:pt modelId="{CF5B35FB-2163-47A4-ACCE-8EF9CA769526}" type="pres">
      <dgm:prSet presAssocID="{930CB0BB-2BBC-4BA9-9098-FB23ABB11DFB}" presName="childText" presStyleLbl="conFgAcc1" presStyleIdx="4" presStyleCnt="7">
        <dgm:presLayoutVars>
          <dgm:bulletEnabled val="1"/>
        </dgm:presLayoutVars>
      </dgm:prSet>
      <dgm:spPr/>
    </dgm:pt>
    <dgm:pt modelId="{0254749F-BB4C-4A47-BB3A-15D631D33A98}" type="pres">
      <dgm:prSet presAssocID="{D570CD1B-C05D-42BC-98D7-559093B00927}" presName="spaceBetweenRectangles" presStyleCnt="0"/>
      <dgm:spPr/>
    </dgm:pt>
    <dgm:pt modelId="{E2C69BB9-700E-4A88-B453-9A652E1E4744}" type="pres">
      <dgm:prSet presAssocID="{99DACAA3-216B-41AB-A1B9-6B55449BD44A}" presName="parentLin" presStyleCnt="0"/>
      <dgm:spPr/>
    </dgm:pt>
    <dgm:pt modelId="{58D4B996-FC0D-4952-BA29-9D4CFD0F0129}" type="pres">
      <dgm:prSet presAssocID="{99DACAA3-216B-41AB-A1B9-6B55449BD44A}" presName="parentLeftMargin" presStyleLbl="node1" presStyleIdx="4" presStyleCnt="7"/>
      <dgm:spPr/>
    </dgm:pt>
    <dgm:pt modelId="{94D33CE2-0B63-4775-BECC-3780DB9AC2BA}" type="pres">
      <dgm:prSet presAssocID="{99DACAA3-216B-41AB-A1B9-6B55449BD44A}" presName="parentText" presStyleLbl="node1" presStyleIdx="5" presStyleCnt="7">
        <dgm:presLayoutVars>
          <dgm:chMax val="0"/>
          <dgm:bulletEnabled val="1"/>
        </dgm:presLayoutVars>
      </dgm:prSet>
      <dgm:spPr/>
    </dgm:pt>
    <dgm:pt modelId="{20CDD79F-FCC2-4F6A-B79A-F9A8F4277FBA}" type="pres">
      <dgm:prSet presAssocID="{99DACAA3-216B-41AB-A1B9-6B55449BD44A}" presName="negativeSpace" presStyleCnt="0"/>
      <dgm:spPr/>
    </dgm:pt>
    <dgm:pt modelId="{AA6C1B06-3D90-4D86-AD7E-81E0FD830685}" type="pres">
      <dgm:prSet presAssocID="{99DACAA3-216B-41AB-A1B9-6B55449BD44A}" presName="childText" presStyleLbl="conFgAcc1" presStyleIdx="5" presStyleCnt="7">
        <dgm:presLayoutVars>
          <dgm:bulletEnabled val="1"/>
        </dgm:presLayoutVars>
      </dgm:prSet>
      <dgm:spPr/>
    </dgm:pt>
    <dgm:pt modelId="{C51B21E8-4A9B-4A65-98CB-B42F90FF8473}" type="pres">
      <dgm:prSet presAssocID="{A1C2A3EC-FADE-4F40-80A2-5CBB31B690E5}" presName="spaceBetweenRectangles" presStyleCnt="0"/>
      <dgm:spPr/>
    </dgm:pt>
    <dgm:pt modelId="{021F02BE-A9DD-45E8-BDBA-6637C6ADD6F1}" type="pres">
      <dgm:prSet presAssocID="{387027B9-7F48-4E58-82C4-A38251C70F80}" presName="parentLin" presStyleCnt="0"/>
      <dgm:spPr/>
    </dgm:pt>
    <dgm:pt modelId="{7498897D-728E-4D51-9BD5-70869FCD976E}" type="pres">
      <dgm:prSet presAssocID="{387027B9-7F48-4E58-82C4-A38251C70F80}" presName="parentLeftMargin" presStyleLbl="node1" presStyleIdx="5" presStyleCnt="7"/>
      <dgm:spPr/>
    </dgm:pt>
    <dgm:pt modelId="{8751C5AC-09C2-4125-923A-4F1B6A7A1C13}" type="pres">
      <dgm:prSet presAssocID="{387027B9-7F48-4E58-82C4-A38251C70F80}" presName="parentText" presStyleLbl="node1" presStyleIdx="6" presStyleCnt="7">
        <dgm:presLayoutVars>
          <dgm:chMax val="0"/>
          <dgm:bulletEnabled val="1"/>
        </dgm:presLayoutVars>
      </dgm:prSet>
      <dgm:spPr/>
    </dgm:pt>
    <dgm:pt modelId="{A5481A6E-F27D-4B2E-A0C3-A5A3D14B1E77}" type="pres">
      <dgm:prSet presAssocID="{387027B9-7F48-4E58-82C4-A38251C70F80}" presName="negativeSpace" presStyleCnt="0"/>
      <dgm:spPr/>
    </dgm:pt>
    <dgm:pt modelId="{EA2EFB81-50D8-4CC8-9D2C-571EC72D4A0C}" type="pres">
      <dgm:prSet presAssocID="{387027B9-7F48-4E58-82C4-A38251C70F80}" presName="childText" presStyleLbl="conFgAcc1" presStyleIdx="6" presStyleCnt="7">
        <dgm:presLayoutVars>
          <dgm:bulletEnabled val="1"/>
        </dgm:presLayoutVars>
      </dgm:prSet>
      <dgm:spPr/>
    </dgm:pt>
  </dgm:ptLst>
  <dgm:cxnLst>
    <dgm:cxn modelId="{78D61B13-5A70-449B-816A-1AF2058071F4}" type="presOf" srcId="{930CB0BB-2BBC-4BA9-9098-FB23ABB11DFB}" destId="{AF5EC05E-01EB-4937-944C-6CB1AD203C3D}" srcOrd="0" destOrd="0" presId="urn:microsoft.com/office/officeart/2005/8/layout/list1"/>
    <dgm:cxn modelId="{B9957C1C-1C1E-4C2F-870F-F04281433611}" srcId="{328F96ED-A9C9-45FD-933F-C6153D0A2C84}" destId="{9044E680-79ED-4468-A8A9-B1B42BF8CF82}" srcOrd="3" destOrd="0" parTransId="{13814688-7C70-4800-B3FB-85C3B232C423}" sibTransId="{E0CB7407-470C-4C8C-9A88-3FEAEDD4C861}"/>
    <dgm:cxn modelId="{24873C35-92AB-452E-BEDE-48E6A5090D05}" srcId="{328F96ED-A9C9-45FD-933F-C6153D0A2C84}" destId="{DF77BA51-DCA0-4CB9-8703-911DE3798578}" srcOrd="0" destOrd="0" parTransId="{478E2183-3A06-48BF-83D1-21E9402ABE2F}" sibTransId="{95B78AD8-F44C-4B1B-8EC0-0D90D051EFD9}"/>
    <dgm:cxn modelId="{8E3F8E37-2444-40DB-B4AC-1AD80C8050B2}" srcId="{328F96ED-A9C9-45FD-933F-C6153D0A2C84}" destId="{1B6DAA01-62F2-4EA8-A501-FC89CA73B317}" srcOrd="1" destOrd="0" parTransId="{9E2F8C6A-BA8C-4E3C-A05D-00BE1C460C2C}" sibTransId="{9F4BF02C-4258-48BF-96A6-BA8235F649AE}"/>
    <dgm:cxn modelId="{217C7344-9B31-424F-A5B7-166F560BB0AC}" type="presOf" srcId="{DF77BA51-DCA0-4CB9-8703-911DE3798578}" destId="{13725468-7779-4C47-AF08-AA3106C80FDD}" srcOrd="1" destOrd="0" presId="urn:microsoft.com/office/officeart/2005/8/layout/list1"/>
    <dgm:cxn modelId="{91D7B36D-859A-4A35-B09D-C3E18D15EE76}" srcId="{328F96ED-A9C9-45FD-933F-C6153D0A2C84}" destId="{62C55144-6510-41F7-A8EA-98EBA64ADA1E}" srcOrd="2" destOrd="0" parTransId="{D085EEEB-07DA-4841-8C17-9FD144D89229}" sibTransId="{B09BBEDC-B09A-426A-A193-8F434A657ACE}"/>
    <dgm:cxn modelId="{295DBE74-539F-4783-8E67-44D190C4B8EB}" type="presOf" srcId="{62C55144-6510-41F7-A8EA-98EBA64ADA1E}" destId="{389EF1A8-6063-4268-915D-0F66F41AD6A3}" srcOrd="1" destOrd="0" presId="urn:microsoft.com/office/officeart/2005/8/layout/list1"/>
    <dgm:cxn modelId="{D7F5727A-4600-4E7D-8716-F9F2003C8E9F}" type="presOf" srcId="{1B6DAA01-62F2-4EA8-A501-FC89CA73B317}" destId="{FF398621-0200-408B-BE8E-507DCD6E2374}" srcOrd="1" destOrd="0" presId="urn:microsoft.com/office/officeart/2005/8/layout/list1"/>
    <dgm:cxn modelId="{C8547689-6D63-4788-B9A3-12CFAAFEBEBC}" type="presOf" srcId="{99DACAA3-216B-41AB-A1B9-6B55449BD44A}" destId="{94D33CE2-0B63-4775-BECC-3780DB9AC2BA}" srcOrd="1" destOrd="0" presId="urn:microsoft.com/office/officeart/2005/8/layout/list1"/>
    <dgm:cxn modelId="{6B4D5A93-0DCF-4F76-8F8E-11FF40B0CAB1}" type="presOf" srcId="{DF77BA51-DCA0-4CB9-8703-911DE3798578}" destId="{FBEBF214-D9AA-410E-808E-1922D2FCB0A0}" srcOrd="0" destOrd="0" presId="urn:microsoft.com/office/officeart/2005/8/layout/list1"/>
    <dgm:cxn modelId="{194DCC96-F867-458B-8B95-D91CD84DA7A1}" type="presOf" srcId="{387027B9-7F48-4E58-82C4-A38251C70F80}" destId="{8751C5AC-09C2-4125-923A-4F1B6A7A1C13}" srcOrd="1" destOrd="0" presId="urn:microsoft.com/office/officeart/2005/8/layout/list1"/>
    <dgm:cxn modelId="{09875CB4-0933-49BA-8CFB-C903BCE2651F}" type="presOf" srcId="{930CB0BB-2BBC-4BA9-9098-FB23ABB11DFB}" destId="{A8359E65-B444-4B98-B3D0-E5EDBCC4489A}" srcOrd="1" destOrd="0" presId="urn:microsoft.com/office/officeart/2005/8/layout/list1"/>
    <dgm:cxn modelId="{CB6D23B9-8E60-4600-A5B4-4474D8B8DBB0}" srcId="{328F96ED-A9C9-45FD-933F-C6153D0A2C84}" destId="{930CB0BB-2BBC-4BA9-9098-FB23ABB11DFB}" srcOrd="4" destOrd="0" parTransId="{5E6ADA78-AA2D-4A97-B51D-8788E9243DD9}" sibTransId="{D570CD1B-C05D-42BC-98D7-559093B00927}"/>
    <dgm:cxn modelId="{A9B03CBD-1320-4F99-8ECB-1A5BA5E6DAF7}" type="presOf" srcId="{387027B9-7F48-4E58-82C4-A38251C70F80}" destId="{7498897D-728E-4D51-9BD5-70869FCD976E}" srcOrd="0" destOrd="0" presId="urn:microsoft.com/office/officeart/2005/8/layout/list1"/>
    <dgm:cxn modelId="{05CE82BF-9B45-4D5B-8A54-922C65DAC710}" type="presOf" srcId="{1B6DAA01-62F2-4EA8-A501-FC89CA73B317}" destId="{865CD3C1-FEEC-4A55-A398-C1528FE59A5F}" srcOrd="0" destOrd="0" presId="urn:microsoft.com/office/officeart/2005/8/layout/list1"/>
    <dgm:cxn modelId="{9106E5C2-F7CD-4617-8313-2179D3D96350}" type="presOf" srcId="{62C55144-6510-41F7-A8EA-98EBA64ADA1E}" destId="{5D8A535F-0C9A-4ED4-A446-402AA854BE50}" srcOrd="0" destOrd="0" presId="urn:microsoft.com/office/officeart/2005/8/layout/list1"/>
    <dgm:cxn modelId="{76F086CF-48EC-455E-9708-17D45653B281}" srcId="{328F96ED-A9C9-45FD-933F-C6153D0A2C84}" destId="{387027B9-7F48-4E58-82C4-A38251C70F80}" srcOrd="6" destOrd="0" parTransId="{62F3F2AD-3F33-4EC7-87D5-1D98BE3BBA8D}" sibTransId="{4A922DC3-B59B-41F2-AABE-EA6169314779}"/>
    <dgm:cxn modelId="{353EBEE5-6A28-4990-BE05-11110EDB736D}" type="presOf" srcId="{9044E680-79ED-4468-A8A9-B1B42BF8CF82}" destId="{AB996CA0-CEFF-42E3-BFA4-3EFE71AF90D4}" srcOrd="0" destOrd="0" presId="urn:microsoft.com/office/officeart/2005/8/layout/list1"/>
    <dgm:cxn modelId="{3C263EE6-1BC2-4484-B91D-539F9A65B1C7}" type="presOf" srcId="{9044E680-79ED-4468-A8A9-B1B42BF8CF82}" destId="{490789B1-9C5F-4C9F-88D0-958D8BF73DE4}" srcOrd="1" destOrd="0" presId="urn:microsoft.com/office/officeart/2005/8/layout/list1"/>
    <dgm:cxn modelId="{E108A2F0-79DB-4B11-9598-CDA2B121C5E6}" type="presOf" srcId="{99DACAA3-216B-41AB-A1B9-6B55449BD44A}" destId="{58D4B996-FC0D-4952-BA29-9D4CFD0F0129}" srcOrd="0" destOrd="0" presId="urn:microsoft.com/office/officeart/2005/8/layout/list1"/>
    <dgm:cxn modelId="{766723F1-712E-4522-89BB-D207AE33A180}" srcId="{328F96ED-A9C9-45FD-933F-C6153D0A2C84}" destId="{99DACAA3-216B-41AB-A1B9-6B55449BD44A}" srcOrd="5" destOrd="0" parTransId="{76665DDE-B0AA-4B93-8E16-31C1F41909DD}" sibTransId="{A1C2A3EC-FADE-4F40-80A2-5CBB31B690E5}"/>
    <dgm:cxn modelId="{9769EAF6-C564-45AD-8309-FFB2EFABDFED}" type="presOf" srcId="{328F96ED-A9C9-45FD-933F-C6153D0A2C84}" destId="{588C897E-C369-4FE1-B836-CB34D5784F2A}" srcOrd="0" destOrd="0" presId="urn:microsoft.com/office/officeart/2005/8/layout/list1"/>
    <dgm:cxn modelId="{E0AC7713-EE31-4F57-9F34-36B5215F2669}" type="presParOf" srcId="{588C897E-C369-4FE1-B836-CB34D5784F2A}" destId="{5FF8F538-FD94-44F1-ABBC-75B027D1A5FD}" srcOrd="0" destOrd="0" presId="urn:microsoft.com/office/officeart/2005/8/layout/list1"/>
    <dgm:cxn modelId="{2348010D-2D77-4638-8A80-82A2FB01A283}" type="presParOf" srcId="{5FF8F538-FD94-44F1-ABBC-75B027D1A5FD}" destId="{FBEBF214-D9AA-410E-808E-1922D2FCB0A0}" srcOrd="0" destOrd="0" presId="urn:microsoft.com/office/officeart/2005/8/layout/list1"/>
    <dgm:cxn modelId="{A4BFB04F-3C36-4265-8096-D1D1FE47F741}" type="presParOf" srcId="{5FF8F538-FD94-44F1-ABBC-75B027D1A5FD}" destId="{13725468-7779-4C47-AF08-AA3106C80FDD}" srcOrd="1" destOrd="0" presId="urn:microsoft.com/office/officeart/2005/8/layout/list1"/>
    <dgm:cxn modelId="{0271C166-E427-45AA-A776-7C6D37DC92E8}" type="presParOf" srcId="{588C897E-C369-4FE1-B836-CB34D5784F2A}" destId="{EF1DAE95-08A3-45F7-AE83-7F4E056FE053}" srcOrd="1" destOrd="0" presId="urn:microsoft.com/office/officeart/2005/8/layout/list1"/>
    <dgm:cxn modelId="{BB6B2595-CB31-4E12-91FC-1B2199AFE4C3}" type="presParOf" srcId="{588C897E-C369-4FE1-B836-CB34D5784F2A}" destId="{C40DD866-0C49-4116-835E-7E3F6BEDAE01}" srcOrd="2" destOrd="0" presId="urn:microsoft.com/office/officeart/2005/8/layout/list1"/>
    <dgm:cxn modelId="{F2A47D9F-170D-4C60-A813-1803E1919B0E}" type="presParOf" srcId="{588C897E-C369-4FE1-B836-CB34D5784F2A}" destId="{2E29FF1D-D46D-472E-B864-CB4FF362E7E7}" srcOrd="3" destOrd="0" presId="urn:microsoft.com/office/officeart/2005/8/layout/list1"/>
    <dgm:cxn modelId="{83FC32B4-90CC-47B4-967D-24844D0EDD21}" type="presParOf" srcId="{588C897E-C369-4FE1-B836-CB34D5784F2A}" destId="{DD73CD80-CDF8-49A1-A447-5329B4AB8B9E}" srcOrd="4" destOrd="0" presId="urn:microsoft.com/office/officeart/2005/8/layout/list1"/>
    <dgm:cxn modelId="{33C01D7A-925A-43C0-8779-DBC7669A3242}" type="presParOf" srcId="{DD73CD80-CDF8-49A1-A447-5329B4AB8B9E}" destId="{865CD3C1-FEEC-4A55-A398-C1528FE59A5F}" srcOrd="0" destOrd="0" presId="urn:microsoft.com/office/officeart/2005/8/layout/list1"/>
    <dgm:cxn modelId="{128D6EF1-2BEE-47F3-8E67-28DC746EF4E9}" type="presParOf" srcId="{DD73CD80-CDF8-49A1-A447-5329B4AB8B9E}" destId="{FF398621-0200-408B-BE8E-507DCD6E2374}" srcOrd="1" destOrd="0" presId="urn:microsoft.com/office/officeart/2005/8/layout/list1"/>
    <dgm:cxn modelId="{5B418822-D388-49EB-8092-EFA263928BEB}" type="presParOf" srcId="{588C897E-C369-4FE1-B836-CB34D5784F2A}" destId="{40A000F1-CD4B-481B-B4BF-1B98C97BBDE4}" srcOrd="5" destOrd="0" presId="urn:microsoft.com/office/officeart/2005/8/layout/list1"/>
    <dgm:cxn modelId="{171D19E7-4984-4E8B-B61B-98B0C914AD23}" type="presParOf" srcId="{588C897E-C369-4FE1-B836-CB34D5784F2A}" destId="{34BC07A0-5677-4E0B-877E-7E995F31C91A}" srcOrd="6" destOrd="0" presId="urn:microsoft.com/office/officeart/2005/8/layout/list1"/>
    <dgm:cxn modelId="{7D04AF05-6168-46F4-9E26-9AFE8B46DCE5}" type="presParOf" srcId="{588C897E-C369-4FE1-B836-CB34D5784F2A}" destId="{39CE41B6-287B-45BF-B53A-1826134687F8}" srcOrd="7" destOrd="0" presId="urn:microsoft.com/office/officeart/2005/8/layout/list1"/>
    <dgm:cxn modelId="{FEA122B3-EF52-4521-9DE2-DD7B089C1945}" type="presParOf" srcId="{588C897E-C369-4FE1-B836-CB34D5784F2A}" destId="{13062E30-45A9-4D63-8522-41C92D741EB2}" srcOrd="8" destOrd="0" presId="urn:microsoft.com/office/officeart/2005/8/layout/list1"/>
    <dgm:cxn modelId="{9142195C-264A-4ECF-9B33-CD055FE88234}" type="presParOf" srcId="{13062E30-45A9-4D63-8522-41C92D741EB2}" destId="{5D8A535F-0C9A-4ED4-A446-402AA854BE50}" srcOrd="0" destOrd="0" presId="urn:microsoft.com/office/officeart/2005/8/layout/list1"/>
    <dgm:cxn modelId="{048508DD-1158-4473-BBF7-A2EE7B6A51F9}" type="presParOf" srcId="{13062E30-45A9-4D63-8522-41C92D741EB2}" destId="{389EF1A8-6063-4268-915D-0F66F41AD6A3}" srcOrd="1" destOrd="0" presId="urn:microsoft.com/office/officeart/2005/8/layout/list1"/>
    <dgm:cxn modelId="{FA828009-9D17-49D8-9B43-44ADFFC922CC}" type="presParOf" srcId="{588C897E-C369-4FE1-B836-CB34D5784F2A}" destId="{676BC136-F8C2-4F58-AB76-46FFECC7E665}" srcOrd="9" destOrd="0" presId="urn:microsoft.com/office/officeart/2005/8/layout/list1"/>
    <dgm:cxn modelId="{12F1DD7D-59A4-4581-917D-475DB413F9D2}" type="presParOf" srcId="{588C897E-C369-4FE1-B836-CB34D5784F2A}" destId="{F0D94E7C-8DA2-42F1-920B-9F68850FB5B1}" srcOrd="10" destOrd="0" presId="urn:microsoft.com/office/officeart/2005/8/layout/list1"/>
    <dgm:cxn modelId="{A3D0D564-E13D-4533-ACA2-BACA59DC6899}" type="presParOf" srcId="{588C897E-C369-4FE1-B836-CB34D5784F2A}" destId="{53FA3A7B-FA68-44E5-80DF-AB6F1EDFA5AE}" srcOrd="11" destOrd="0" presId="urn:microsoft.com/office/officeart/2005/8/layout/list1"/>
    <dgm:cxn modelId="{2A2A9FB6-5100-43E8-B939-1ADE9C700400}" type="presParOf" srcId="{588C897E-C369-4FE1-B836-CB34D5784F2A}" destId="{176E9EFB-DAEB-40D9-B2EF-B7A95B7C9C51}" srcOrd="12" destOrd="0" presId="urn:microsoft.com/office/officeart/2005/8/layout/list1"/>
    <dgm:cxn modelId="{6A39A435-F51C-4EDF-A4A5-BF4BEC5B60E9}" type="presParOf" srcId="{176E9EFB-DAEB-40D9-B2EF-B7A95B7C9C51}" destId="{AB996CA0-CEFF-42E3-BFA4-3EFE71AF90D4}" srcOrd="0" destOrd="0" presId="urn:microsoft.com/office/officeart/2005/8/layout/list1"/>
    <dgm:cxn modelId="{AD29864E-4332-4EC7-A434-E442E0BCE659}" type="presParOf" srcId="{176E9EFB-DAEB-40D9-B2EF-B7A95B7C9C51}" destId="{490789B1-9C5F-4C9F-88D0-958D8BF73DE4}" srcOrd="1" destOrd="0" presId="urn:microsoft.com/office/officeart/2005/8/layout/list1"/>
    <dgm:cxn modelId="{34DC5B15-0E78-4D07-81A5-3A1C8F55C141}" type="presParOf" srcId="{588C897E-C369-4FE1-B836-CB34D5784F2A}" destId="{065D5304-E94C-4A80-9EA4-05111B663360}" srcOrd="13" destOrd="0" presId="urn:microsoft.com/office/officeart/2005/8/layout/list1"/>
    <dgm:cxn modelId="{E343A371-24A7-41A6-AD61-5780B2E8AC5B}" type="presParOf" srcId="{588C897E-C369-4FE1-B836-CB34D5784F2A}" destId="{C8FA82FE-9440-415F-9333-FCE637F1629D}" srcOrd="14" destOrd="0" presId="urn:microsoft.com/office/officeart/2005/8/layout/list1"/>
    <dgm:cxn modelId="{176178A2-0190-48C0-92C0-31C6221C18AE}" type="presParOf" srcId="{588C897E-C369-4FE1-B836-CB34D5784F2A}" destId="{BB935B8D-9DE2-4390-A54D-53A54EE3667A}" srcOrd="15" destOrd="0" presId="urn:microsoft.com/office/officeart/2005/8/layout/list1"/>
    <dgm:cxn modelId="{6910F30F-7938-4DCE-9A1C-E04A3D797E68}" type="presParOf" srcId="{588C897E-C369-4FE1-B836-CB34D5784F2A}" destId="{41D01AA3-178E-4215-BD34-297CAC14F679}" srcOrd="16" destOrd="0" presId="urn:microsoft.com/office/officeart/2005/8/layout/list1"/>
    <dgm:cxn modelId="{8FCD44CD-57EC-471E-B04E-67C2473C57DB}" type="presParOf" srcId="{41D01AA3-178E-4215-BD34-297CAC14F679}" destId="{AF5EC05E-01EB-4937-944C-6CB1AD203C3D}" srcOrd="0" destOrd="0" presId="urn:microsoft.com/office/officeart/2005/8/layout/list1"/>
    <dgm:cxn modelId="{AFC2A0C0-8B3F-44F0-920C-9A6037700B98}" type="presParOf" srcId="{41D01AA3-178E-4215-BD34-297CAC14F679}" destId="{A8359E65-B444-4B98-B3D0-E5EDBCC4489A}" srcOrd="1" destOrd="0" presId="urn:microsoft.com/office/officeart/2005/8/layout/list1"/>
    <dgm:cxn modelId="{0E84C6A9-D2E9-40F4-B222-07A043C2C38C}" type="presParOf" srcId="{588C897E-C369-4FE1-B836-CB34D5784F2A}" destId="{7A38AFFE-C655-4483-B2C6-CA89E1B24DDA}" srcOrd="17" destOrd="0" presId="urn:microsoft.com/office/officeart/2005/8/layout/list1"/>
    <dgm:cxn modelId="{9C4AF672-81F8-42F5-AC1E-CD4F6FB4870C}" type="presParOf" srcId="{588C897E-C369-4FE1-B836-CB34D5784F2A}" destId="{CF5B35FB-2163-47A4-ACCE-8EF9CA769526}" srcOrd="18" destOrd="0" presId="urn:microsoft.com/office/officeart/2005/8/layout/list1"/>
    <dgm:cxn modelId="{E2999C3E-B26B-4F2B-9973-30F9D70A9E00}" type="presParOf" srcId="{588C897E-C369-4FE1-B836-CB34D5784F2A}" destId="{0254749F-BB4C-4A47-BB3A-15D631D33A98}" srcOrd="19" destOrd="0" presId="urn:microsoft.com/office/officeart/2005/8/layout/list1"/>
    <dgm:cxn modelId="{7800A603-37DF-40CF-BC8B-1494085394E6}" type="presParOf" srcId="{588C897E-C369-4FE1-B836-CB34D5784F2A}" destId="{E2C69BB9-700E-4A88-B453-9A652E1E4744}" srcOrd="20" destOrd="0" presId="urn:microsoft.com/office/officeart/2005/8/layout/list1"/>
    <dgm:cxn modelId="{FF8628C7-A70B-425B-911A-DF4718D371C5}" type="presParOf" srcId="{E2C69BB9-700E-4A88-B453-9A652E1E4744}" destId="{58D4B996-FC0D-4952-BA29-9D4CFD0F0129}" srcOrd="0" destOrd="0" presId="urn:microsoft.com/office/officeart/2005/8/layout/list1"/>
    <dgm:cxn modelId="{EBB2A353-6914-4F75-AD22-C5A1F09665B3}" type="presParOf" srcId="{E2C69BB9-700E-4A88-B453-9A652E1E4744}" destId="{94D33CE2-0B63-4775-BECC-3780DB9AC2BA}" srcOrd="1" destOrd="0" presId="urn:microsoft.com/office/officeart/2005/8/layout/list1"/>
    <dgm:cxn modelId="{802E1A72-3129-4E74-AAB0-6DEFFF888DC8}" type="presParOf" srcId="{588C897E-C369-4FE1-B836-CB34D5784F2A}" destId="{20CDD79F-FCC2-4F6A-B79A-F9A8F4277FBA}" srcOrd="21" destOrd="0" presId="urn:microsoft.com/office/officeart/2005/8/layout/list1"/>
    <dgm:cxn modelId="{275628F4-D328-4864-8BC4-DCD94119C0BA}" type="presParOf" srcId="{588C897E-C369-4FE1-B836-CB34D5784F2A}" destId="{AA6C1B06-3D90-4D86-AD7E-81E0FD830685}" srcOrd="22" destOrd="0" presId="urn:microsoft.com/office/officeart/2005/8/layout/list1"/>
    <dgm:cxn modelId="{062783DB-BC9F-4777-AA78-FA3E80ADD980}" type="presParOf" srcId="{588C897E-C369-4FE1-B836-CB34D5784F2A}" destId="{C51B21E8-4A9B-4A65-98CB-B42F90FF8473}" srcOrd="23" destOrd="0" presId="urn:microsoft.com/office/officeart/2005/8/layout/list1"/>
    <dgm:cxn modelId="{7D1FE1D7-37F7-4514-93E8-B10A8EDF3C0C}" type="presParOf" srcId="{588C897E-C369-4FE1-B836-CB34D5784F2A}" destId="{021F02BE-A9DD-45E8-BDBA-6637C6ADD6F1}" srcOrd="24" destOrd="0" presId="urn:microsoft.com/office/officeart/2005/8/layout/list1"/>
    <dgm:cxn modelId="{B658ACA4-E6EE-4C1B-8A88-04DB7CBFF776}" type="presParOf" srcId="{021F02BE-A9DD-45E8-BDBA-6637C6ADD6F1}" destId="{7498897D-728E-4D51-9BD5-70869FCD976E}" srcOrd="0" destOrd="0" presId="urn:microsoft.com/office/officeart/2005/8/layout/list1"/>
    <dgm:cxn modelId="{B9A3BBFF-5B00-4A34-9C50-DC70BAC061AF}" type="presParOf" srcId="{021F02BE-A9DD-45E8-BDBA-6637C6ADD6F1}" destId="{8751C5AC-09C2-4125-923A-4F1B6A7A1C13}" srcOrd="1" destOrd="0" presId="urn:microsoft.com/office/officeart/2005/8/layout/list1"/>
    <dgm:cxn modelId="{15236419-D60C-49CF-967F-D077056CD376}" type="presParOf" srcId="{588C897E-C369-4FE1-B836-CB34D5784F2A}" destId="{A5481A6E-F27D-4B2E-A0C3-A5A3D14B1E77}" srcOrd="25" destOrd="0" presId="urn:microsoft.com/office/officeart/2005/8/layout/list1"/>
    <dgm:cxn modelId="{CF267494-2D55-4695-86F5-7BA10433BC44}" type="presParOf" srcId="{588C897E-C369-4FE1-B836-CB34D5784F2A}" destId="{EA2EFB81-50D8-4CC8-9D2C-571EC72D4A0C}"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89BA2-606E-4581-85E2-A59FEFD8ACB2}"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EE9FDC3D-A50D-4634-821E-3F68A39A364E}">
      <dgm:prSet custT="1"/>
      <dgm:spPr/>
      <dgm:t>
        <a:bodyPr/>
        <a:lstStyle/>
        <a:p>
          <a:r>
            <a:rPr lang="en-IN" sz="2400" dirty="0"/>
            <a:t>Sentimental analysis is an automated process capable of understanding the feelings, opinions that underlie a text</a:t>
          </a:r>
          <a:endParaRPr lang="en-US" sz="2400" dirty="0"/>
        </a:p>
      </dgm:t>
    </dgm:pt>
    <dgm:pt modelId="{0981AEA5-D2FA-41F4-AB10-4BA944F28970}" type="parTrans" cxnId="{E907BA21-8C51-48ED-9CD6-DBF1EAF130EC}">
      <dgm:prSet/>
      <dgm:spPr/>
      <dgm:t>
        <a:bodyPr/>
        <a:lstStyle/>
        <a:p>
          <a:endParaRPr lang="en-US"/>
        </a:p>
      </dgm:t>
    </dgm:pt>
    <dgm:pt modelId="{DAD65DFC-D90A-4B33-9ADD-755F6DD0427E}" type="sibTrans" cxnId="{E907BA21-8C51-48ED-9CD6-DBF1EAF130EC}">
      <dgm:prSet/>
      <dgm:spPr/>
      <dgm:t>
        <a:bodyPr/>
        <a:lstStyle/>
        <a:p>
          <a:endParaRPr lang="en-US"/>
        </a:p>
      </dgm:t>
    </dgm:pt>
    <dgm:pt modelId="{D2CCA6D2-6352-4191-95C9-8AC8302E13B7}">
      <dgm:prSet/>
      <dgm:spPr/>
      <dgm:t>
        <a:bodyPr/>
        <a:lstStyle/>
        <a:p>
          <a:r>
            <a:rPr lang="en-US"/>
            <a:t>There are two levels of granularities in Text Classification:</a:t>
          </a:r>
        </a:p>
      </dgm:t>
    </dgm:pt>
    <dgm:pt modelId="{290B3FE6-37E2-4241-88D1-34D17F426475}" type="parTrans" cxnId="{77B0C8B5-A015-4971-9EF5-5F5506794E1A}">
      <dgm:prSet/>
      <dgm:spPr/>
      <dgm:t>
        <a:bodyPr/>
        <a:lstStyle/>
        <a:p>
          <a:endParaRPr lang="en-US"/>
        </a:p>
      </dgm:t>
    </dgm:pt>
    <dgm:pt modelId="{2135E49C-2576-48D9-87A4-A353C6D09197}" type="sibTrans" cxnId="{77B0C8B5-A015-4971-9EF5-5F5506794E1A}">
      <dgm:prSet/>
      <dgm:spPr/>
      <dgm:t>
        <a:bodyPr/>
        <a:lstStyle/>
        <a:p>
          <a:endParaRPr lang="en-US"/>
        </a:p>
      </dgm:t>
    </dgm:pt>
    <dgm:pt modelId="{BB1046EE-E047-4122-8185-5E88F5445C18}">
      <dgm:prSet/>
      <dgm:spPr/>
      <dgm:t>
        <a:bodyPr/>
        <a:lstStyle/>
        <a:p>
          <a:r>
            <a:rPr lang="en-US"/>
            <a:t>Sentence level Classification</a:t>
          </a:r>
        </a:p>
      </dgm:t>
    </dgm:pt>
    <dgm:pt modelId="{9B85113F-6453-4C04-974E-C2E145BE471B}" type="parTrans" cxnId="{A18A1543-7746-44CF-B624-22A546DBED63}">
      <dgm:prSet/>
      <dgm:spPr/>
      <dgm:t>
        <a:bodyPr/>
        <a:lstStyle/>
        <a:p>
          <a:endParaRPr lang="en-US"/>
        </a:p>
      </dgm:t>
    </dgm:pt>
    <dgm:pt modelId="{F4C5EBD0-0370-4FA3-9B16-7825212EE913}" type="sibTrans" cxnId="{A18A1543-7746-44CF-B624-22A546DBED63}">
      <dgm:prSet/>
      <dgm:spPr/>
      <dgm:t>
        <a:bodyPr/>
        <a:lstStyle/>
        <a:p>
          <a:endParaRPr lang="en-US"/>
        </a:p>
      </dgm:t>
    </dgm:pt>
    <dgm:pt modelId="{5F6E518D-B30F-43AD-AFE3-2B7426C30B4A}">
      <dgm:prSet/>
      <dgm:spPr/>
      <dgm:t>
        <a:bodyPr/>
        <a:lstStyle/>
        <a:p>
          <a:r>
            <a:rPr lang="en-US"/>
            <a:t>Document level Classification</a:t>
          </a:r>
        </a:p>
      </dgm:t>
    </dgm:pt>
    <dgm:pt modelId="{A763CEA8-C635-4EE8-A677-90A224A16788}" type="parTrans" cxnId="{F5F3FE73-1941-41F1-9010-09348836450A}">
      <dgm:prSet/>
      <dgm:spPr/>
      <dgm:t>
        <a:bodyPr/>
        <a:lstStyle/>
        <a:p>
          <a:endParaRPr lang="en-US"/>
        </a:p>
      </dgm:t>
    </dgm:pt>
    <dgm:pt modelId="{339708C8-5C2B-433B-9D50-F8635698AF44}" type="sibTrans" cxnId="{F5F3FE73-1941-41F1-9010-09348836450A}">
      <dgm:prSet/>
      <dgm:spPr/>
      <dgm:t>
        <a:bodyPr/>
        <a:lstStyle/>
        <a:p>
          <a:endParaRPr lang="en-US"/>
        </a:p>
      </dgm:t>
    </dgm:pt>
    <dgm:pt modelId="{93CF1D40-DF36-4631-8E09-A7ADA518F415}" type="pres">
      <dgm:prSet presAssocID="{7A989BA2-606E-4581-85E2-A59FEFD8ACB2}" presName="Name0" presStyleCnt="0">
        <dgm:presLayoutVars>
          <dgm:dir/>
          <dgm:animLvl val="lvl"/>
          <dgm:resizeHandles val="exact"/>
        </dgm:presLayoutVars>
      </dgm:prSet>
      <dgm:spPr/>
    </dgm:pt>
    <dgm:pt modelId="{0851609E-10FB-40C1-8A84-AC2BBE4ADC3B}" type="pres">
      <dgm:prSet presAssocID="{D2CCA6D2-6352-4191-95C9-8AC8302E13B7}" presName="boxAndChildren" presStyleCnt="0"/>
      <dgm:spPr/>
    </dgm:pt>
    <dgm:pt modelId="{4AEAFAE4-A064-4666-8C3D-77EC6A4B5679}" type="pres">
      <dgm:prSet presAssocID="{D2CCA6D2-6352-4191-95C9-8AC8302E13B7}" presName="parentTextBox" presStyleLbl="node1" presStyleIdx="0" presStyleCnt="2"/>
      <dgm:spPr/>
    </dgm:pt>
    <dgm:pt modelId="{D4DB7F49-23F4-485D-BB42-024867CD62F2}" type="pres">
      <dgm:prSet presAssocID="{D2CCA6D2-6352-4191-95C9-8AC8302E13B7}" presName="entireBox" presStyleLbl="node1" presStyleIdx="0" presStyleCnt="2"/>
      <dgm:spPr/>
    </dgm:pt>
    <dgm:pt modelId="{20CC74AD-2C49-454B-A003-3793C66A97F7}" type="pres">
      <dgm:prSet presAssocID="{D2CCA6D2-6352-4191-95C9-8AC8302E13B7}" presName="descendantBox" presStyleCnt="0"/>
      <dgm:spPr/>
    </dgm:pt>
    <dgm:pt modelId="{E3365086-AE9D-4310-8EEA-FD7A4B860AD8}" type="pres">
      <dgm:prSet presAssocID="{BB1046EE-E047-4122-8185-5E88F5445C18}" presName="childTextBox" presStyleLbl="fgAccFollowNode1" presStyleIdx="0" presStyleCnt="2">
        <dgm:presLayoutVars>
          <dgm:bulletEnabled val="1"/>
        </dgm:presLayoutVars>
      </dgm:prSet>
      <dgm:spPr/>
    </dgm:pt>
    <dgm:pt modelId="{D75676FD-5957-4168-B3AA-92E88704DC38}" type="pres">
      <dgm:prSet presAssocID="{5F6E518D-B30F-43AD-AFE3-2B7426C30B4A}" presName="childTextBox" presStyleLbl="fgAccFollowNode1" presStyleIdx="1" presStyleCnt="2">
        <dgm:presLayoutVars>
          <dgm:bulletEnabled val="1"/>
        </dgm:presLayoutVars>
      </dgm:prSet>
      <dgm:spPr/>
    </dgm:pt>
    <dgm:pt modelId="{D31D3D09-D489-43A4-8DFD-9C04394A4051}" type="pres">
      <dgm:prSet presAssocID="{DAD65DFC-D90A-4B33-9ADD-755F6DD0427E}" presName="sp" presStyleCnt="0"/>
      <dgm:spPr/>
    </dgm:pt>
    <dgm:pt modelId="{ACB915C1-0232-49F5-B335-66FEF50DD9D6}" type="pres">
      <dgm:prSet presAssocID="{EE9FDC3D-A50D-4634-821E-3F68A39A364E}" presName="arrowAndChildren" presStyleCnt="0"/>
      <dgm:spPr/>
    </dgm:pt>
    <dgm:pt modelId="{7376A6A2-5687-4BF3-AC9D-0F66E974AE03}" type="pres">
      <dgm:prSet presAssocID="{EE9FDC3D-A50D-4634-821E-3F68A39A364E}" presName="parentTextArrow" presStyleLbl="node1" presStyleIdx="1" presStyleCnt="2" custLinFactNeighborY="-426"/>
      <dgm:spPr/>
    </dgm:pt>
  </dgm:ptLst>
  <dgm:cxnLst>
    <dgm:cxn modelId="{372F151F-7BBD-4F42-B4DD-D80BDFD6C416}" type="presOf" srcId="{EE9FDC3D-A50D-4634-821E-3F68A39A364E}" destId="{7376A6A2-5687-4BF3-AC9D-0F66E974AE03}" srcOrd="0" destOrd="0" presId="urn:microsoft.com/office/officeart/2005/8/layout/process4"/>
    <dgm:cxn modelId="{E907BA21-8C51-48ED-9CD6-DBF1EAF130EC}" srcId="{7A989BA2-606E-4581-85E2-A59FEFD8ACB2}" destId="{EE9FDC3D-A50D-4634-821E-3F68A39A364E}" srcOrd="0" destOrd="0" parTransId="{0981AEA5-D2FA-41F4-AB10-4BA944F28970}" sibTransId="{DAD65DFC-D90A-4B33-9ADD-755F6DD0427E}"/>
    <dgm:cxn modelId="{3AACBB28-573A-4F65-9A88-50ECF6A3E667}" type="presOf" srcId="{7A989BA2-606E-4581-85E2-A59FEFD8ACB2}" destId="{93CF1D40-DF36-4631-8E09-A7ADA518F415}" srcOrd="0" destOrd="0" presId="urn:microsoft.com/office/officeart/2005/8/layout/process4"/>
    <dgm:cxn modelId="{1D4BB85E-2D16-4542-8BE7-9FF2CF4EC022}" type="presOf" srcId="{BB1046EE-E047-4122-8185-5E88F5445C18}" destId="{E3365086-AE9D-4310-8EEA-FD7A4B860AD8}" srcOrd="0" destOrd="0" presId="urn:microsoft.com/office/officeart/2005/8/layout/process4"/>
    <dgm:cxn modelId="{A18A1543-7746-44CF-B624-22A546DBED63}" srcId="{D2CCA6D2-6352-4191-95C9-8AC8302E13B7}" destId="{BB1046EE-E047-4122-8185-5E88F5445C18}" srcOrd="0" destOrd="0" parTransId="{9B85113F-6453-4C04-974E-C2E145BE471B}" sibTransId="{F4C5EBD0-0370-4FA3-9B16-7825212EE913}"/>
    <dgm:cxn modelId="{F5F3FE73-1941-41F1-9010-09348836450A}" srcId="{D2CCA6D2-6352-4191-95C9-8AC8302E13B7}" destId="{5F6E518D-B30F-43AD-AFE3-2B7426C30B4A}" srcOrd="1" destOrd="0" parTransId="{A763CEA8-C635-4EE8-A677-90A224A16788}" sibTransId="{339708C8-5C2B-433B-9D50-F8635698AF44}"/>
    <dgm:cxn modelId="{39820375-E9A4-43F6-A8DC-CF6C833822DC}" type="presOf" srcId="{5F6E518D-B30F-43AD-AFE3-2B7426C30B4A}" destId="{D75676FD-5957-4168-B3AA-92E88704DC38}" srcOrd="0" destOrd="0" presId="urn:microsoft.com/office/officeart/2005/8/layout/process4"/>
    <dgm:cxn modelId="{7660399F-DFFB-4B1E-B52C-84CEB7930DD0}" type="presOf" srcId="{D2CCA6D2-6352-4191-95C9-8AC8302E13B7}" destId="{D4DB7F49-23F4-485D-BB42-024867CD62F2}" srcOrd="1" destOrd="0" presId="urn:microsoft.com/office/officeart/2005/8/layout/process4"/>
    <dgm:cxn modelId="{77B0C8B5-A015-4971-9EF5-5F5506794E1A}" srcId="{7A989BA2-606E-4581-85E2-A59FEFD8ACB2}" destId="{D2CCA6D2-6352-4191-95C9-8AC8302E13B7}" srcOrd="1" destOrd="0" parTransId="{290B3FE6-37E2-4241-88D1-34D17F426475}" sibTransId="{2135E49C-2576-48D9-87A4-A353C6D09197}"/>
    <dgm:cxn modelId="{876CDFC4-3263-4F71-9EBE-03CCE64A1EF7}" type="presOf" srcId="{D2CCA6D2-6352-4191-95C9-8AC8302E13B7}" destId="{4AEAFAE4-A064-4666-8C3D-77EC6A4B5679}" srcOrd="0" destOrd="0" presId="urn:microsoft.com/office/officeart/2005/8/layout/process4"/>
    <dgm:cxn modelId="{49FE1781-3D77-403D-AFB9-05004BF8ACC1}" type="presParOf" srcId="{93CF1D40-DF36-4631-8E09-A7ADA518F415}" destId="{0851609E-10FB-40C1-8A84-AC2BBE4ADC3B}" srcOrd="0" destOrd="0" presId="urn:microsoft.com/office/officeart/2005/8/layout/process4"/>
    <dgm:cxn modelId="{6C78D0C0-3941-4C62-9D4F-4EF5472AC7FF}" type="presParOf" srcId="{0851609E-10FB-40C1-8A84-AC2BBE4ADC3B}" destId="{4AEAFAE4-A064-4666-8C3D-77EC6A4B5679}" srcOrd="0" destOrd="0" presId="urn:microsoft.com/office/officeart/2005/8/layout/process4"/>
    <dgm:cxn modelId="{925EE6D2-4363-4CC6-AD43-A9D18D898F05}" type="presParOf" srcId="{0851609E-10FB-40C1-8A84-AC2BBE4ADC3B}" destId="{D4DB7F49-23F4-485D-BB42-024867CD62F2}" srcOrd="1" destOrd="0" presId="urn:microsoft.com/office/officeart/2005/8/layout/process4"/>
    <dgm:cxn modelId="{5AD57047-0FD3-42C7-B6C2-B074DB50159D}" type="presParOf" srcId="{0851609E-10FB-40C1-8A84-AC2BBE4ADC3B}" destId="{20CC74AD-2C49-454B-A003-3793C66A97F7}" srcOrd="2" destOrd="0" presId="urn:microsoft.com/office/officeart/2005/8/layout/process4"/>
    <dgm:cxn modelId="{2763CF4C-C473-4B5F-8B18-AA69E1567DAE}" type="presParOf" srcId="{20CC74AD-2C49-454B-A003-3793C66A97F7}" destId="{E3365086-AE9D-4310-8EEA-FD7A4B860AD8}" srcOrd="0" destOrd="0" presId="urn:microsoft.com/office/officeart/2005/8/layout/process4"/>
    <dgm:cxn modelId="{9CDE6E3B-C457-45E8-A550-07B5A4C4E4A7}" type="presParOf" srcId="{20CC74AD-2C49-454B-A003-3793C66A97F7}" destId="{D75676FD-5957-4168-B3AA-92E88704DC38}" srcOrd="1" destOrd="0" presId="urn:microsoft.com/office/officeart/2005/8/layout/process4"/>
    <dgm:cxn modelId="{69F34465-06D5-4594-B0E8-6FDEC6412591}" type="presParOf" srcId="{93CF1D40-DF36-4631-8E09-A7ADA518F415}" destId="{D31D3D09-D489-43A4-8DFD-9C04394A4051}" srcOrd="1" destOrd="0" presId="urn:microsoft.com/office/officeart/2005/8/layout/process4"/>
    <dgm:cxn modelId="{E2483435-DC83-4565-BFDE-0C2FDA379B46}" type="presParOf" srcId="{93CF1D40-DF36-4631-8E09-A7ADA518F415}" destId="{ACB915C1-0232-49F5-B335-66FEF50DD9D6}" srcOrd="2" destOrd="0" presId="urn:microsoft.com/office/officeart/2005/8/layout/process4"/>
    <dgm:cxn modelId="{8A54DB8C-A6E0-4E6D-BBA2-D129C3786FFA}" type="presParOf" srcId="{ACB915C1-0232-49F5-B335-66FEF50DD9D6}" destId="{7376A6A2-5687-4BF3-AC9D-0F66E974AE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8F96ED-A9C9-45FD-933F-C6153D0A2C8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F77BA51-DCA0-4CB9-8703-911DE3798578}">
      <dgm:prSet custT="1"/>
      <dgm:spPr/>
      <dgm:t>
        <a:bodyPr/>
        <a:lstStyle/>
        <a:p>
          <a:r>
            <a:rPr lang="en-IN" sz="2000">
              <a:latin typeface="Comic Sans MS" panose="030F0702030302020204" pitchFamily="66" charset="0"/>
            </a:rPr>
            <a:t>Pandas</a:t>
          </a:r>
          <a:endParaRPr lang="en-US" sz="2000">
            <a:solidFill>
              <a:schemeClr val="bg1"/>
            </a:solidFill>
            <a:latin typeface="Comic Sans MS" panose="030F0702030302020204" pitchFamily="66" charset="0"/>
          </a:endParaRPr>
        </a:p>
      </dgm:t>
    </dgm:pt>
    <dgm:pt modelId="{478E2183-3A06-48BF-83D1-21E9402ABE2F}" type="parTrans" cxnId="{24873C35-92AB-452E-BEDE-48E6A5090D05}">
      <dgm:prSet/>
      <dgm:spPr/>
      <dgm:t>
        <a:bodyPr/>
        <a:lstStyle/>
        <a:p>
          <a:endParaRPr lang="en-US"/>
        </a:p>
      </dgm:t>
    </dgm:pt>
    <dgm:pt modelId="{95B78AD8-F44C-4B1B-8EC0-0D90D051EFD9}" type="sibTrans" cxnId="{24873C35-92AB-452E-BEDE-48E6A5090D05}">
      <dgm:prSet/>
      <dgm:spPr/>
      <dgm:t>
        <a:bodyPr/>
        <a:lstStyle/>
        <a:p>
          <a:endParaRPr lang="en-US"/>
        </a:p>
      </dgm:t>
    </dgm:pt>
    <dgm:pt modelId="{82F95581-434B-49D7-B776-127E8483AFA5}">
      <dgm:prSet custT="1"/>
      <dgm:spPr>
        <a:solidFill>
          <a:srgbClr val="00B0F0"/>
        </a:solidFill>
      </dgm:spPr>
      <dgm:t>
        <a:bodyPr/>
        <a:lstStyle/>
        <a:p>
          <a:r>
            <a:rPr lang="en-IN" sz="2000">
              <a:latin typeface="Comic Sans MS" panose="030F0702030302020204" pitchFamily="66" charset="0"/>
            </a:rPr>
            <a:t>NLTK</a:t>
          </a:r>
        </a:p>
      </dgm:t>
    </dgm:pt>
    <dgm:pt modelId="{8AF04321-4CE6-4635-9C95-B8BCD6B99513}" type="parTrans" cxnId="{B2C2CFD4-DF0B-48F4-AFAC-58A477D5EDDC}">
      <dgm:prSet/>
      <dgm:spPr/>
      <dgm:t>
        <a:bodyPr/>
        <a:lstStyle/>
        <a:p>
          <a:endParaRPr lang="en-IN"/>
        </a:p>
      </dgm:t>
    </dgm:pt>
    <dgm:pt modelId="{F06F08AB-C2CC-406B-8CD7-9297FD8E3289}" type="sibTrans" cxnId="{B2C2CFD4-DF0B-48F4-AFAC-58A477D5EDDC}">
      <dgm:prSet/>
      <dgm:spPr/>
      <dgm:t>
        <a:bodyPr/>
        <a:lstStyle/>
        <a:p>
          <a:endParaRPr lang="en-IN"/>
        </a:p>
      </dgm:t>
    </dgm:pt>
    <dgm:pt modelId="{DE13DC17-4C25-4DA3-8AC7-9DB32E70E814}">
      <dgm:prSet custT="1"/>
      <dgm:spPr/>
      <dgm:t>
        <a:bodyPr/>
        <a:lstStyle/>
        <a:p>
          <a:r>
            <a:rPr lang="en-IN" sz="2000">
              <a:latin typeface="Comic Sans MS" panose="030F0702030302020204" pitchFamily="66" charset="0"/>
            </a:rPr>
            <a:t>Porter stemmer</a:t>
          </a:r>
        </a:p>
      </dgm:t>
    </dgm:pt>
    <dgm:pt modelId="{15F419F9-E856-48D7-94F8-85ACAE0A2995}" type="parTrans" cxnId="{7F390E2F-4F42-432E-BA47-99D3B9533641}">
      <dgm:prSet/>
      <dgm:spPr/>
      <dgm:t>
        <a:bodyPr/>
        <a:lstStyle/>
        <a:p>
          <a:endParaRPr lang="en-IN"/>
        </a:p>
      </dgm:t>
    </dgm:pt>
    <dgm:pt modelId="{EE624063-B5B2-48E7-8336-90F7ACF7FBEF}" type="sibTrans" cxnId="{7F390E2F-4F42-432E-BA47-99D3B9533641}">
      <dgm:prSet/>
      <dgm:spPr/>
      <dgm:t>
        <a:bodyPr/>
        <a:lstStyle/>
        <a:p>
          <a:endParaRPr lang="en-IN"/>
        </a:p>
      </dgm:t>
    </dgm:pt>
    <dgm:pt modelId="{0277D7BE-CA94-4D49-A4D5-7BEC58EAC251}">
      <dgm:prSet custT="1"/>
      <dgm:spPr>
        <a:solidFill>
          <a:schemeClr val="accent3">
            <a:lumMod val="75000"/>
          </a:schemeClr>
        </a:solidFill>
      </dgm:spPr>
      <dgm:t>
        <a:bodyPr/>
        <a:lstStyle/>
        <a:p>
          <a:r>
            <a:rPr lang="en-IN" sz="2000">
              <a:latin typeface="Comic Sans MS" panose="030F0702030302020204" pitchFamily="66" charset="0"/>
            </a:rPr>
            <a:t>Count Vectorizer</a:t>
          </a:r>
        </a:p>
      </dgm:t>
    </dgm:pt>
    <dgm:pt modelId="{65EF7F72-9803-4919-AE59-27BF7A482F5E}" type="parTrans" cxnId="{2E8CC203-9CAB-4DCF-9867-C0E0F63631C7}">
      <dgm:prSet/>
      <dgm:spPr/>
      <dgm:t>
        <a:bodyPr/>
        <a:lstStyle/>
        <a:p>
          <a:endParaRPr lang="en-IN"/>
        </a:p>
      </dgm:t>
    </dgm:pt>
    <dgm:pt modelId="{D4E9E5EB-D1DE-4EAA-8465-94F8C71A2632}" type="sibTrans" cxnId="{2E8CC203-9CAB-4DCF-9867-C0E0F63631C7}">
      <dgm:prSet/>
      <dgm:spPr/>
      <dgm:t>
        <a:bodyPr/>
        <a:lstStyle/>
        <a:p>
          <a:endParaRPr lang="en-IN"/>
        </a:p>
      </dgm:t>
    </dgm:pt>
    <dgm:pt modelId="{E3ACC88A-C1FD-4656-B759-55A9564229DB}">
      <dgm:prSet custT="1"/>
      <dgm:spPr/>
      <dgm:t>
        <a:bodyPr/>
        <a:lstStyle/>
        <a:p>
          <a:r>
            <a:rPr lang="en-IN" sz="2000">
              <a:latin typeface="Comic Sans MS" panose="030F0702030302020204" pitchFamily="66" charset="0"/>
            </a:rPr>
            <a:t>GaussianNB</a:t>
          </a:r>
        </a:p>
      </dgm:t>
    </dgm:pt>
    <dgm:pt modelId="{70D4E74C-D8D6-408E-98F7-46D05E0E1803}" type="parTrans" cxnId="{F227220C-881E-41EB-8FD6-50CA5D4C47AA}">
      <dgm:prSet/>
      <dgm:spPr/>
      <dgm:t>
        <a:bodyPr/>
        <a:lstStyle/>
        <a:p>
          <a:endParaRPr lang="en-IN"/>
        </a:p>
      </dgm:t>
    </dgm:pt>
    <dgm:pt modelId="{77BC065B-B6C5-4059-AE1B-28D7CE0BB8B3}" type="sibTrans" cxnId="{F227220C-881E-41EB-8FD6-50CA5D4C47AA}">
      <dgm:prSet/>
      <dgm:spPr/>
      <dgm:t>
        <a:bodyPr/>
        <a:lstStyle/>
        <a:p>
          <a:endParaRPr lang="en-IN"/>
        </a:p>
      </dgm:t>
    </dgm:pt>
    <dgm:pt modelId="{828BBFB9-2541-4ED8-A5D5-A98353251442}">
      <dgm:prSet custT="1"/>
      <dgm:spPr>
        <a:solidFill>
          <a:srgbClr val="7030A0"/>
        </a:solidFill>
      </dgm:spPr>
      <dgm:t>
        <a:bodyPr/>
        <a:lstStyle/>
        <a:p>
          <a:r>
            <a:rPr lang="en-IN" sz="2000">
              <a:latin typeface="Comic Sans MS" panose="030F0702030302020204" pitchFamily="66" charset="0"/>
            </a:rPr>
            <a:t>Matplotlib</a:t>
          </a:r>
        </a:p>
      </dgm:t>
    </dgm:pt>
    <dgm:pt modelId="{DEFCD576-3833-4AF2-8764-69901BA9B718}" type="parTrans" cxnId="{EF29077B-5C92-434B-ADAE-E169B894ED85}">
      <dgm:prSet/>
      <dgm:spPr/>
      <dgm:t>
        <a:bodyPr/>
        <a:lstStyle/>
        <a:p>
          <a:endParaRPr lang="en-IN"/>
        </a:p>
      </dgm:t>
    </dgm:pt>
    <dgm:pt modelId="{55A7E5B0-C552-4BFB-8CCB-258B065C7827}" type="sibTrans" cxnId="{EF29077B-5C92-434B-ADAE-E169B894ED85}">
      <dgm:prSet/>
      <dgm:spPr/>
      <dgm:t>
        <a:bodyPr/>
        <a:lstStyle/>
        <a:p>
          <a:endParaRPr lang="en-IN"/>
        </a:p>
      </dgm:t>
    </dgm:pt>
    <dgm:pt modelId="{5DF04F26-9624-4D60-8082-B25AC5340BBF}">
      <dgm:prSet custT="1">
        <dgm:style>
          <a:lnRef idx="1">
            <a:schemeClr val="accent4"/>
          </a:lnRef>
          <a:fillRef idx="2">
            <a:schemeClr val="accent4"/>
          </a:fillRef>
          <a:effectRef idx="1">
            <a:schemeClr val="accent4"/>
          </a:effectRef>
          <a:fontRef idx="minor">
            <a:schemeClr val="dk1"/>
          </a:fontRef>
        </dgm:style>
      </dgm:prSet>
      <dgm:spPr/>
      <dgm:t>
        <a:bodyPr/>
        <a:lstStyle/>
        <a:p>
          <a:r>
            <a:rPr lang="en-IN" sz="2000">
              <a:latin typeface="Comic Sans MS" panose="030F0702030302020204" pitchFamily="66" charset="0"/>
            </a:rPr>
            <a:t>Regular expressions (re)</a:t>
          </a:r>
        </a:p>
      </dgm:t>
    </dgm:pt>
    <dgm:pt modelId="{18179AD1-8BF6-45AC-89A9-0C0B39EA44B8}" type="parTrans" cxnId="{5C2E7390-C4CB-4328-B885-C8034144BBA9}">
      <dgm:prSet/>
      <dgm:spPr/>
      <dgm:t>
        <a:bodyPr/>
        <a:lstStyle/>
        <a:p>
          <a:endParaRPr lang="en-IN"/>
        </a:p>
      </dgm:t>
    </dgm:pt>
    <dgm:pt modelId="{2BAC9C9F-E12C-4466-A0B0-6EC80E17FEBC}" type="sibTrans" cxnId="{5C2E7390-C4CB-4328-B885-C8034144BBA9}">
      <dgm:prSet/>
      <dgm:spPr/>
      <dgm:t>
        <a:bodyPr/>
        <a:lstStyle/>
        <a:p>
          <a:endParaRPr lang="en-IN"/>
        </a:p>
      </dgm:t>
    </dgm:pt>
    <dgm:pt modelId="{264CA407-3780-4429-9C9E-7B6F18E61DDA}" type="pres">
      <dgm:prSet presAssocID="{328F96ED-A9C9-45FD-933F-C6153D0A2C84}" presName="diagram" presStyleCnt="0">
        <dgm:presLayoutVars>
          <dgm:dir/>
          <dgm:resizeHandles val="exact"/>
        </dgm:presLayoutVars>
      </dgm:prSet>
      <dgm:spPr/>
    </dgm:pt>
    <dgm:pt modelId="{9E4A33C5-3581-4672-B94C-3A88042816BC}" type="pres">
      <dgm:prSet presAssocID="{DF77BA51-DCA0-4CB9-8703-911DE3798578}" presName="node" presStyleLbl="node1" presStyleIdx="0" presStyleCnt="7">
        <dgm:presLayoutVars>
          <dgm:bulletEnabled val="1"/>
        </dgm:presLayoutVars>
      </dgm:prSet>
      <dgm:spPr/>
    </dgm:pt>
    <dgm:pt modelId="{78BB19D7-0539-4926-A95B-3808D3A00979}" type="pres">
      <dgm:prSet presAssocID="{95B78AD8-F44C-4B1B-8EC0-0D90D051EFD9}" presName="sibTrans" presStyleCnt="0"/>
      <dgm:spPr/>
    </dgm:pt>
    <dgm:pt modelId="{11EEA8D0-55F8-4FDE-85D2-C087CEC783ED}" type="pres">
      <dgm:prSet presAssocID="{82F95581-434B-49D7-B776-127E8483AFA5}" presName="node" presStyleLbl="node1" presStyleIdx="1" presStyleCnt="7">
        <dgm:presLayoutVars>
          <dgm:bulletEnabled val="1"/>
        </dgm:presLayoutVars>
      </dgm:prSet>
      <dgm:spPr/>
    </dgm:pt>
    <dgm:pt modelId="{579CAB2C-F76F-4B74-B64C-6FA726D09D63}" type="pres">
      <dgm:prSet presAssocID="{F06F08AB-C2CC-406B-8CD7-9297FD8E3289}" presName="sibTrans" presStyleCnt="0"/>
      <dgm:spPr/>
    </dgm:pt>
    <dgm:pt modelId="{CE98A20D-529D-430C-AB35-982241CFB10B}" type="pres">
      <dgm:prSet presAssocID="{DE13DC17-4C25-4DA3-8AC7-9DB32E70E814}" presName="node" presStyleLbl="node1" presStyleIdx="2" presStyleCnt="7">
        <dgm:presLayoutVars>
          <dgm:bulletEnabled val="1"/>
        </dgm:presLayoutVars>
      </dgm:prSet>
      <dgm:spPr/>
    </dgm:pt>
    <dgm:pt modelId="{5BE638C8-8542-4537-A0F9-522A82515028}" type="pres">
      <dgm:prSet presAssocID="{EE624063-B5B2-48E7-8336-90F7ACF7FBEF}" presName="sibTrans" presStyleCnt="0"/>
      <dgm:spPr/>
    </dgm:pt>
    <dgm:pt modelId="{7F9F2047-4EA0-406A-BED1-30396E45CD73}" type="pres">
      <dgm:prSet presAssocID="{0277D7BE-CA94-4D49-A4D5-7BEC58EAC251}" presName="node" presStyleLbl="node1" presStyleIdx="3" presStyleCnt="7">
        <dgm:presLayoutVars>
          <dgm:bulletEnabled val="1"/>
        </dgm:presLayoutVars>
      </dgm:prSet>
      <dgm:spPr/>
    </dgm:pt>
    <dgm:pt modelId="{11A1FF29-1814-42F2-86AE-DE79C4AF208F}" type="pres">
      <dgm:prSet presAssocID="{D4E9E5EB-D1DE-4EAA-8465-94F8C71A2632}" presName="sibTrans" presStyleCnt="0"/>
      <dgm:spPr/>
    </dgm:pt>
    <dgm:pt modelId="{45927E32-D6D3-410E-A0F4-3B94AA9C99BD}" type="pres">
      <dgm:prSet presAssocID="{E3ACC88A-C1FD-4656-B759-55A9564229DB}" presName="node" presStyleLbl="node1" presStyleIdx="4" presStyleCnt="7">
        <dgm:presLayoutVars>
          <dgm:bulletEnabled val="1"/>
        </dgm:presLayoutVars>
      </dgm:prSet>
      <dgm:spPr/>
    </dgm:pt>
    <dgm:pt modelId="{B6E02CF3-1137-4C23-8CD8-48AC6F1323E0}" type="pres">
      <dgm:prSet presAssocID="{77BC065B-B6C5-4059-AE1B-28D7CE0BB8B3}" presName="sibTrans" presStyleCnt="0"/>
      <dgm:spPr/>
    </dgm:pt>
    <dgm:pt modelId="{FC76365E-C93C-44CB-8354-9E7C0C66027B}" type="pres">
      <dgm:prSet presAssocID="{828BBFB9-2541-4ED8-A5D5-A98353251442}" presName="node" presStyleLbl="node1" presStyleIdx="5" presStyleCnt="7">
        <dgm:presLayoutVars>
          <dgm:bulletEnabled val="1"/>
        </dgm:presLayoutVars>
      </dgm:prSet>
      <dgm:spPr/>
    </dgm:pt>
    <dgm:pt modelId="{418BBA34-CF0B-4D38-861F-3D0B716504C4}" type="pres">
      <dgm:prSet presAssocID="{55A7E5B0-C552-4BFB-8CCB-258B065C7827}" presName="sibTrans" presStyleCnt="0"/>
      <dgm:spPr/>
    </dgm:pt>
    <dgm:pt modelId="{3B826718-7BD4-45DC-936B-ACEF6AD966D0}" type="pres">
      <dgm:prSet presAssocID="{5DF04F26-9624-4D60-8082-B25AC5340BBF}" presName="node" presStyleLbl="node1" presStyleIdx="6" presStyleCnt="7" custScaleX="195127">
        <dgm:presLayoutVars>
          <dgm:bulletEnabled val="1"/>
        </dgm:presLayoutVars>
      </dgm:prSet>
      <dgm:spPr/>
    </dgm:pt>
  </dgm:ptLst>
  <dgm:cxnLst>
    <dgm:cxn modelId="{94DE0200-DD5A-4261-B947-FA7951BDA586}" type="presOf" srcId="{828BBFB9-2541-4ED8-A5D5-A98353251442}" destId="{FC76365E-C93C-44CB-8354-9E7C0C66027B}" srcOrd="0" destOrd="0" presId="urn:microsoft.com/office/officeart/2005/8/layout/default"/>
    <dgm:cxn modelId="{2E8CC203-9CAB-4DCF-9867-C0E0F63631C7}" srcId="{328F96ED-A9C9-45FD-933F-C6153D0A2C84}" destId="{0277D7BE-CA94-4D49-A4D5-7BEC58EAC251}" srcOrd="3" destOrd="0" parTransId="{65EF7F72-9803-4919-AE59-27BF7A482F5E}" sibTransId="{D4E9E5EB-D1DE-4EAA-8465-94F8C71A2632}"/>
    <dgm:cxn modelId="{4ED9AD08-3425-4D37-A284-77E3C90F95C7}" type="presOf" srcId="{5DF04F26-9624-4D60-8082-B25AC5340BBF}" destId="{3B826718-7BD4-45DC-936B-ACEF6AD966D0}" srcOrd="0" destOrd="0" presId="urn:microsoft.com/office/officeart/2005/8/layout/default"/>
    <dgm:cxn modelId="{F227220C-881E-41EB-8FD6-50CA5D4C47AA}" srcId="{328F96ED-A9C9-45FD-933F-C6153D0A2C84}" destId="{E3ACC88A-C1FD-4656-B759-55A9564229DB}" srcOrd="4" destOrd="0" parTransId="{70D4E74C-D8D6-408E-98F7-46D05E0E1803}" sibTransId="{77BC065B-B6C5-4059-AE1B-28D7CE0BB8B3}"/>
    <dgm:cxn modelId="{93D2D318-CA86-42D6-BDED-F2A61F26CC68}" type="presOf" srcId="{DE13DC17-4C25-4DA3-8AC7-9DB32E70E814}" destId="{CE98A20D-529D-430C-AB35-982241CFB10B}" srcOrd="0" destOrd="0" presId="urn:microsoft.com/office/officeart/2005/8/layout/default"/>
    <dgm:cxn modelId="{7F390E2F-4F42-432E-BA47-99D3B9533641}" srcId="{328F96ED-A9C9-45FD-933F-C6153D0A2C84}" destId="{DE13DC17-4C25-4DA3-8AC7-9DB32E70E814}" srcOrd="2" destOrd="0" parTransId="{15F419F9-E856-48D7-94F8-85ACAE0A2995}" sibTransId="{EE624063-B5B2-48E7-8336-90F7ACF7FBEF}"/>
    <dgm:cxn modelId="{24873C35-92AB-452E-BEDE-48E6A5090D05}" srcId="{328F96ED-A9C9-45FD-933F-C6153D0A2C84}" destId="{DF77BA51-DCA0-4CB9-8703-911DE3798578}" srcOrd="0" destOrd="0" parTransId="{478E2183-3A06-48BF-83D1-21E9402ABE2F}" sibTransId="{95B78AD8-F44C-4B1B-8EC0-0D90D051EFD9}"/>
    <dgm:cxn modelId="{2C167736-A0DA-4A17-904D-A614EFA3DA64}" type="presOf" srcId="{E3ACC88A-C1FD-4656-B759-55A9564229DB}" destId="{45927E32-D6D3-410E-A0F4-3B94AA9C99BD}" srcOrd="0" destOrd="0" presId="urn:microsoft.com/office/officeart/2005/8/layout/default"/>
    <dgm:cxn modelId="{D283ED42-827A-45B4-A570-48D7EE229DAF}" type="presOf" srcId="{82F95581-434B-49D7-B776-127E8483AFA5}" destId="{11EEA8D0-55F8-4FDE-85D2-C087CEC783ED}" srcOrd="0" destOrd="0" presId="urn:microsoft.com/office/officeart/2005/8/layout/default"/>
    <dgm:cxn modelId="{EF29077B-5C92-434B-ADAE-E169B894ED85}" srcId="{328F96ED-A9C9-45FD-933F-C6153D0A2C84}" destId="{828BBFB9-2541-4ED8-A5D5-A98353251442}" srcOrd="5" destOrd="0" parTransId="{DEFCD576-3833-4AF2-8764-69901BA9B718}" sibTransId="{55A7E5B0-C552-4BFB-8CCB-258B065C7827}"/>
    <dgm:cxn modelId="{5C2E7390-C4CB-4328-B885-C8034144BBA9}" srcId="{328F96ED-A9C9-45FD-933F-C6153D0A2C84}" destId="{5DF04F26-9624-4D60-8082-B25AC5340BBF}" srcOrd="6" destOrd="0" parTransId="{18179AD1-8BF6-45AC-89A9-0C0B39EA44B8}" sibTransId="{2BAC9C9F-E12C-4466-A0B0-6EC80E17FEBC}"/>
    <dgm:cxn modelId="{814CA8A6-0503-42CE-9BAE-AFD77280624A}" type="presOf" srcId="{328F96ED-A9C9-45FD-933F-C6153D0A2C84}" destId="{264CA407-3780-4429-9C9E-7B6F18E61DDA}" srcOrd="0" destOrd="0" presId="urn:microsoft.com/office/officeart/2005/8/layout/default"/>
    <dgm:cxn modelId="{0B9684BC-49FD-465F-91F5-4698D08761A9}" type="presOf" srcId="{0277D7BE-CA94-4D49-A4D5-7BEC58EAC251}" destId="{7F9F2047-4EA0-406A-BED1-30396E45CD73}" srcOrd="0" destOrd="0" presId="urn:microsoft.com/office/officeart/2005/8/layout/default"/>
    <dgm:cxn modelId="{B2C2CFD4-DF0B-48F4-AFAC-58A477D5EDDC}" srcId="{328F96ED-A9C9-45FD-933F-C6153D0A2C84}" destId="{82F95581-434B-49D7-B776-127E8483AFA5}" srcOrd="1" destOrd="0" parTransId="{8AF04321-4CE6-4635-9C95-B8BCD6B99513}" sibTransId="{F06F08AB-C2CC-406B-8CD7-9297FD8E3289}"/>
    <dgm:cxn modelId="{323458D9-2803-4A1C-81AB-38D407C7CA32}" type="presOf" srcId="{DF77BA51-DCA0-4CB9-8703-911DE3798578}" destId="{9E4A33C5-3581-4672-B94C-3A88042816BC}" srcOrd="0" destOrd="0" presId="urn:microsoft.com/office/officeart/2005/8/layout/default"/>
    <dgm:cxn modelId="{DD3667B6-6739-4BF7-B67E-20A3D61A1A68}" type="presParOf" srcId="{264CA407-3780-4429-9C9E-7B6F18E61DDA}" destId="{9E4A33C5-3581-4672-B94C-3A88042816BC}" srcOrd="0" destOrd="0" presId="urn:microsoft.com/office/officeart/2005/8/layout/default"/>
    <dgm:cxn modelId="{23297A8A-D4AE-4065-9C9B-7E798EA1B4C3}" type="presParOf" srcId="{264CA407-3780-4429-9C9E-7B6F18E61DDA}" destId="{78BB19D7-0539-4926-A95B-3808D3A00979}" srcOrd="1" destOrd="0" presId="urn:microsoft.com/office/officeart/2005/8/layout/default"/>
    <dgm:cxn modelId="{3853587B-5B78-4BDD-BBD1-EF9FBAF104F5}" type="presParOf" srcId="{264CA407-3780-4429-9C9E-7B6F18E61DDA}" destId="{11EEA8D0-55F8-4FDE-85D2-C087CEC783ED}" srcOrd="2" destOrd="0" presId="urn:microsoft.com/office/officeart/2005/8/layout/default"/>
    <dgm:cxn modelId="{C3913249-2574-433E-A9B1-D77BD3C4D104}" type="presParOf" srcId="{264CA407-3780-4429-9C9E-7B6F18E61DDA}" destId="{579CAB2C-F76F-4B74-B64C-6FA726D09D63}" srcOrd="3" destOrd="0" presId="urn:microsoft.com/office/officeart/2005/8/layout/default"/>
    <dgm:cxn modelId="{2A40A78D-C143-41C5-B41C-B50E1E07D707}" type="presParOf" srcId="{264CA407-3780-4429-9C9E-7B6F18E61DDA}" destId="{CE98A20D-529D-430C-AB35-982241CFB10B}" srcOrd="4" destOrd="0" presId="urn:microsoft.com/office/officeart/2005/8/layout/default"/>
    <dgm:cxn modelId="{A0376D53-9AEA-4E6C-B989-2694B2652772}" type="presParOf" srcId="{264CA407-3780-4429-9C9E-7B6F18E61DDA}" destId="{5BE638C8-8542-4537-A0F9-522A82515028}" srcOrd="5" destOrd="0" presId="urn:microsoft.com/office/officeart/2005/8/layout/default"/>
    <dgm:cxn modelId="{AFE75729-CBA9-4A2B-A9A8-52084EFAEBD4}" type="presParOf" srcId="{264CA407-3780-4429-9C9E-7B6F18E61DDA}" destId="{7F9F2047-4EA0-406A-BED1-30396E45CD73}" srcOrd="6" destOrd="0" presId="urn:microsoft.com/office/officeart/2005/8/layout/default"/>
    <dgm:cxn modelId="{E3A978E0-901E-46DD-A982-91138110DA7D}" type="presParOf" srcId="{264CA407-3780-4429-9C9E-7B6F18E61DDA}" destId="{11A1FF29-1814-42F2-86AE-DE79C4AF208F}" srcOrd="7" destOrd="0" presId="urn:microsoft.com/office/officeart/2005/8/layout/default"/>
    <dgm:cxn modelId="{A1F63634-D167-4C34-8684-C7B09991F43B}" type="presParOf" srcId="{264CA407-3780-4429-9C9E-7B6F18E61DDA}" destId="{45927E32-D6D3-410E-A0F4-3B94AA9C99BD}" srcOrd="8" destOrd="0" presId="urn:microsoft.com/office/officeart/2005/8/layout/default"/>
    <dgm:cxn modelId="{CCF898A7-7F10-4C57-874E-5930A096BFD5}" type="presParOf" srcId="{264CA407-3780-4429-9C9E-7B6F18E61DDA}" destId="{B6E02CF3-1137-4C23-8CD8-48AC6F1323E0}" srcOrd="9" destOrd="0" presId="urn:microsoft.com/office/officeart/2005/8/layout/default"/>
    <dgm:cxn modelId="{B6B9C2B5-60B6-48F2-8184-E830790E02BC}" type="presParOf" srcId="{264CA407-3780-4429-9C9E-7B6F18E61DDA}" destId="{FC76365E-C93C-44CB-8354-9E7C0C66027B}" srcOrd="10" destOrd="0" presId="urn:microsoft.com/office/officeart/2005/8/layout/default"/>
    <dgm:cxn modelId="{6C97FBE7-A02F-4213-8D70-1418D00709FB}" type="presParOf" srcId="{264CA407-3780-4429-9C9E-7B6F18E61DDA}" destId="{418BBA34-CF0B-4D38-861F-3D0B716504C4}" srcOrd="11" destOrd="0" presId="urn:microsoft.com/office/officeart/2005/8/layout/default"/>
    <dgm:cxn modelId="{36BBE0DE-12B1-43A5-9899-B7ACE110591C}" type="presParOf" srcId="{264CA407-3780-4429-9C9E-7B6F18E61DDA}" destId="{3B826718-7BD4-45DC-936B-ACEF6AD966D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DD866-0C49-4116-835E-7E3F6BEDAE01}">
      <dsp:nvSpPr>
        <dsp:cNvPr id="0" name=""/>
        <dsp:cNvSpPr/>
      </dsp:nvSpPr>
      <dsp:spPr>
        <a:xfrm>
          <a:off x="0" y="365970"/>
          <a:ext cx="6900512"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725468-7779-4C47-AF08-AA3106C80FDD}">
      <dsp:nvSpPr>
        <dsp:cNvPr id="0" name=""/>
        <dsp:cNvSpPr/>
      </dsp:nvSpPr>
      <dsp:spPr>
        <a:xfrm>
          <a:off x="345025" y="115050"/>
          <a:ext cx="483035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bg1"/>
              </a:solidFill>
              <a:latin typeface="Comic Sans MS" panose="030F0702030302020204" pitchFamily="66" charset="0"/>
            </a:rPr>
            <a:t>Natural Language processing</a:t>
          </a:r>
          <a:endParaRPr lang="en-US" sz="2000" kern="1200">
            <a:solidFill>
              <a:schemeClr val="bg1"/>
            </a:solidFill>
            <a:latin typeface="Comic Sans MS" panose="030F0702030302020204" pitchFamily="66" charset="0"/>
          </a:endParaRPr>
        </a:p>
      </dsp:txBody>
      <dsp:txXfrm>
        <a:off x="369523" y="139548"/>
        <a:ext cx="4781362" cy="452844"/>
      </dsp:txXfrm>
    </dsp:sp>
    <dsp:sp modelId="{34BC07A0-5677-4E0B-877E-7E995F31C91A}">
      <dsp:nvSpPr>
        <dsp:cNvPr id="0" name=""/>
        <dsp:cNvSpPr/>
      </dsp:nvSpPr>
      <dsp:spPr>
        <a:xfrm>
          <a:off x="0" y="1137090"/>
          <a:ext cx="6900512"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98621-0200-408B-BE8E-507DCD6E2374}">
      <dsp:nvSpPr>
        <dsp:cNvPr id="0" name=""/>
        <dsp:cNvSpPr/>
      </dsp:nvSpPr>
      <dsp:spPr>
        <a:xfrm>
          <a:off x="345025" y="886170"/>
          <a:ext cx="4830358"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bg1"/>
              </a:solidFill>
              <a:latin typeface="Comic Sans MS" panose="030F0702030302020204" pitchFamily="66" charset="0"/>
            </a:rPr>
            <a:t>Sentimental Analysis</a:t>
          </a:r>
          <a:endParaRPr lang="en-US" sz="2000" kern="1200">
            <a:solidFill>
              <a:schemeClr val="bg1"/>
            </a:solidFill>
            <a:latin typeface="Comic Sans MS" panose="030F0702030302020204" pitchFamily="66" charset="0"/>
          </a:endParaRPr>
        </a:p>
      </dsp:txBody>
      <dsp:txXfrm>
        <a:off x="369523" y="910668"/>
        <a:ext cx="4781362" cy="452844"/>
      </dsp:txXfrm>
    </dsp:sp>
    <dsp:sp modelId="{F0D94E7C-8DA2-42F1-920B-9F68850FB5B1}">
      <dsp:nvSpPr>
        <dsp:cNvPr id="0" name=""/>
        <dsp:cNvSpPr/>
      </dsp:nvSpPr>
      <dsp:spPr>
        <a:xfrm>
          <a:off x="0" y="1908210"/>
          <a:ext cx="6900512" cy="42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9EF1A8-6063-4268-915D-0F66F41AD6A3}">
      <dsp:nvSpPr>
        <dsp:cNvPr id="0" name=""/>
        <dsp:cNvSpPr/>
      </dsp:nvSpPr>
      <dsp:spPr>
        <a:xfrm>
          <a:off x="345025" y="1657290"/>
          <a:ext cx="4830358"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bg1"/>
              </a:solidFill>
              <a:latin typeface="Comic Sans MS" panose="030F0702030302020204" pitchFamily="66" charset="0"/>
            </a:rPr>
            <a:t>Bayes Theorem</a:t>
          </a:r>
          <a:endParaRPr lang="en-US" sz="2000" kern="1200">
            <a:solidFill>
              <a:schemeClr val="bg1"/>
            </a:solidFill>
            <a:latin typeface="Comic Sans MS" panose="030F0702030302020204" pitchFamily="66" charset="0"/>
          </a:endParaRPr>
        </a:p>
      </dsp:txBody>
      <dsp:txXfrm>
        <a:off x="369523" y="1681788"/>
        <a:ext cx="4781362" cy="452844"/>
      </dsp:txXfrm>
    </dsp:sp>
    <dsp:sp modelId="{C8FA82FE-9440-415F-9333-FCE637F1629D}">
      <dsp:nvSpPr>
        <dsp:cNvPr id="0" name=""/>
        <dsp:cNvSpPr/>
      </dsp:nvSpPr>
      <dsp:spPr>
        <a:xfrm>
          <a:off x="0" y="2679330"/>
          <a:ext cx="6900512"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0789B1-9C5F-4C9F-88D0-958D8BF73DE4}">
      <dsp:nvSpPr>
        <dsp:cNvPr id="0" name=""/>
        <dsp:cNvSpPr/>
      </dsp:nvSpPr>
      <dsp:spPr>
        <a:xfrm>
          <a:off x="345025" y="2428410"/>
          <a:ext cx="483035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bg1"/>
              </a:solidFill>
              <a:latin typeface="Comic Sans MS" panose="030F0702030302020204" pitchFamily="66" charset="0"/>
            </a:rPr>
            <a:t>Word to Vector Representations</a:t>
          </a:r>
          <a:endParaRPr lang="en-US" sz="2000" kern="1200">
            <a:solidFill>
              <a:schemeClr val="bg1"/>
            </a:solidFill>
            <a:latin typeface="Comic Sans MS" panose="030F0702030302020204" pitchFamily="66" charset="0"/>
          </a:endParaRPr>
        </a:p>
      </dsp:txBody>
      <dsp:txXfrm>
        <a:off x="369523" y="2452908"/>
        <a:ext cx="4781362" cy="452844"/>
      </dsp:txXfrm>
    </dsp:sp>
    <dsp:sp modelId="{CF5B35FB-2163-47A4-ACCE-8EF9CA769526}">
      <dsp:nvSpPr>
        <dsp:cNvPr id="0" name=""/>
        <dsp:cNvSpPr/>
      </dsp:nvSpPr>
      <dsp:spPr>
        <a:xfrm>
          <a:off x="0" y="3450450"/>
          <a:ext cx="6900512"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59E65-B444-4B98-B3D0-E5EDBCC4489A}">
      <dsp:nvSpPr>
        <dsp:cNvPr id="0" name=""/>
        <dsp:cNvSpPr/>
      </dsp:nvSpPr>
      <dsp:spPr>
        <a:xfrm>
          <a:off x="345025" y="3199530"/>
          <a:ext cx="4830358"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bg1"/>
              </a:solidFill>
              <a:latin typeface="Comic Sans MS" panose="030F0702030302020204" pitchFamily="66" charset="0"/>
            </a:rPr>
            <a:t>Libraries Used</a:t>
          </a:r>
          <a:endParaRPr lang="en-US" sz="2000" kern="1200">
            <a:solidFill>
              <a:schemeClr val="bg1"/>
            </a:solidFill>
            <a:latin typeface="Comic Sans MS" panose="030F0702030302020204" pitchFamily="66" charset="0"/>
          </a:endParaRPr>
        </a:p>
      </dsp:txBody>
      <dsp:txXfrm>
        <a:off x="369523" y="3224028"/>
        <a:ext cx="4781362" cy="452844"/>
      </dsp:txXfrm>
    </dsp:sp>
    <dsp:sp modelId="{AA6C1B06-3D90-4D86-AD7E-81E0FD830685}">
      <dsp:nvSpPr>
        <dsp:cNvPr id="0" name=""/>
        <dsp:cNvSpPr/>
      </dsp:nvSpPr>
      <dsp:spPr>
        <a:xfrm>
          <a:off x="0" y="4221570"/>
          <a:ext cx="6900512"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D33CE2-0B63-4775-BECC-3780DB9AC2BA}">
      <dsp:nvSpPr>
        <dsp:cNvPr id="0" name=""/>
        <dsp:cNvSpPr/>
      </dsp:nvSpPr>
      <dsp:spPr>
        <a:xfrm>
          <a:off x="345025" y="3970650"/>
          <a:ext cx="483035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bg1"/>
              </a:solidFill>
              <a:latin typeface="Comic Sans MS" panose="030F0702030302020204" pitchFamily="66" charset="0"/>
            </a:rPr>
            <a:t>Data Set</a:t>
          </a:r>
          <a:endParaRPr lang="en-US" sz="2000" kern="1200">
            <a:solidFill>
              <a:schemeClr val="bg1"/>
            </a:solidFill>
            <a:latin typeface="Comic Sans MS" panose="030F0702030302020204" pitchFamily="66" charset="0"/>
          </a:endParaRPr>
        </a:p>
      </dsp:txBody>
      <dsp:txXfrm>
        <a:off x="369523" y="3995148"/>
        <a:ext cx="4781362" cy="452844"/>
      </dsp:txXfrm>
    </dsp:sp>
    <dsp:sp modelId="{EA2EFB81-50D8-4CC8-9D2C-571EC72D4A0C}">
      <dsp:nvSpPr>
        <dsp:cNvPr id="0" name=""/>
        <dsp:cNvSpPr/>
      </dsp:nvSpPr>
      <dsp:spPr>
        <a:xfrm>
          <a:off x="0" y="4992690"/>
          <a:ext cx="6900512"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51C5AC-09C2-4125-923A-4F1B6A7A1C13}">
      <dsp:nvSpPr>
        <dsp:cNvPr id="0" name=""/>
        <dsp:cNvSpPr/>
      </dsp:nvSpPr>
      <dsp:spPr>
        <a:xfrm>
          <a:off x="345025" y="4741770"/>
          <a:ext cx="4830358"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bg1"/>
              </a:solidFill>
              <a:latin typeface="Comic Sans MS" panose="030F0702030302020204" pitchFamily="66" charset="0"/>
            </a:rPr>
            <a:t>Implementation</a:t>
          </a:r>
          <a:endParaRPr lang="en-US" sz="2000" kern="1200">
            <a:solidFill>
              <a:schemeClr val="bg1"/>
            </a:solidFill>
            <a:latin typeface="Comic Sans MS" panose="030F0702030302020204" pitchFamily="66" charset="0"/>
          </a:endParaRPr>
        </a:p>
      </dsp:txBody>
      <dsp:txXfrm>
        <a:off x="369523" y="4766268"/>
        <a:ext cx="478136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B7F49-23F4-485D-BB42-024867CD62F2}">
      <dsp:nvSpPr>
        <dsp:cNvPr id="0" name=""/>
        <dsp:cNvSpPr/>
      </dsp:nvSpPr>
      <dsp:spPr>
        <a:xfrm>
          <a:off x="0" y="2284700"/>
          <a:ext cx="6586489" cy="149901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There are two levels of granularities in Text Classification:</a:t>
          </a:r>
        </a:p>
      </dsp:txBody>
      <dsp:txXfrm>
        <a:off x="0" y="2284700"/>
        <a:ext cx="6586489" cy="809466"/>
      </dsp:txXfrm>
    </dsp:sp>
    <dsp:sp modelId="{E3365086-AE9D-4310-8EEA-FD7A4B860AD8}">
      <dsp:nvSpPr>
        <dsp:cNvPr id="0" name=""/>
        <dsp:cNvSpPr/>
      </dsp:nvSpPr>
      <dsp:spPr>
        <a:xfrm>
          <a:off x="0" y="3064186"/>
          <a:ext cx="3293244" cy="68954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Sentence level Classification</a:t>
          </a:r>
        </a:p>
      </dsp:txBody>
      <dsp:txXfrm>
        <a:off x="0" y="3064186"/>
        <a:ext cx="3293244" cy="689545"/>
      </dsp:txXfrm>
    </dsp:sp>
    <dsp:sp modelId="{D75676FD-5957-4168-B3AA-92E88704DC38}">
      <dsp:nvSpPr>
        <dsp:cNvPr id="0" name=""/>
        <dsp:cNvSpPr/>
      </dsp:nvSpPr>
      <dsp:spPr>
        <a:xfrm>
          <a:off x="3293244" y="3064186"/>
          <a:ext cx="3293244" cy="68954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Document level Classification</a:t>
          </a:r>
        </a:p>
      </dsp:txBody>
      <dsp:txXfrm>
        <a:off x="3293244" y="3064186"/>
        <a:ext cx="3293244" cy="689545"/>
      </dsp:txXfrm>
    </dsp:sp>
    <dsp:sp modelId="{7376A6A2-5687-4BF3-AC9D-0F66E974AE03}">
      <dsp:nvSpPr>
        <dsp:cNvPr id="0" name=""/>
        <dsp:cNvSpPr/>
      </dsp:nvSpPr>
      <dsp:spPr>
        <a:xfrm rot="10800000">
          <a:off x="0" y="0"/>
          <a:ext cx="6586489" cy="2305479"/>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Sentimental analysis is an automated process capable of understanding the feelings, opinions that underlie a text</a:t>
          </a:r>
          <a:endParaRPr lang="en-US" sz="2400" kern="1200" dirty="0"/>
        </a:p>
      </dsp:txBody>
      <dsp:txXfrm rot="10800000">
        <a:off x="0" y="0"/>
        <a:ext cx="6586489" cy="1498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A33C5-3581-4672-B94C-3A88042816BC}">
      <dsp:nvSpPr>
        <dsp:cNvPr id="0" name=""/>
        <dsp:cNvSpPr/>
      </dsp:nvSpPr>
      <dsp:spPr>
        <a:xfrm>
          <a:off x="0" y="611660"/>
          <a:ext cx="2156410" cy="12938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Comic Sans MS" panose="030F0702030302020204" pitchFamily="66" charset="0"/>
            </a:rPr>
            <a:t>Pandas</a:t>
          </a:r>
          <a:endParaRPr lang="en-US" sz="2000" kern="1200">
            <a:solidFill>
              <a:schemeClr val="bg1"/>
            </a:solidFill>
            <a:latin typeface="Comic Sans MS" panose="030F0702030302020204" pitchFamily="66" charset="0"/>
          </a:endParaRPr>
        </a:p>
      </dsp:txBody>
      <dsp:txXfrm>
        <a:off x="0" y="611660"/>
        <a:ext cx="2156410" cy="1293846"/>
      </dsp:txXfrm>
    </dsp:sp>
    <dsp:sp modelId="{11EEA8D0-55F8-4FDE-85D2-C087CEC783ED}">
      <dsp:nvSpPr>
        <dsp:cNvPr id="0" name=""/>
        <dsp:cNvSpPr/>
      </dsp:nvSpPr>
      <dsp:spPr>
        <a:xfrm>
          <a:off x="2372051" y="611660"/>
          <a:ext cx="2156410" cy="1293846"/>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Comic Sans MS" panose="030F0702030302020204" pitchFamily="66" charset="0"/>
            </a:rPr>
            <a:t>NLTK</a:t>
          </a:r>
        </a:p>
      </dsp:txBody>
      <dsp:txXfrm>
        <a:off x="2372051" y="611660"/>
        <a:ext cx="2156410" cy="1293846"/>
      </dsp:txXfrm>
    </dsp:sp>
    <dsp:sp modelId="{CE98A20D-529D-430C-AB35-982241CFB10B}">
      <dsp:nvSpPr>
        <dsp:cNvPr id="0" name=""/>
        <dsp:cNvSpPr/>
      </dsp:nvSpPr>
      <dsp:spPr>
        <a:xfrm>
          <a:off x="4744102" y="611660"/>
          <a:ext cx="2156410" cy="12938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Comic Sans MS" panose="030F0702030302020204" pitchFamily="66" charset="0"/>
            </a:rPr>
            <a:t>Porter stemmer</a:t>
          </a:r>
        </a:p>
      </dsp:txBody>
      <dsp:txXfrm>
        <a:off x="4744102" y="611660"/>
        <a:ext cx="2156410" cy="1293846"/>
      </dsp:txXfrm>
    </dsp:sp>
    <dsp:sp modelId="{7F9F2047-4EA0-406A-BED1-30396E45CD73}">
      <dsp:nvSpPr>
        <dsp:cNvPr id="0" name=""/>
        <dsp:cNvSpPr/>
      </dsp:nvSpPr>
      <dsp:spPr>
        <a:xfrm>
          <a:off x="0" y="2121147"/>
          <a:ext cx="2156410" cy="129384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Comic Sans MS" panose="030F0702030302020204" pitchFamily="66" charset="0"/>
            </a:rPr>
            <a:t>Count Vectorizer</a:t>
          </a:r>
        </a:p>
      </dsp:txBody>
      <dsp:txXfrm>
        <a:off x="0" y="2121147"/>
        <a:ext cx="2156410" cy="1293846"/>
      </dsp:txXfrm>
    </dsp:sp>
    <dsp:sp modelId="{45927E32-D6D3-410E-A0F4-3B94AA9C99BD}">
      <dsp:nvSpPr>
        <dsp:cNvPr id="0" name=""/>
        <dsp:cNvSpPr/>
      </dsp:nvSpPr>
      <dsp:spPr>
        <a:xfrm>
          <a:off x="2372051" y="2121147"/>
          <a:ext cx="2156410" cy="12938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Comic Sans MS" panose="030F0702030302020204" pitchFamily="66" charset="0"/>
            </a:rPr>
            <a:t>GaussianNB</a:t>
          </a:r>
        </a:p>
      </dsp:txBody>
      <dsp:txXfrm>
        <a:off x="2372051" y="2121147"/>
        <a:ext cx="2156410" cy="1293846"/>
      </dsp:txXfrm>
    </dsp:sp>
    <dsp:sp modelId="{FC76365E-C93C-44CB-8354-9E7C0C66027B}">
      <dsp:nvSpPr>
        <dsp:cNvPr id="0" name=""/>
        <dsp:cNvSpPr/>
      </dsp:nvSpPr>
      <dsp:spPr>
        <a:xfrm>
          <a:off x="4744102" y="2121147"/>
          <a:ext cx="2156410" cy="1293846"/>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Comic Sans MS" panose="030F0702030302020204" pitchFamily="66" charset="0"/>
            </a:rPr>
            <a:t>Matplotlib</a:t>
          </a:r>
        </a:p>
      </dsp:txBody>
      <dsp:txXfrm>
        <a:off x="4744102" y="2121147"/>
        <a:ext cx="2156410" cy="1293846"/>
      </dsp:txXfrm>
    </dsp:sp>
    <dsp:sp modelId="{3B826718-7BD4-45DC-936B-ACEF6AD966D0}">
      <dsp:nvSpPr>
        <dsp:cNvPr id="0" name=""/>
        <dsp:cNvSpPr/>
      </dsp:nvSpPr>
      <dsp:spPr>
        <a:xfrm>
          <a:off x="1346386" y="3630634"/>
          <a:ext cx="4207738" cy="1293846"/>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Comic Sans MS" panose="030F0702030302020204" pitchFamily="66" charset="0"/>
            </a:rPr>
            <a:t>Regular expressions (re)</a:t>
          </a:r>
        </a:p>
      </dsp:txBody>
      <dsp:txXfrm>
        <a:off x="1346386" y="3630634"/>
        <a:ext cx="4207738" cy="129384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D472-1706-4285-B234-5592DD7C4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93C383-B93C-455F-B6F2-D11D9B86B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C7CEA5-94DF-4943-82E3-9A12EC10455B}"/>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5" name="Footer Placeholder 4">
            <a:extLst>
              <a:ext uri="{FF2B5EF4-FFF2-40B4-BE49-F238E27FC236}">
                <a16:creationId xmlns:a16="http://schemas.microsoft.com/office/drawing/2014/main" id="{920A6AFD-8228-48D5-8F09-7C3879183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40B92-86BA-463F-A910-5EF893DD406E}"/>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234829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38C2-E375-4110-8AD8-870767A2E4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4543AB-F477-4973-BD5B-E190B9F04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196C1-8DF1-423E-BF0E-1D7D6579FF23}"/>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5" name="Footer Placeholder 4">
            <a:extLst>
              <a:ext uri="{FF2B5EF4-FFF2-40B4-BE49-F238E27FC236}">
                <a16:creationId xmlns:a16="http://schemas.microsoft.com/office/drawing/2014/main" id="{1DC69EED-832C-4DEC-8289-D8109FE50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25B82-0D85-429D-A07E-58AED40638EC}"/>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424956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53081-3E05-43C9-8F5B-6843573468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0C568B-4B15-4432-8C27-B3345CC761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EAAB5-904B-41A3-982E-536204CD0EDE}"/>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5" name="Footer Placeholder 4">
            <a:extLst>
              <a:ext uri="{FF2B5EF4-FFF2-40B4-BE49-F238E27FC236}">
                <a16:creationId xmlns:a16="http://schemas.microsoft.com/office/drawing/2014/main" id="{DB8010DA-F85C-460C-98ED-7E2C6E3A7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C81FD2-9816-4494-B9D2-AC6C83EFEA2F}"/>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304134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6887-C324-4C12-B3CF-1BC8C9D396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7E6EC0-75BA-46A6-8F9D-DB453EA94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44FE-A218-490D-9D89-485845FD04BE}"/>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5" name="Footer Placeholder 4">
            <a:extLst>
              <a:ext uri="{FF2B5EF4-FFF2-40B4-BE49-F238E27FC236}">
                <a16:creationId xmlns:a16="http://schemas.microsoft.com/office/drawing/2014/main" id="{A9A982A9-F195-48DD-92EB-8E68D6561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B5C5D-8DB4-4A50-9D78-8EF162C3A584}"/>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280276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DE58-3905-4DA0-A97C-66B7DFBC6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DD8A11-319F-4CF3-BEA0-192DFB0E9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2475F-4CB5-4ECF-BEA3-052C73FDB90D}"/>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5" name="Footer Placeholder 4">
            <a:extLst>
              <a:ext uri="{FF2B5EF4-FFF2-40B4-BE49-F238E27FC236}">
                <a16:creationId xmlns:a16="http://schemas.microsoft.com/office/drawing/2014/main" id="{0CCA85F1-6213-4A9A-BDC2-3A837D37C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14FD4-91F4-4A98-A68E-3069299C10F1}"/>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58373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6035-BC7A-4A96-9F02-7F2CFD0B77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7C4C7A-154B-4CC2-97A9-F9B83C866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C82C82-5391-4C7F-A083-C67EE186A2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F40269-79D0-4C90-B858-E41E8BBEAB54}"/>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6" name="Footer Placeholder 5">
            <a:extLst>
              <a:ext uri="{FF2B5EF4-FFF2-40B4-BE49-F238E27FC236}">
                <a16:creationId xmlns:a16="http://schemas.microsoft.com/office/drawing/2014/main" id="{EBA6EBC4-BC50-41BE-BFE3-20DC25D69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89FCEF-530C-43D6-ADA8-BDF0F0EF0C6D}"/>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102445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BDA5-E0A0-483A-85CF-4E32FFC3C5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6EE83B-706B-4098-B6A2-453718BC0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4C55D-CA3F-4500-8C36-BEB4A1E01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A7724A-DF10-4E7B-B597-DBCEC802D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61BA5-2EC2-4C06-AE5C-21D942336B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7C7F-A22F-4E20-8057-C5FA07294771}"/>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8" name="Footer Placeholder 7">
            <a:extLst>
              <a:ext uri="{FF2B5EF4-FFF2-40B4-BE49-F238E27FC236}">
                <a16:creationId xmlns:a16="http://schemas.microsoft.com/office/drawing/2014/main" id="{6E22755B-3B59-475D-A082-E096331C5F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30980A-0FD4-4E5A-AAE0-5B912CFA7B40}"/>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253569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4D0F-E02A-4304-A8A7-23281F0FB4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E1154F-3268-444E-A20C-83E75DD79D99}"/>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4" name="Footer Placeholder 3">
            <a:extLst>
              <a:ext uri="{FF2B5EF4-FFF2-40B4-BE49-F238E27FC236}">
                <a16:creationId xmlns:a16="http://schemas.microsoft.com/office/drawing/2014/main" id="{E3BB7DF4-4AD0-499B-9E5F-F569FB1031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0A38DA-FB74-484E-A906-D193F039851F}"/>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36594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B65F3-2DDE-47E2-82C2-C7D6BD43B93B}"/>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3" name="Footer Placeholder 2">
            <a:extLst>
              <a:ext uri="{FF2B5EF4-FFF2-40B4-BE49-F238E27FC236}">
                <a16:creationId xmlns:a16="http://schemas.microsoft.com/office/drawing/2014/main" id="{FD437874-E026-4C7B-AD57-2C51963A39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C72F82-1E27-441E-8837-9CAA6E511CD6}"/>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363995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5CE9-A559-443F-BF9E-0875B3659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B38AC9-8879-489D-AE0C-8E9D361C29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9B0BFA-1BF8-439A-A811-2B7418FB6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D2E55-917D-4483-9C88-C6E901BD57CA}"/>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6" name="Footer Placeholder 5">
            <a:extLst>
              <a:ext uri="{FF2B5EF4-FFF2-40B4-BE49-F238E27FC236}">
                <a16:creationId xmlns:a16="http://schemas.microsoft.com/office/drawing/2014/main" id="{FDCCAA2B-4D22-41A8-8939-5A9F6DE255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F87792-1B52-407E-88A2-66F45FA2723F}"/>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130452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C284-2753-4697-A2A4-0F527D2AA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994C2C-FAF2-4091-AAFB-7F378B2D6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7C249B-D015-48C8-B9C3-7E453446C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B0C12-A772-491C-B24A-AC0526EE32A0}"/>
              </a:ext>
            </a:extLst>
          </p:cNvPr>
          <p:cNvSpPr>
            <a:spLocks noGrp="1"/>
          </p:cNvSpPr>
          <p:nvPr>
            <p:ph type="dt" sz="half" idx="10"/>
          </p:nvPr>
        </p:nvSpPr>
        <p:spPr/>
        <p:txBody>
          <a:bodyPr/>
          <a:lstStyle/>
          <a:p>
            <a:fld id="{86148EC7-A2DD-4D1B-9755-D6D74697D4F1}" type="datetimeFigureOut">
              <a:rPr lang="en-IN" smtClean="0"/>
              <a:t>01-02-2022</a:t>
            </a:fld>
            <a:endParaRPr lang="en-IN"/>
          </a:p>
        </p:txBody>
      </p:sp>
      <p:sp>
        <p:nvSpPr>
          <p:cNvPr id="6" name="Footer Placeholder 5">
            <a:extLst>
              <a:ext uri="{FF2B5EF4-FFF2-40B4-BE49-F238E27FC236}">
                <a16:creationId xmlns:a16="http://schemas.microsoft.com/office/drawing/2014/main" id="{1B908052-340D-4249-9989-E93F041647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53A75F-D744-4066-A28B-64E043078A35}"/>
              </a:ext>
            </a:extLst>
          </p:cNvPr>
          <p:cNvSpPr>
            <a:spLocks noGrp="1"/>
          </p:cNvSpPr>
          <p:nvPr>
            <p:ph type="sldNum" sz="quarter" idx="12"/>
          </p:nvPr>
        </p:nvSpPr>
        <p:spPr/>
        <p:txBody>
          <a:bodyPr/>
          <a:lstStyle/>
          <a:p>
            <a:fld id="{39439B84-755E-4CA0-BC80-F69DDA8243E7}" type="slidenum">
              <a:rPr lang="en-IN" smtClean="0"/>
              <a:t>‹#›</a:t>
            </a:fld>
            <a:endParaRPr lang="en-IN"/>
          </a:p>
        </p:txBody>
      </p:sp>
    </p:spTree>
    <p:extLst>
      <p:ext uri="{BB962C8B-B14F-4D97-AF65-F5344CB8AC3E}">
        <p14:creationId xmlns:p14="http://schemas.microsoft.com/office/powerpoint/2010/main" val="237802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7D981F-965C-4C7B-AC5C-ED1174275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4183C-E3BE-479D-AF3B-BE16B4B53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D2B759-4E46-4938-A4DC-68CED39C8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48EC7-A2DD-4D1B-9755-D6D74697D4F1}" type="datetimeFigureOut">
              <a:rPr lang="en-IN" smtClean="0"/>
              <a:t>01-02-2022</a:t>
            </a:fld>
            <a:endParaRPr lang="en-IN"/>
          </a:p>
        </p:txBody>
      </p:sp>
      <p:sp>
        <p:nvSpPr>
          <p:cNvPr id="5" name="Footer Placeholder 4">
            <a:extLst>
              <a:ext uri="{FF2B5EF4-FFF2-40B4-BE49-F238E27FC236}">
                <a16:creationId xmlns:a16="http://schemas.microsoft.com/office/drawing/2014/main" id="{A273F755-C464-4C23-8BC9-30FE243392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CBBBFF-30FA-4492-BF02-1F1BE0034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39B84-755E-4CA0-BC80-F69DDA8243E7}" type="slidenum">
              <a:rPr lang="en-IN" smtClean="0"/>
              <a:t>‹#›</a:t>
            </a:fld>
            <a:endParaRPr lang="en-IN"/>
          </a:p>
        </p:txBody>
      </p:sp>
    </p:spTree>
    <p:extLst>
      <p:ext uri="{BB962C8B-B14F-4D97-AF65-F5344CB8AC3E}">
        <p14:creationId xmlns:p14="http://schemas.microsoft.com/office/powerpoint/2010/main" val="247261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46">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picture containing logo&#10;&#10;Description automatically generated">
            <a:extLst>
              <a:ext uri="{FF2B5EF4-FFF2-40B4-BE49-F238E27FC236}">
                <a16:creationId xmlns:a16="http://schemas.microsoft.com/office/drawing/2014/main" id="{B3FF1540-A60A-4651-8268-7DBA4E9FC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343" y="1169917"/>
            <a:ext cx="8352537" cy="1974216"/>
          </a:xfrm>
          <a:prstGeom prst="rect">
            <a:avLst/>
          </a:prstGeom>
        </p:spPr>
      </p:pic>
      <p:sp>
        <p:nvSpPr>
          <p:cNvPr id="91" name="Right Triangle 4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5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995030E-2F79-4C6C-AEB3-6AC26A765B09}"/>
              </a:ext>
            </a:extLst>
          </p:cNvPr>
          <p:cNvSpPr>
            <a:spLocks noGrp="1"/>
          </p:cNvSpPr>
          <p:nvPr>
            <p:ph type="ctrTitle"/>
          </p:nvPr>
        </p:nvSpPr>
        <p:spPr>
          <a:xfrm>
            <a:off x="1082371" y="2962015"/>
            <a:ext cx="10216883" cy="1660786"/>
          </a:xfrm>
        </p:spPr>
        <p:txBody>
          <a:bodyPr anchor="b">
            <a:normAutofit/>
          </a:bodyPr>
          <a:lstStyle/>
          <a:p>
            <a:r>
              <a:rPr lang="en-US" sz="4400">
                <a:latin typeface="Comic Sans MS" panose="030F0702030302020204" pitchFamily="66" charset="0"/>
              </a:rPr>
              <a:t>Sentence Level Text Classification using Naïve Bayes</a:t>
            </a:r>
            <a:endParaRPr lang="en-IN" sz="4400" b="1"/>
          </a:p>
        </p:txBody>
      </p:sp>
      <p:sp>
        <p:nvSpPr>
          <p:cNvPr id="3" name="Subtitle 2">
            <a:extLst>
              <a:ext uri="{FF2B5EF4-FFF2-40B4-BE49-F238E27FC236}">
                <a16:creationId xmlns:a16="http://schemas.microsoft.com/office/drawing/2014/main" id="{CEDE16CD-7D7F-462C-9CF2-D6E3D2338C19}"/>
              </a:ext>
            </a:extLst>
          </p:cNvPr>
          <p:cNvSpPr>
            <a:spLocks noGrp="1"/>
          </p:cNvSpPr>
          <p:nvPr>
            <p:ph type="subTitle" idx="1"/>
          </p:nvPr>
        </p:nvSpPr>
        <p:spPr>
          <a:xfrm>
            <a:off x="3395065" y="4678876"/>
            <a:ext cx="5591494" cy="1537877"/>
          </a:xfrm>
        </p:spPr>
        <p:txBody>
          <a:bodyPr anchor="t">
            <a:normAutofit fontScale="92500"/>
          </a:bodyPr>
          <a:lstStyle/>
          <a:p>
            <a:r>
              <a:rPr lang="en-IN" sz="1900" b="1">
                <a:latin typeface="Comic Sans MS" panose="030F0702030302020204" pitchFamily="66" charset="0"/>
              </a:rPr>
              <a:t>TEAM-6</a:t>
            </a:r>
          </a:p>
          <a:p>
            <a:r>
              <a:rPr lang="en-IN" sz="1900">
                <a:latin typeface="Comic Sans MS" panose="030F0702030302020204" pitchFamily="66" charset="0"/>
              </a:rPr>
              <a:t>BL.EN.U4AIE20031 – Kunisetty Jaswanth</a:t>
            </a:r>
          </a:p>
          <a:p>
            <a:r>
              <a:rPr lang="en-IN" sz="1900">
                <a:latin typeface="Comic Sans MS" panose="030F0702030302020204" pitchFamily="66" charset="0"/>
              </a:rPr>
              <a:t>BL.EN.U4AIE20032 – </a:t>
            </a:r>
            <a:r>
              <a:rPr lang="en-IN" sz="1900" err="1">
                <a:latin typeface="Comic Sans MS" panose="030F0702030302020204" pitchFamily="66" charset="0"/>
              </a:rPr>
              <a:t>Masabattula</a:t>
            </a:r>
            <a:r>
              <a:rPr lang="en-IN" sz="1900">
                <a:latin typeface="Comic Sans MS" panose="030F0702030302020204" pitchFamily="66" charset="0"/>
              </a:rPr>
              <a:t> Teja Nikhil</a:t>
            </a:r>
          </a:p>
          <a:p>
            <a:r>
              <a:rPr lang="en-IN" sz="1900">
                <a:latin typeface="Comic Sans MS" panose="030F0702030302020204" pitchFamily="66" charset="0"/>
              </a:rPr>
              <a:t>BL.EN.U4AIE20036 – </a:t>
            </a:r>
            <a:r>
              <a:rPr lang="en-IN" sz="1900" err="1">
                <a:latin typeface="Comic Sans MS" panose="030F0702030302020204" pitchFamily="66" charset="0"/>
              </a:rPr>
              <a:t>Mutyala</a:t>
            </a:r>
            <a:r>
              <a:rPr lang="en-IN" sz="1900">
                <a:latin typeface="Comic Sans MS" panose="030F0702030302020204" pitchFamily="66" charset="0"/>
              </a:rPr>
              <a:t> Sai Sri Siddhartha</a:t>
            </a:r>
            <a:endParaRPr lang="en-IN" sz="1200">
              <a:latin typeface="Comic Sans MS" panose="030F0702030302020204" pitchFamily="66" charset="0"/>
            </a:endParaRPr>
          </a:p>
          <a:p>
            <a:endParaRPr lang="en-IN" sz="600">
              <a:latin typeface="Comic Sans MS" panose="030F0702030302020204" pitchFamily="66" charset="0"/>
            </a:endParaRPr>
          </a:p>
        </p:txBody>
      </p:sp>
    </p:spTree>
    <p:extLst>
      <p:ext uri="{BB962C8B-B14F-4D97-AF65-F5344CB8AC3E}">
        <p14:creationId xmlns:p14="http://schemas.microsoft.com/office/powerpoint/2010/main" val="149094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0FD4-9628-4837-870E-7AC0407228C6}"/>
              </a:ext>
            </a:extLst>
          </p:cNvPr>
          <p:cNvSpPr>
            <a:spLocks noGrp="1"/>
          </p:cNvSpPr>
          <p:nvPr>
            <p:ph type="title"/>
          </p:nvPr>
        </p:nvSpPr>
        <p:spPr/>
        <p:txBody>
          <a:bodyPr>
            <a:normAutofit/>
          </a:bodyPr>
          <a:lstStyle/>
          <a:p>
            <a:r>
              <a:rPr lang="en-IN" sz="5400" b="1"/>
              <a:t>Block Diagram</a:t>
            </a:r>
          </a:p>
        </p:txBody>
      </p:sp>
      <p:pic>
        <p:nvPicPr>
          <p:cNvPr id="3" name="Picture 2" descr="Diagram&#10;&#10;Description automatically generated">
            <a:extLst>
              <a:ext uri="{FF2B5EF4-FFF2-40B4-BE49-F238E27FC236}">
                <a16:creationId xmlns:a16="http://schemas.microsoft.com/office/drawing/2014/main" id="{DFE81F57-72BB-4B63-B25E-D869A5AF36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154" y="1940560"/>
            <a:ext cx="10533761" cy="4074159"/>
          </a:xfrm>
          <a:prstGeom prst="rect">
            <a:avLst/>
          </a:prstGeom>
          <a:noFill/>
          <a:ln>
            <a:noFill/>
          </a:ln>
        </p:spPr>
      </p:pic>
    </p:spTree>
    <p:extLst>
      <p:ext uri="{BB962C8B-B14F-4D97-AF65-F5344CB8AC3E}">
        <p14:creationId xmlns:p14="http://schemas.microsoft.com/office/powerpoint/2010/main" val="198359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210E7-1567-42C8-A192-B22A205B373F}"/>
              </a:ext>
            </a:extLst>
          </p:cNvPr>
          <p:cNvSpPr>
            <a:spLocks noGrp="1"/>
          </p:cNvSpPr>
          <p:nvPr>
            <p:ph type="title"/>
          </p:nvPr>
        </p:nvSpPr>
        <p:spPr>
          <a:xfrm>
            <a:off x="645160" y="2580639"/>
            <a:ext cx="3418659" cy="1824691"/>
          </a:xfrm>
        </p:spPr>
        <p:txBody>
          <a:bodyPr anchor="ctr">
            <a:normAutofit/>
          </a:bodyPr>
          <a:lstStyle/>
          <a:p>
            <a:r>
              <a:rPr lang="en-US" sz="5400">
                <a:latin typeface="Comic Sans MS" panose="030F0702030302020204" pitchFamily="66" charset="0"/>
              </a:rPr>
              <a:t>Libraries Used</a:t>
            </a:r>
            <a:endParaRPr lang="en-IN" sz="5400">
              <a:latin typeface="Comic Sans MS" panose="030F0702030302020204" pitchFamily="66"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007E11-9E67-4A19-9ABF-9D0F0E51ACFF}"/>
              </a:ext>
            </a:extLst>
          </p:cNvPr>
          <p:cNvGraphicFramePr>
            <a:graphicFrameLocks noGrp="1"/>
          </p:cNvGraphicFramePr>
          <p:nvPr>
            <p:ph idx="1"/>
            <p:extLst>
              <p:ext uri="{D42A27DB-BD31-4B8C-83A1-F6EECF244321}">
                <p14:modId xmlns:p14="http://schemas.microsoft.com/office/powerpoint/2010/main" val="425795230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48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Vue de dessus d’un escalier circulaire">
            <a:extLst>
              <a:ext uri="{FF2B5EF4-FFF2-40B4-BE49-F238E27FC236}">
                <a16:creationId xmlns:a16="http://schemas.microsoft.com/office/drawing/2014/main" id="{6961896C-52CC-4A88-BCA2-461E47108F9F}"/>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E2D4117-FCCF-4A0A-B3CA-475CF2ADAF06}"/>
              </a:ext>
            </a:extLst>
          </p:cNvPr>
          <p:cNvSpPr>
            <a:spLocks noGrp="1"/>
          </p:cNvSpPr>
          <p:nvPr>
            <p:ph idx="1"/>
          </p:nvPr>
        </p:nvSpPr>
        <p:spPr>
          <a:xfrm>
            <a:off x="8901404" y="3186404"/>
            <a:ext cx="3153747" cy="485192"/>
          </a:xfrm>
        </p:spPr>
        <p:txBody>
          <a:bodyPr>
            <a:normAutofit/>
          </a:bodyPr>
          <a:lstStyle/>
          <a:p>
            <a:pPr marL="0" indent="0">
              <a:buNone/>
            </a:pPr>
            <a:r>
              <a:rPr lang="en-IN">
                <a:latin typeface="Comic Sans MS" panose="030F0702030302020204" pitchFamily="66" charset="0"/>
              </a:rPr>
              <a:t>IMPLEMTATION</a:t>
            </a:r>
          </a:p>
        </p:txBody>
      </p:sp>
    </p:spTree>
    <p:extLst>
      <p:ext uri="{BB962C8B-B14F-4D97-AF65-F5344CB8AC3E}">
        <p14:creationId xmlns:p14="http://schemas.microsoft.com/office/powerpoint/2010/main" val="379362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extBox 1">
            <a:extLst>
              <a:ext uri="{FF2B5EF4-FFF2-40B4-BE49-F238E27FC236}">
                <a16:creationId xmlns:a16="http://schemas.microsoft.com/office/drawing/2014/main" id="{F85F9EE2-01D2-4CC5-897B-5AAF53704517}"/>
              </a:ext>
            </a:extLst>
          </p:cNvPr>
          <p:cNvSpPr txBox="1"/>
          <p:nvPr/>
        </p:nvSpPr>
        <p:spPr>
          <a:xfrm>
            <a:off x="1100669" y="1097339"/>
            <a:ext cx="10011831" cy="305810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kern="1200">
                <a:solidFill>
                  <a:srgbClr val="FFFFFF"/>
                </a:solidFill>
                <a:latin typeface="Comic Sans MS" panose="030F0702030302020204" pitchFamily="66" charset="0"/>
                <a:ea typeface="+mj-ea"/>
                <a:cs typeface="+mj-cs"/>
              </a:rPr>
              <a:t>THANK YOU</a:t>
            </a:r>
          </a:p>
        </p:txBody>
      </p:sp>
      <p:sp>
        <p:nvSpPr>
          <p:cNvPr id="9" name="Rectangle 8">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14514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210E7-1567-42C8-A192-B22A205B373F}"/>
              </a:ext>
            </a:extLst>
          </p:cNvPr>
          <p:cNvSpPr>
            <a:spLocks noGrp="1"/>
          </p:cNvSpPr>
          <p:nvPr>
            <p:ph type="title"/>
          </p:nvPr>
        </p:nvSpPr>
        <p:spPr>
          <a:xfrm>
            <a:off x="635000" y="640823"/>
            <a:ext cx="3418659" cy="5583148"/>
          </a:xfrm>
        </p:spPr>
        <p:txBody>
          <a:bodyPr anchor="ctr">
            <a:normAutofit/>
          </a:bodyPr>
          <a:lstStyle/>
          <a:p>
            <a:r>
              <a:rPr lang="en-US" sz="5400">
                <a:latin typeface="Comic Sans MS" panose="030F0702030302020204" pitchFamily="66" charset="0"/>
              </a:rPr>
              <a:t>Contents</a:t>
            </a:r>
            <a:endParaRPr lang="en-IN" sz="5400">
              <a:latin typeface="Comic Sans MS" panose="030F0702030302020204" pitchFamily="66"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007E11-9E67-4A19-9ABF-9D0F0E51ACFF}"/>
              </a:ext>
            </a:extLst>
          </p:cNvPr>
          <p:cNvGraphicFramePr>
            <a:graphicFrameLocks noGrp="1"/>
          </p:cNvGraphicFramePr>
          <p:nvPr>
            <p:ph idx="1"/>
            <p:extLst>
              <p:ext uri="{D42A27DB-BD31-4B8C-83A1-F6EECF244321}">
                <p14:modId xmlns:p14="http://schemas.microsoft.com/office/powerpoint/2010/main" val="355393028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1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C72A-F009-4A17-BB97-9C654EE2CDFE}"/>
              </a:ext>
            </a:extLst>
          </p:cNvPr>
          <p:cNvSpPr>
            <a:spLocks noGrp="1"/>
          </p:cNvSpPr>
          <p:nvPr>
            <p:ph type="title"/>
          </p:nvPr>
        </p:nvSpPr>
        <p:spPr/>
        <p:txBody>
          <a:bodyPr/>
          <a:lstStyle/>
          <a:p>
            <a:r>
              <a:rPr lang="en-US">
                <a:latin typeface="Comic Sans MS" panose="030F0702030302020204" pitchFamily="66" charset="0"/>
              </a:rPr>
              <a:t>Natural Language Processing (NLP)</a:t>
            </a:r>
            <a:endParaRPr lang="en-IN">
              <a:latin typeface="Comic Sans MS" panose="030F0702030302020204" pitchFamily="66" charset="0"/>
            </a:endParaRPr>
          </a:p>
        </p:txBody>
      </p:sp>
      <p:sp>
        <p:nvSpPr>
          <p:cNvPr id="3" name="Content Placeholder 2">
            <a:extLst>
              <a:ext uri="{FF2B5EF4-FFF2-40B4-BE49-F238E27FC236}">
                <a16:creationId xmlns:a16="http://schemas.microsoft.com/office/drawing/2014/main" id="{A11C11CB-F395-4B9C-9000-BF24859E3EF5}"/>
              </a:ext>
            </a:extLst>
          </p:cNvPr>
          <p:cNvSpPr>
            <a:spLocks noGrp="1"/>
          </p:cNvSpPr>
          <p:nvPr>
            <p:ph idx="1"/>
          </p:nvPr>
        </p:nvSpPr>
        <p:spPr>
          <a:xfrm>
            <a:off x="838199" y="1825625"/>
            <a:ext cx="11216149" cy="4351338"/>
          </a:xfrm>
        </p:spPr>
        <p:txBody>
          <a:bodyPr vert="horz" lIns="91440" tIns="45720" rIns="91440" bIns="45720" rtlCol="0" anchor="t">
            <a:normAutofit/>
          </a:bodyPr>
          <a:lstStyle/>
          <a:p>
            <a:r>
              <a:rPr lang="en-US" dirty="0">
                <a:latin typeface="Comic Sans MS" panose="030F0702030302020204" pitchFamily="66" charset="0"/>
              </a:rPr>
              <a:t>Natural Language Processing (NLP) aims to build machines that understand and respond to text or voice data—and respond with text or speech of their own—in much the same way humans do</a:t>
            </a:r>
          </a:p>
          <a:p>
            <a:endParaRPr lang="en-US" dirty="0">
              <a:latin typeface="Comic Sans MS" panose="030F0702030302020204" pitchFamily="66" charset="0"/>
              <a:cs typeface="Calibri"/>
            </a:endParaRPr>
          </a:p>
        </p:txBody>
      </p:sp>
      <p:pic>
        <p:nvPicPr>
          <p:cNvPr id="2050" name="Picture 2" descr="How Natural Language Processing Is Changing Data Analytics - KDnuggets">
            <a:extLst>
              <a:ext uri="{FF2B5EF4-FFF2-40B4-BE49-F238E27FC236}">
                <a16:creationId xmlns:a16="http://schemas.microsoft.com/office/drawing/2014/main" id="{C626EA1D-720A-4E6F-B664-1550CE5CB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303" y="3156975"/>
            <a:ext cx="7315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3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94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EB40BE-6B7F-43CB-9538-427010C15976}"/>
              </a:ext>
            </a:extLst>
          </p:cNvPr>
          <p:cNvSpPr>
            <a:spLocks noGrp="1"/>
          </p:cNvSpPr>
          <p:nvPr>
            <p:ph type="title"/>
          </p:nvPr>
        </p:nvSpPr>
        <p:spPr>
          <a:xfrm>
            <a:off x="524256" y="516804"/>
            <a:ext cx="6594189" cy="1625210"/>
          </a:xfrm>
        </p:spPr>
        <p:txBody>
          <a:bodyPr>
            <a:normAutofit/>
          </a:bodyPr>
          <a:lstStyle/>
          <a:p>
            <a:r>
              <a:rPr lang="en-US">
                <a:solidFill>
                  <a:srgbClr val="FFFFFF"/>
                </a:solidFill>
                <a:latin typeface="Comic Sans MS" panose="030F0702030302020204" pitchFamily="66" charset="0"/>
              </a:rPr>
              <a:t>Sentimental Analysis</a:t>
            </a:r>
            <a:endParaRPr lang="en-IN">
              <a:solidFill>
                <a:srgbClr val="FFFFFF"/>
              </a:solidFill>
              <a:latin typeface="Comic Sans MS" panose="030F0702030302020204" pitchFamily="66" charset="0"/>
            </a:endParaRPr>
          </a:p>
        </p:txBody>
      </p:sp>
      <p:sp>
        <p:nvSpPr>
          <p:cNvPr id="1029" name="Rectangle 7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sentiment Analysis? How to Hold Social Media Sentiment Analysis">
            <a:extLst>
              <a:ext uri="{FF2B5EF4-FFF2-40B4-BE49-F238E27FC236}">
                <a16:creationId xmlns:a16="http://schemas.microsoft.com/office/drawing/2014/main" id="{C15A0235-1483-46AA-8E36-8BF8678B6F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46" t="30013" r="5858" b="17112"/>
          <a:stretch/>
        </p:blipFill>
        <p:spPr bwMode="auto">
          <a:xfrm>
            <a:off x="442151" y="3634450"/>
            <a:ext cx="6918935" cy="1685424"/>
          </a:xfrm>
          <a:prstGeom prst="rect">
            <a:avLst/>
          </a:prstGeom>
          <a:noFill/>
          <a:extLst>
            <a:ext uri="{909E8E84-426E-40DD-AFC4-6F175D3DCCD1}">
              <a14:hiddenFill xmlns:a14="http://schemas.microsoft.com/office/drawing/2010/main">
                <a:solidFill>
                  <a:srgbClr val="FFFFFF"/>
                </a:solidFill>
              </a14:hiddenFill>
            </a:ext>
          </a:extLst>
        </p:spPr>
      </p:pic>
      <p:sp>
        <p:nvSpPr>
          <p:cNvPr id="1030" name="Rectangle 7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2A1E6E0F-58B8-4330-908B-428F73C30EA6}"/>
              </a:ext>
            </a:extLst>
          </p:cNvPr>
          <p:cNvSpPr txBox="1"/>
          <p:nvPr/>
        </p:nvSpPr>
        <p:spPr>
          <a:xfrm>
            <a:off x="7701280" y="2099995"/>
            <a:ext cx="4043680" cy="1015663"/>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FFFFFF"/>
                </a:solidFill>
                <a:latin typeface="Comic Sans MS" panose="030F0702030302020204" pitchFamily="66" charset="0"/>
              </a:rPr>
              <a:t>Sentiment analysis is like one of the problem statement of natural language processing </a:t>
            </a:r>
            <a:endParaRPr lang="en-IN" sz="2000" dirty="0"/>
          </a:p>
        </p:txBody>
      </p:sp>
      <p:sp>
        <p:nvSpPr>
          <p:cNvPr id="5" name="TextBox 4">
            <a:extLst>
              <a:ext uri="{FF2B5EF4-FFF2-40B4-BE49-F238E27FC236}">
                <a16:creationId xmlns:a16="http://schemas.microsoft.com/office/drawing/2014/main" id="{D92F73B7-F83B-4813-B220-73D19538C057}"/>
              </a:ext>
            </a:extLst>
          </p:cNvPr>
          <p:cNvSpPr txBox="1"/>
          <p:nvPr/>
        </p:nvSpPr>
        <p:spPr>
          <a:xfrm>
            <a:off x="7741920" y="3464560"/>
            <a:ext cx="3992880" cy="1938992"/>
          </a:xfrm>
          <a:prstGeom prst="rect">
            <a:avLst/>
          </a:prstGeom>
          <a:noFill/>
        </p:spPr>
        <p:txBody>
          <a:bodyPr wrap="square" rtlCol="0">
            <a:spAutoFit/>
          </a:bodyPr>
          <a:lstStyle/>
          <a:p>
            <a:r>
              <a:rPr lang="en-IN" sz="2000" dirty="0">
                <a:solidFill>
                  <a:schemeClr val="bg1"/>
                </a:solidFill>
                <a:latin typeface="Comic Sans MS" panose="030F0702030302020204" pitchFamily="66" charset="0"/>
              </a:rPr>
              <a:t>It has many applications in text analysis, computational linguistics, in bioinformatics to systematically identify, extract, quantify and study affective states and subjective</a:t>
            </a:r>
          </a:p>
        </p:txBody>
      </p:sp>
    </p:spTree>
    <p:extLst>
      <p:ext uri="{BB962C8B-B14F-4D97-AF65-F5344CB8AC3E}">
        <p14:creationId xmlns:p14="http://schemas.microsoft.com/office/powerpoint/2010/main" val="334722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D740-8A1F-4092-AC0A-77DE8DBC184A}"/>
              </a:ext>
            </a:extLst>
          </p:cNvPr>
          <p:cNvSpPr>
            <a:spLocks noGrp="1"/>
          </p:cNvSpPr>
          <p:nvPr>
            <p:ph type="title"/>
          </p:nvPr>
        </p:nvSpPr>
        <p:spPr>
          <a:xfrm>
            <a:off x="1042218" y="176982"/>
            <a:ext cx="10509702" cy="1597946"/>
          </a:xfrm>
        </p:spPr>
        <p:txBody>
          <a:bodyPr>
            <a:normAutofit/>
          </a:bodyPr>
          <a:lstStyle/>
          <a:p>
            <a:pPr algn="ctr"/>
            <a:r>
              <a:rPr lang="en-US" sz="5400" dirty="0">
                <a:latin typeface="Comic Sans MS" panose="030F0702030302020204" pitchFamily="66" charset="0"/>
              </a:rPr>
              <a:t>What is Text Classification</a:t>
            </a:r>
            <a:endParaRPr lang="en-IN" sz="5400" dirty="0">
              <a:latin typeface="Comic Sans MS" panose="030F0702030302020204" pitchFamily="66" charset="0"/>
            </a:endParaRPr>
          </a:p>
        </p:txBody>
      </p:sp>
      <p:graphicFrame>
        <p:nvGraphicFramePr>
          <p:cNvPr id="5" name="Content Placeholder 2">
            <a:extLst>
              <a:ext uri="{FF2B5EF4-FFF2-40B4-BE49-F238E27FC236}">
                <a16:creationId xmlns:a16="http://schemas.microsoft.com/office/drawing/2014/main" id="{021EE367-9B1B-4369-BD93-8BB4666B59A4}"/>
              </a:ext>
            </a:extLst>
          </p:cNvPr>
          <p:cNvGraphicFramePr>
            <a:graphicFrameLocks noGrp="1"/>
          </p:cNvGraphicFramePr>
          <p:nvPr>
            <p:ph idx="1"/>
            <p:extLst>
              <p:ext uri="{D42A27DB-BD31-4B8C-83A1-F6EECF244321}">
                <p14:modId xmlns:p14="http://schemas.microsoft.com/office/powerpoint/2010/main" val="4091491908"/>
              </p:ext>
            </p:extLst>
          </p:nvPr>
        </p:nvGraphicFramePr>
        <p:xfrm>
          <a:off x="3003824" y="2094270"/>
          <a:ext cx="6586489"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3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36EA6-43AC-454E-92F4-5BE4FA6BFC80}"/>
              </a:ext>
            </a:extLst>
          </p:cNvPr>
          <p:cNvSpPr>
            <a:spLocks noGrp="1"/>
          </p:cNvSpPr>
          <p:nvPr>
            <p:ph type="title"/>
          </p:nvPr>
        </p:nvSpPr>
        <p:spPr>
          <a:xfrm>
            <a:off x="950806" y="2210091"/>
            <a:ext cx="2332462" cy="1810138"/>
          </a:xfrm>
        </p:spPr>
        <p:txBody>
          <a:bodyPr anchor="b">
            <a:normAutofit fontScale="90000"/>
          </a:bodyPr>
          <a:lstStyle/>
          <a:p>
            <a:pPr>
              <a:lnSpc>
                <a:spcPct val="150000"/>
              </a:lnSpc>
            </a:pPr>
            <a:r>
              <a:rPr lang="en-US" sz="4000">
                <a:solidFill>
                  <a:srgbClr val="FFFFFF"/>
                </a:solidFill>
                <a:latin typeface="Comic Sans MS" panose="030F0702030302020204" pitchFamily="66" charset="0"/>
              </a:rPr>
              <a:t>Bayes Theorem</a:t>
            </a:r>
            <a:endParaRPr lang="en-IN" sz="4000">
              <a:solidFill>
                <a:srgbClr val="FFFFFF"/>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DCB5AD-C4A4-4400-B885-7AC331CB3B54}"/>
                  </a:ext>
                </a:extLst>
              </p:cNvPr>
              <p:cNvSpPr>
                <a:spLocks noGrp="1"/>
              </p:cNvSpPr>
              <p:nvPr>
                <p:ph idx="1"/>
              </p:nvPr>
            </p:nvSpPr>
            <p:spPr>
              <a:xfrm>
                <a:off x="4328932" y="1471283"/>
                <a:ext cx="7604567" cy="4107715"/>
              </a:xfrm>
            </p:spPr>
            <p:txBody>
              <a:bodyPr vert="horz" lIns="91440" tIns="45720" rIns="91440" bIns="45720" rtlCol="0" anchor="ctr">
                <a:normAutofit/>
              </a:bodyPr>
              <a:lstStyle/>
              <a:p>
                <a:pPr>
                  <a:lnSpc>
                    <a:spcPct val="100000"/>
                  </a:lnSpc>
                  <a:spcAft>
                    <a:spcPts val="800"/>
                  </a:spcAft>
                </a:pPr>
                <a:r>
                  <a:rPr lang="en-IN" sz="2400">
                    <a:effectLst/>
                    <a:latin typeface="Comic Sans MS" panose="030F0702030302020204" pitchFamily="66" charset="0"/>
                    <a:ea typeface="Times New Roman" panose="02020603050405020304" pitchFamily="18" charset="0"/>
                    <a:cs typeface="Times New Roman" panose="02020603050405020304" pitchFamily="18" charset="0"/>
                  </a:rPr>
                  <a:t>Bayes theorem states that if,</a:t>
                </a:r>
                <a:r>
                  <a:rPr lang="en-IN" sz="2400">
                    <a:latin typeface="Comic Sans MS" panose="030F0702030302020204" pitchFamily="66" charset="0"/>
                    <a:ea typeface="Calibri" panose="020F0502020204030204" pitchFamily="34" charset="0"/>
                    <a:cs typeface="Times New Roman" panose="02020603050405020304" pitchFamily="18" charset="0"/>
                  </a:rPr>
                  <a:t>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𝑃</m:t>
                    </m:r>
                    <m:d>
                      <m:dPr>
                        <m:ctrlPr>
                          <a:rPr lang="en-IN" sz="2400" i="1">
                            <a:latin typeface="Cambria Math" panose="02040503050406030204" pitchFamily="18" charset="0"/>
                            <a:cs typeface="Times New Roman" panose="02020603050405020304" pitchFamily="18" charset="0"/>
                          </a:rPr>
                        </m:ctrlPr>
                      </m:dPr>
                      <m:e>
                        <m:f>
                          <m:fPr>
                            <m:type m:val="skw"/>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ea typeface="Calibri" panose="020F0502020204030204" pitchFamily="34" charset="0"/>
                                <a:cs typeface="Times New Roman" panose="02020603050405020304" pitchFamily="18" charset="0"/>
                              </a:rPr>
                              <m:t>𝐴</m:t>
                            </m:r>
                          </m:num>
                          <m:den>
                            <m:r>
                              <a:rPr lang="en-IN" sz="2400" i="1">
                                <a:latin typeface="Cambria Math" panose="02040503050406030204" pitchFamily="18" charset="0"/>
                                <a:ea typeface="Calibri" panose="020F0502020204030204" pitchFamily="34" charset="0"/>
                                <a:cs typeface="Times New Roman" panose="02020603050405020304" pitchFamily="18" charset="0"/>
                              </a:rPr>
                              <m:t>𝐵</m:t>
                            </m:r>
                          </m:den>
                        </m:f>
                      </m:e>
                    </m:d>
                  </m:oMath>
                </a14:m>
                <a:r>
                  <a:rPr lang="en-IN" sz="2400">
                    <a:effectLst/>
                    <a:latin typeface="Comic Sans MS" panose="030F0702030302020204" pitchFamily="66" charset="0"/>
                    <a:ea typeface="Times New Roman" panose="02020603050405020304" pitchFamily="18" charset="0"/>
                    <a:cs typeface="Times New Roman" panose="02020603050405020304" pitchFamily="18" charset="0"/>
                  </a:rPr>
                  <a:t> represents the probability of occurrence of A given that B is already happened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a:effectLst/>
                    <a:latin typeface="Comic Sans MS" panose="030F0702030302020204" pitchFamily="66" charset="0"/>
                    <a:ea typeface="Times New Roman" panose="02020603050405020304" pitchFamily="18" charset="0"/>
                    <a:cs typeface="Times New Roman" panose="02020603050405020304" pitchFamily="18" charset="0"/>
                  </a:rPr>
                  <a:t> are the events associated with a sample space S, where the union of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a:effectLst/>
                    <a:latin typeface="Comic Sans MS" panose="030F0702030302020204" pitchFamily="66" charset="0"/>
                    <a:ea typeface="Times New Roman" panose="02020603050405020304" pitchFamily="18" charset="0"/>
                    <a:cs typeface="Times New Roman" panose="02020603050405020304" pitchFamily="18" charset="0"/>
                  </a:rPr>
                  <a:t> returns the sample space then,</a:t>
                </a:r>
              </a:p>
              <a:p>
                <a:pPr>
                  <a:spcAft>
                    <a:spcPts val="800"/>
                  </a:spcAft>
                </a:pPr>
                <a:endParaRPr lang="en-IN" sz="2000">
                  <a:effectLst/>
                  <a:latin typeface="Comic Sans MS" panose="030F0702030302020204" pitchFamily="66" charset="0"/>
                  <a:ea typeface="Times New Roman" panose="02020603050405020304" pitchFamily="18" charset="0"/>
                  <a:cs typeface="Times New Roman" panose="02020603050405020304" pitchFamily="18" charset="0"/>
                </a:endParaRPr>
              </a:p>
              <a:p>
                <a:pPr marL="0" indent="0">
                  <a:spcAft>
                    <a:spcPts val="800"/>
                  </a:spcAft>
                  <a:buNone/>
                </a:pPr>
                <a14:m>
                  <m:oMathPara xmlns:m="http://schemas.openxmlformats.org/officeDocument/2006/math">
                    <m:oMathParaPr>
                      <m:jc m:val="centerGroup"/>
                    </m:oMathParaPr>
                    <m:oMath xmlns:m="http://schemas.openxmlformats.org/officeDocument/2006/math">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𝐴</m:t>
                              </m:r>
                            </m:den>
                          </m:f>
                        </m:e>
                      </m:d>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m:t>
                          </m:r>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𝐴</m:t>
                                  </m:r>
                                </m:num>
                                <m:den>
                                  <m:sSub>
                                    <m:sSub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𝑖</m:t>
                                      </m:r>
                                    </m:sub>
                                  </m:sSub>
                                </m:den>
                              </m:f>
                            </m:e>
                          </m:d>
                        </m:num>
                        <m:den>
                          <m:nary>
                            <m:naryPr>
                              <m:chr m:val="∑"/>
                              <m:limLoc m:val="undOvr"/>
                              <m:subHide m:val="on"/>
                              <m:supHide m:val="on"/>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naryPr>
                            <m:sub/>
                            <m:sup/>
                            <m:e>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m:t>
                              </m:r>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𝐴</m:t>
                                      </m:r>
                                    </m:num>
                                    <m:den>
                                      <m:sSub>
                                        <m:sSubPr>
                                          <m:ctrlPr>
                                            <a:rPr lang="en-IN" sz="2000" i="1" kern="12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𝑘</m:t>
                                          </m:r>
                                        </m:sub>
                                      </m:sSub>
                                    </m:den>
                                  </m:f>
                                </m:e>
                              </m:d>
                              <m:r>
                                <a:rPr lang="en-IN" sz="2000" i="1" kern="1200">
                                  <a:effectLst/>
                                  <a:latin typeface="Cambria Math" panose="02040503050406030204" pitchFamily="18" charset="0"/>
                                  <a:ea typeface="Calibri" panose="020F0502020204030204" pitchFamily="34" charset="0"/>
                                  <a:cs typeface="Times New Roman" panose="02020603050405020304" pitchFamily="18" charset="0"/>
                                </a:rPr>
                                <m:t>)</m:t>
                              </m:r>
                            </m:e>
                          </m:nary>
                        </m:den>
                      </m:f>
                    </m:oMath>
                  </m:oMathPara>
                </a14:m>
                <a:endParaRPr lang="en-IN" sz="2000">
                  <a:effectLst/>
                </a:endParaRPr>
              </a:p>
            </p:txBody>
          </p:sp>
        </mc:Choice>
        <mc:Fallback xmlns="">
          <p:sp>
            <p:nvSpPr>
              <p:cNvPr id="3" name="Content Placeholder 2">
                <a:extLst>
                  <a:ext uri="{FF2B5EF4-FFF2-40B4-BE49-F238E27FC236}">
                    <a16:creationId xmlns:a16="http://schemas.microsoft.com/office/drawing/2014/main" id="{9CDCB5AD-C4A4-4400-B885-7AC331CB3B54}"/>
                  </a:ext>
                </a:extLst>
              </p:cNvPr>
              <p:cNvSpPr>
                <a:spLocks noGrp="1" noRot="1" noChangeAspect="1" noMove="1" noResize="1" noEditPoints="1" noAdjustHandles="1" noChangeArrowheads="1" noChangeShapeType="1" noTextEdit="1"/>
              </p:cNvSpPr>
              <p:nvPr>
                <p:ph idx="1"/>
              </p:nvPr>
            </p:nvSpPr>
            <p:spPr>
              <a:xfrm>
                <a:off x="4328932" y="1471283"/>
                <a:ext cx="7604567" cy="4107715"/>
              </a:xfrm>
              <a:blipFill>
                <a:blip r:embed="rId2"/>
                <a:stretch>
                  <a:fillRect l="-1042" t="-6973" r="-1282"/>
                </a:stretch>
              </a:blipFill>
            </p:spPr>
            <p:txBody>
              <a:bodyPr/>
              <a:lstStyle/>
              <a:p>
                <a:r>
                  <a:rPr lang="en-US">
                    <a:noFill/>
                  </a:rPr>
                  <a:t> </a:t>
                </a:r>
              </a:p>
            </p:txBody>
          </p:sp>
        </mc:Fallback>
      </mc:AlternateContent>
    </p:spTree>
    <p:extLst>
      <p:ext uri="{BB962C8B-B14F-4D97-AF65-F5344CB8AC3E}">
        <p14:creationId xmlns:p14="http://schemas.microsoft.com/office/powerpoint/2010/main" val="265520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E441C-5D7A-44F7-A375-7F357CF490E0}"/>
              </a:ext>
            </a:extLst>
          </p:cNvPr>
          <p:cNvSpPr>
            <a:spLocks noGrp="1"/>
          </p:cNvSpPr>
          <p:nvPr>
            <p:ph type="title"/>
          </p:nvPr>
        </p:nvSpPr>
        <p:spPr>
          <a:xfrm>
            <a:off x="206670" y="2526107"/>
            <a:ext cx="3786596" cy="1953422"/>
          </a:xfrm>
        </p:spPr>
        <p:txBody>
          <a:bodyPr>
            <a:normAutofit/>
          </a:bodyPr>
          <a:lstStyle/>
          <a:p>
            <a:r>
              <a:rPr lang="en-IN" b="1">
                <a:solidFill>
                  <a:srgbClr val="FFFFFF"/>
                </a:solidFill>
              </a:rPr>
              <a:t>Word to Vector Representations</a:t>
            </a:r>
          </a:p>
        </p:txBody>
      </p:sp>
      <p:sp>
        <p:nvSpPr>
          <p:cNvPr id="4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D3DD05-E1F4-4F2B-B1E1-0BB89C1D7E8F}"/>
              </a:ext>
            </a:extLst>
          </p:cNvPr>
          <p:cNvSpPr>
            <a:spLocks noGrp="1"/>
          </p:cNvSpPr>
          <p:nvPr>
            <p:ph idx="1"/>
          </p:nvPr>
        </p:nvSpPr>
        <p:spPr>
          <a:xfrm>
            <a:off x="4506301" y="1486079"/>
            <a:ext cx="7449724" cy="4246127"/>
          </a:xfrm>
        </p:spPr>
        <p:txBody>
          <a:bodyPr anchor="ctr">
            <a:normAutofit/>
          </a:bodyPr>
          <a:lstStyle/>
          <a:p>
            <a:r>
              <a:rPr lang="en-IN" sz="3200" dirty="0"/>
              <a:t>There are various methods of converting the word into a vectorized form which include</a:t>
            </a:r>
          </a:p>
          <a:p>
            <a:pPr marL="514350" indent="-514350">
              <a:buFont typeface="+mj-lt"/>
              <a:buAutoNum type="arabicPeriod"/>
            </a:pPr>
            <a:r>
              <a:rPr lang="en-IN" sz="3200" dirty="0"/>
              <a:t>Bag-of-words</a:t>
            </a:r>
          </a:p>
          <a:p>
            <a:pPr marL="514350" indent="-514350">
              <a:buFont typeface="+mj-lt"/>
              <a:buAutoNum type="arabicPeriod"/>
            </a:pPr>
            <a:r>
              <a:rPr lang="en-IN" sz="3200" dirty="0"/>
              <a:t>Word2vec</a:t>
            </a:r>
          </a:p>
          <a:p>
            <a:pPr marL="514350" indent="-514350">
              <a:buFont typeface="+mj-lt"/>
              <a:buAutoNum type="arabicPeriod"/>
            </a:pPr>
            <a:r>
              <a:rPr lang="en-IN" sz="3200" dirty="0"/>
              <a:t>Frequency Count</a:t>
            </a:r>
          </a:p>
          <a:p>
            <a:pPr marL="514350" indent="-514350">
              <a:buFont typeface="+mj-lt"/>
              <a:buAutoNum type="arabicPeriod"/>
            </a:pPr>
            <a:r>
              <a:rPr lang="en-IN" sz="3200" dirty="0"/>
              <a:t>Word Embeddings</a:t>
            </a:r>
          </a:p>
        </p:txBody>
      </p:sp>
    </p:spTree>
    <p:extLst>
      <p:ext uri="{BB962C8B-B14F-4D97-AF65-F5344CB8AC3E}">
        <p14:creationId xmlns:p14="http://schemas.microsoft.com/office/powerpoint/2010/main" val="13916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DCB32-C4D1-487B-AFFC-96231791D1AC}"/>
              </a:ext>
            </a:extLst>
          </p:cNvPr>
          <p:cNvSpPr>
            <a:spLocks noGrp="1"/>
          </p:cNvSpPr>
          <p:nvPr>
            <p:ph type="title"/>
          </p:nvPr>
        </p:nvSpPr>
        <p:spPr>
          <a:xfrm>
            <a:off x="838200" y="588168"/>
            <a:ext cx="10515600" cy="1325563"/>
          </a:xfrm>
        </p:spPr>
        <p:txBody>
          <a:bodyPr>
            <a:normAutofit/>
          </a:bodyPr>
          <a:lstStyle/>
          <a:p>
            <a:pPr algn="ctr"/>
            <a:r>
              <a:rPr lang="en-IN" sz="4600" b="1" dirty="0">
                <a:solidFill>
                  <a:srgbClr val="FFFFFF"/>
                </a:solidFill>
                <a:latin typeface="Comic Sans MS" panose="030F0702030302020204" pitchFamily="66" charset="0"/>
              </a:rPr>
              <a:t>Bag-of-words Representation</a:t>
            </a:r>
          </a:p>
        </p:txBody>
      </p:sp>
      <p:graphicFrame>
        <p:nvGraphicFramePr>
          <p:cNvPr id="4" name="Content Placeholder 3">
            <a:extLst>
              <a:ext uri="{FF2B5EF4-FFF2-40B4-BE49-F238E27FC236}">
                <a16:creationId xmlns:a16="http://schemas.microsoft.com/office/drawing/2014/main" id="{53A2B21D-4743-4441-9502-6F5EC0558FBC}"/>
              </a:ext>
            </a:extLst>
          </p:cNvPr>
          <p:cNvGraphicFramePr>
            <a:graphicFrameLocks noGrp="1"/>
          </p:cNvGraphicFramePr>
          <p:nvPr>
            <p:ph idx="1"/>
            <p:extLst>
              <p:ext uri="{D42A27DB-BD31-4B8C-83A1-F6EECF244321}">
                <p14:modId xmlns:p14="http://schemas.microsoft.com/office/powerpoint/2010/main" val="2127563336"/>
              </p:ext>
            </p:extLst>
          </p:nvPr>
        </p:nvGraphicFramePr>
        <p:xfrm>
          <a:off x="4155312" y="2505153"/>
          <a:ext cx="4155311" cy="1326066"/>
        </p:xfrm>
        <a:graphic>
          <a:graphicData uri="http://schemas.openxmlformats.org/drawingml/2006/table">
            <a:tbl>
              <a:tblPr firstRow="1" firstCol="1" bandRow="1"/>
              <a:tblGrid>
                <a:gridCol w="3241619">
                  <a:extLst>
                    <a:ext uri="{9D8B030D-6E8A-4147-A177-3AD203B41FA5}">
                      <a16:colId xmlns:a16="http://schemas.microsoft.com/office/drawing/2014/main" val="85339849"/>
                    </a:ext>
                  </a:extLst>
                </a:gridCol>
                <a:gridCol w="913692">
                  <a:extLst>
                    <a:ext uri="{9D8B030D-6E8A-4147-A177-3AD203B41FA5}">
                      <a16:colId xmlns:a16="http://schemas.microsoft.com/office/drawing/2014/main" val="852504528"/>
                    </a:ext>
                  </a:extLst>
                </a:gridCol>
              </a:tblGrid>
              <a:tr h="414453">
                <a:tc>
                  <a:txBody>
                    <a:bodyPr/>
                    <a:lstStyle/>
                    <a:p>
                      <a:pPr algn="ctr" fontAlgn="t">
                        <a:lnSpc>
                          <a:spcPct val="115000"/>
                        </a:lnSpc>
                        <a:spcBef>
                          <a:spcPts val="0"/>
                        </a:spcBef>
                        <a:spcAft>
                          <a:spcPts val="800"/>
                        </a:spcAft>
                      </a:pPr>
                      <a:r>
                        <a:rPr lang="en-IN" sz="2000" b="0" i="0" u="none" strike="noStrike" dirty="0">
                          <a:effectLst/>
                          <a:latin typeface="Calibri" panose="020F0502020204030204" pitchFamily="34" charset="0"/>
                          <a:ea typeface="Calibri" panose="020F0502020204030204" pitchFamily="34" charset="0"/>
                          <a:cs typeface="Times New Roman" panose="02020603050405020304" pitchFamily="18" charset="0"/>
                        </a:rPr>
                        <a:t>wow love place</a:t>
                      </a:r>
                      <a:endParaRPr lang="en-IN" sz="20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20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IN" sz="20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409448"/>
                  </a:ext>
                </a:extLst>
              </a:tr>
              <a:tr h="414453">
                <a:tc>
                  <a:txBody>
                    <a:bodyPr/>
                    <a:lstStyle/>
                    <a:p>
                      <a:pPr algn="ctr" fontAlgn="t">
                        <a:lnSpc>
                          <a:spcPct val="115000"/>
                        </a:lnSpc>
                        <a:spcBef>
                          <a:spcPts val="0"/>
                        </a:spcBef>
                        <a:spcAft>
                          <a:spcPts val="800"/>
                        </a:spcAft>
                      </a:pPr>
                      <a:r>
                        <a:rPr lang="en-IN" sz="2000" b="0" i="0" u="none" strike="noStrike">
                          <a:effectLst/>
                          <a:latin typeface="Calibri" panose="020F0502020204030204" pitchFamily="34" charset="0"/>
                          <a:ea typeface="Calibri" panose="020F0502020204030204" pitchFamily="34" charset="0"/>
                          <a:cs typeface="Times New Roman" panose="02020603050405020304" pitchFamily="18" charset="0"/>
                        </a:rPr>
                        <a:t>crust not good</a:t>
                      </a:r>
                      <a:endParaRPr lang="en-IN" sz="20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20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IN" sz="20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893603"/>
                  </a:ext>
                </a:extLst>
              </a:tr>
              <a:tr h="497160">
                <a:tc>
                  <a:txBody>
                    <a:bodyPr/>
                    <a:lstStyle/>
                    <a:p>
                      <a:pPr algn="ctr" fontAlgn="t">
                        <a:lnSpc>
                          <a:spcPct val="115000"/>
                        </a:lnSpc>
                        <a:spcBef>
                          <a:spcPts val="0"/>
                        </a:spcBef>
                        <a:spcAft>
                          <a:spcPts val="800"/>
                        </a:spcAft>
                      </a:pPr>
                      <a:r>
                        <a:rPr lang="en-IN" sz="2000" b="0" i="0" u="none" strike="noStrike">
                          <a:effectLst/>
                          <a:latin typeface="Calibri" panose="020F0502020204030204" pitchFamily="34" charset="0"/>
                          <a:ea typeface="Calibri" panose="020F0502020204030204" pitchFamily="34" charset="0"/>
                          <a:cs typeface="Times New Roman" panose="02020603050405020304" pitchFamily="18" charset="0"/>
                        </a:rPr>
                        <a:t>not tasti textur nasti</a:t>
                      </a:r>
                      <a:endParaRPr lang="en-IN" sz="20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2000" b="0" i="0" u="none" strike="noStrike" dirty="0">
                          <a:effectLst/>
                          <a:latin typeface="Calibri" panose="020F0502020204030204" pitchFamily="34" charset="0"/>
                          <a:ea typeface="Calibri" panose="020F0502020204030204" pitchFamily="34" charset="0"/>
                          <a:cs typeface="Times New Roman" panose="02020603050405020304" pitchFamily="18" charset="0"/>
                        </a:rPr>
                        <a:t>0</a:t>
                      </a:r>
                      <a:endParaRPr lang="en-IN" sz="20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258160"/>
                  </a:ext>
                </a:extLst>
              </a:tr>
            </a:tbl>
          </a:graphicData>
        </a:graphic>
      </p:graphicFrame>
      <p:graphicFrame>
        <p:nvGraphicFramePr>
          <p:cNvPr id="6" name="Table 5">
            <a:extLst>
              <a:ext uri="{FF2B5EF4-FFF2-40B4-BE49-F238E27FC236}">
                <a16:creationId xmlns:a16="http://schemas.microsoft.com/office/drawing/2014/main" id="{B195585A-48D8-4B47-9C7E-7966F6ADCCFA}"/>
              </a:ext>
            </a:extLst>
          </p:cNvPr>
          <p:cNvGraphicFramePr>
            <a:graphicFrameLocks noGrp="1"/>
          </p:cNvGraphicFramePr>
          <p:nvPr>
            <p:extLst>
              <p:ext uri="{D42A27DB-BD31-4B8C-83A1-F6EECF244321}">
                <p14:modId xmlns:p14="http://schemas.microsoft.com/office/powerpoint/2010/main" val="2450217882"/>
              </p:ext>
            </p:extLst>
          </p:nvPr>
        </p:nvGraphicFramePr>
        <p:xfrm>
          <a:off x="2230365" y="3992690"/>
          <a:ext cx="8001654" cy="2431257"/>
        </p:xfrm>
        <a:graphic>
          <a:graphicData uri="http://schemas.openxmlformats.org/drawingml/2006/table">
            <a:tbl>
              <a:tblPr firstRow="1" firstCol="1" bandRow="1">
                <a:tableStyleId>{B301B821-A1FF-4177-AEE7-76D212191A09}</a:tableStyleId>
              </a:tblPr>
              <a:tblGrid>
                <a:gridCol w="795346">
                  <a:extLst>
                    <a:ext uri="{9D8B030D-6E8A-4147-A177-3AD203B41FA5}">
                      <a16:colId xmlns:a16="http://schemas.microsoft.com/office/drawing/2014/main" val="657013801"/>
                    </a:ext>
                  </a:extLst>
                </a:gridCol>
                <a:gridCol w="783136">
                  <a:extLst>
                    <a:ext uri="{9D8B030D-6E8A-4147-A177-3AD203B41FA5}">
                      <a16:colId xmlns:a16="http://schemas.microsoft.com/office/drawing/2014/main" val="2388895106"/>
                    </a:ext>
                  </a:extLst>
                </a:gridCol>
                <a:gridCol w="804938">
                  <a:extLst>
                    <a:ext uri="{9D8B030D-6E8A-4147-A177-3AD203B41FA5}">
                      <a16:colId xmlns:a16="http://schemas.microsoft.com/office/drawing/2014/main" val="2733072022"/>
                    </a:ext>
                  </a:extLst>
                </a:gridCol>
                <a:gridCol w="798833">
                  <a:extLst>
                    <a:ext uri="{9D8B030D-6E8A-4147-A177-3AD203B41FA5}">
                      <a16:colId xmlns:a16="http://schemas.microsoft.com/office/drawing/2014/main" val="3259390192"/>
                    </a:ext>
                  </a:extLst>
                </a:gridCol>
                <a:gridCol w="774416">
                  <a:extLst>
                    <a:ext uri="{9D8B030D-6E8A-4147-A177-3AD203B41FA5}">
                      <a16:colId xmlns:a16="http://schemas.microsoft.com/office/drawing/2014/main" val="1886651545"/>
                    </a:ext>
                  </a:extLst>
                </a:gridCol>
                <a:gridCol w="800578">
                  <a:extLst>
                    <a:ext uri="{9D8B030D-6E8A-4147-A177-3AD203B41FA5}">
                      <a16:colId xmlns:a16="http://schemas.microsoft.com/office/drawing/2014/main" val="3382291275"/>
                    </a:ext>
                  </a:extLst>
                </a:gridCol>
                <a:gridCol w="786625">
                  <a:extLst>
                    <a:ext uri="{9D8B030D-6E8A-4147-A177-3AD203B41FA5}">
                      <a16:colId xmlns:a16="http://schemas.microsoft.com/office/drawing/2014/main" val="2114294807"/>
                    </a:ext>
                  </a:extLst>
                </a:gridCol>
                <a:gridCol w="820637">
                  <a:extLst>
                    <a:ext uri="{9D8B030D-6E8A-4147-A177-3AD203B41FA5}">
                      <a16:colId xmlns:a16="http://schemas.microsoft.com/office/drawing/2014/main" val="1810849544"/>
                    </a:ext>
                  </a:extLst>
                </a:gridCol>
                <a:gridCol w="796217">
                  <a:extLst>
                    <a:ext uri="{9D8B030D-6E8A-4147-A177-3AD203B41FA5}">
                      <a16:colId xmlns:a16="http://schemas.microsoft.com/office/drawing/2014/main" val="3759132151"/>
                    </a:ext>
                  </a:extLst>
                </a:gridCol>
                <a:gridCol w="840928">
                  <a:extLst>
                    <a:ext uri="{9D8B030D-6E8A-4147-A177-3AD203B41FA5}">
                      <a16:colId xmlns:a16="http://schemas.microsoft.com/office/drawing/2014/main" val="3029162300"/>
                    </a:ext>
                  </a:extLst>
                </a:gridCol>
              </a:tblGrid>
              <a:tr h="816159">
                <a:tc>
                  <a:txBody>
                    <a:bodyPr/>
                    <a:lstStyle/>
                    <a:p>
                      <a:pPr algn="ctr">
                        <a:lnSpc>
                          <a:spcPct val="200000"/>
                        </a:lnSpc>
                        <a:spcAft>
                          <a:spcPts val="800"/>
                        </a:spcAft>
                      </a:pPr>
                      <a:r>
                        <a:rPr lang="en-IN" sz="2000" dirty="0">
                          <a:effectLst/>
                        </a:rPr>
                        <a:t>wow</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dirty="0">
                          <a:effectLst/>
                        </a:rPr>
                        <a:t>love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place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crust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not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good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tasti</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textur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nasti</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spcAft>
                          <a:spcPts val="800"/>
                        </a:spcAft>
                      </a:pPr>
                      <a:r>
                        <a:rPr lang="en-IN" sz="2000">
                          <a:effectLst/>
                        </a:rPr>
                        <a:t>Labels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9096712"/>
                  </a:ext>
                </a:extLst>
              </a:tr>
              <a:tr h="538366">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151063"/>
                  </a:ext>
                </a:extLst>
              </a:tr>
              <a:tr h="538366">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717953"/>
                  </a:ext>
                </a:extLst>
              </a:tr>
              <a:tr h="538366">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875661"/>
                  </a:ext>
                </a:extLst>
              </a:tr>
            </a:tbl>
          </a:graphicData>
        </a:graphic>
      </p:graphicFrame>
    </p:spTree>
    <p:extLst>
      <p:ext uri="{BB962C8B-B14F-4D97-AF65-F5344CB8AC3E}">
        <p14:creationId xmlns:p14="http://schemas.microsoft.com/office/powerpoint/2010/main" val="84882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210E7-1567-42C8-A192-B22A205B373F}"/>
              </a:ext>
            </a:extLst>
          </p:cNvPr>
          <p:cNvSpPr>
            <a:spLocks noGrp="1"/>
          </p:cNvSpPr>
          <p:nvPr>
            <p:ph type="title"/>
          </p:nvPr>
        </p:nvSpPr>
        <p:spPr>
          <a:xfrm>
            <a:off x="940069" y="385717"/>
            <a:ext cx="10515600" cy="1060891"/>
          </a:xfrm>
        </p:spPr>
        <p:txBody>
          <a:bodyPr>
            <a:normAutofit/>
          </a:bodyPr>
          <a:lstStyle/>
          <a:p>
            <a:r>
              <a:rPr lang="en-IN" sz="4800" b="1" dirty="0">
                <a:solidFill>
                  <a:srgbClr val="FFFFFF"/>
                </a:solidFill>
                <a:latin typeface="Comic Sans MS" panose="030F0702030302020204" pitchFamily="66" charset="0"/>
              </a:rPr>
              <a:t>Word2Vec Representation</a:t>
            </a:r>
          </a:p>
        </p:txBody>
      </p:sp>
      <p:sp>
        <p:nvSpPr>
          <p:cNvPr id="4" name="Rectangle 3">
            <a:extLst>
              <a:ext uri="{FF2B5EF4-FFF2-40B4-BE49-F238E27FC236}">
                <a16:creationId xmlns:a16="http://schemas.microsoft.com/office/drawing/2014/main" id="{50878783-8524-49E9-9B12-1A2E2648EBC6}"/>
              </a:ext>
            </a:extLst>
          </p:cNvPr>
          <p:cNvSpPr/>
          <p:nvPr/>
        </p:nvSpPr>
        <p:spPr>
          <a:xfrm>
            <a:off x="432619" y="1524000"/>
            <a:ext cx="11228439" cy="6489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See the source image">
            <a:extLst>
              <a:ext uri="{FF2B5EF4-FFF2-40B4-BE49-F238E27FC236}">
                <a16:creationId xmlns:a16="http://schemas.microsoft.com/office/drawing/2014/main" id="{4EC62830-1B31-4B4A-A007-A2BCC75ECC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0" r="4" b="4"/>
          <a:stretch/>
        </p:blipFill>
        <p:spPr bwMode="auto">
          <a:xfrm>
            <a:off x="1921398" y="1688843"/>
            <a:ext cx="8552943" cy="501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18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33</TotalTime>
  <Words>335</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Comic Sans MS</vt:lpstr>
      <vt:lpstr>Office Theme</vt:lpstr>
      <vt:lpstr>Sentence Level Text Classification using Naïve Bayes</vt:lpstr>
      <vt:lpstr>Contents</vt:lpstr>
      <vt:lpstr>Natural Language Processing (NLP)</vt:lpstr>
      <vt:lpstr>Sentimental Analysis</vt:lpstr>
      <vt:lpstr>What is Text Classification</vt:lpstr>
      <vt:lpstr>Bayes Theorem</vt:lpstr>
      <vt:lpstr>Word to Vector Representations</vt:lpstr>
      <vt:lpstr>Bag-of-words Representation</vt:lpstr>
      <vt:lpstr>Word2Vec Representation</vt:lpstr>
      <vt:lpstr>Block Diagram</vt:lpstr>
      <vt:lpstr>Libraries Used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level text classification using naive bayes</dc:title>
  <dc:creator>Kunisetty Jaswanth</dc:creator>
  <cp:lastModifiedBy>Kunisetty Jaswanth</cp:lastModifiedBy>
  <cp:revision>4</cp:revision>
  <dcterms:created xsi:type="dcterms:W3CDTF">2022-01-31T13:04:52Z</dcterms:created>
  <dcterms:modified xsi:type="dcterms:W3CDTF">2022-02-01T08:38:42Z</dcterms:modified>
</cp:coreProperties>
</file>