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81" r:id="rId19"/>
    <p:sldId id="276" r:id="rId20"/>
    <p:sldId id="277" r:id="rId21"/>
    <p:sldId id="278" r:id="rId22"/>
    <p:sldId id="279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9E718C14-F001-4091-8A39-0AC4088E63B6}">
          <p14:sldIdLst>
            <p14:sldId id="256"/>
            <p14:sldId id="257"/>
            <p14:sldId id="258"/>
            <p14:sldId id="259"/>
          </p14:sldIdLst>
        </p14:section>
        <p14:section name="mvvm" id="{AC715DC3-4518-43EA-967C-1DEE80E54789}">
          <p14:sldIdLst>
            <p14:sldId id="261"/>
            <p14:sldId id="260"/>
            <p14:sldId id="265"/>
            <p14:sldId id="266"/>
            <p14:sldId id="267"/>
            <p14:sldId id="268"/>
            <p14:sldId id="269"/>
          </p14:sldIdLst>
        </p14:section>
        <p14:section name="Navigatie" id="{8F74A6FA-DBC3-4E4B-8114-F6470BEA2807}">
          <p14:sldIdLst>
            <p14:sldId id="270"/>
            <p14:sldId id="271"/>
            <p14:sldId id="272"/>
            <p14:sldId id="274"/>
          </p14:sldIdLst>
        </p14:section>
        <p14:section name="Database" id="{3D4BEBCC-1F6D-42E6-8979-E3B6BA8660E3}">
          <p14:sldIdLst>
            <p14:sldId id="273"/>
            <p14:sldId id="275"/>
            <p14:sldId id="281"/>
            <p14:sldId id="276"/>
            <p14:sldId id="277"/>
            <p14:sldId id="278"/>
            <p14:sldId id="279"/>
            <p14:sldId id="280"/>
            <p14:sldId id="282"/>
          </p14:sldIdLst>
        </p14:section>
        <p14:section name="Account" id="{F94AED6B-B747-4975-B1FA-266A5442737C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2ED90-66ED-490E-A80B-8842795C66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8BC72457-262C-4F5E-BE5E-93CDEBA6896B}">
      <dgm:prSet phldrT="[Tekst]"/>
      <dgm:spPr/>
      <dgm:t>
        <a:bodyPr/>
        <a:lstStyle/>
        <a:p>
          <a:r>
            <a:rPr lang="en-GB" dirty="0" err="1"/>
            <a:t>Inhoud</a:t>
          </a:r>
          <a:endParaRPr lang="LID4096" dirty="0"/>
        </a:p>
      </dgm:t>
    </dgm:pt>
    <dgm:pt modelId="{87BFB4D2-E9EA-42DB-BDBF-EB0DC712A1EA}" type="parTrans" cxnId="{9CA9173E-D05E-4E2D-B406-621714611E45}">
      <dgm:prSet/>
      <dgm:spPr/>
      <dgm:t>
        <a:bodyPr/>
        <a:lstStyle/>
        <a:p>
          <a:endParaRPr lang="LID4096"/>
        </a:p>
      </dgm:t>
    </dgm:pt>
    <dgm:pt modelId="{74E7FA12-421F-40A7-834A-B8657DDFC324}" type="sibTrans" cxnId="{9CA9173E-D05E-4E2D-B406-621714611E45}">
      <dgm:prSet/>
      <dgm:spPr/>
      <dgm:t>
        <a:bodyPr/>
        <a:lstStyle/>
        <a:p>
          <a:endParaRPr lang="LID4096"/>
        </a:p>
      </dgm:t>
    </dgm:pt>
    <dgm:pt modelId="{90A47070-9434-4F03-B160-EB0E89944362}">
      <dgm:prSet phldrT="[Tekst]"/>
      <dgm:spPr/>
      <dgm:t>
        <a:bodyPr/>
        <a:lstStyle/>
        <a:p>
          <a:r>
            <a:rPr lang="en-GB" dirty="0" err="1"/>
            <a:t>Waarom</a:t>
          </a:r>
          <a:endParaRPr lang="LID4096" dirty="0"/>
        </a:p>
      </dgm:t>
    </dgm:pt>
    <dgm:pt modelId="{E98DC418-C720-4D0D-9079-9A52B2490EC8}" type="parTrans" cxnId="{BCB89F15-AE26-4E9A-A5E2-000524239C21}">
      <dgm:prSet/>
      <dgm:spPr/>
      <dgm:t>
        <a:bodyPr/>
        <a:lstStyle/>
        <a:p>
          <a:endParaRPr lang="LID4096"/>
        </a:p>
      </dgm:t>
    </dgm:pt>
    <dgm:pt modelId="{07E3B8C2-0F93-425F-9221-8EB94F1F243E}" type="sibTrans" cxnId="{BCB89F15-AE26-4E9A-A5E2-000524239C21}">
      <dgm:prSet/>
      <dgm:spPr/>
      <dgm:t>
        <a:bodyPr/>
        <a:lstStyle/>
        <a:p>
          <a:endParaRPr lang="LID4096"/>
        </a:p>
      </dgm:t>
    </dgm:pt>
    <dgm:pt modelId="{EDA8D843-59FD-40C7-9C60-7F286961891B}">
      <dgm:prSet phldrT="[Tekst]"/>
      <dgm:spPr/>
      <dgm:t>
        <a:bodyPr/>
        <a:lstStyle/>
        <a:p>
          <a:r>
            <a:rPr lang="en-GB" dirty="0"/>
            <a:t>Demo</a:t>
          </a:r>
          <a:endParaRPr lang="LID4096" dirty="0"/>
        </a:p>
      </dgm:t>
    </dgm:pt>
    <dgm:pt modelId="{A6EAE953-E2B7-4C05-A343-5A790AF8C79B}" type="parTrans" cxnId="{15143D30-2BA6-4C80-B189-9E237236F846}">
      <dgm:prSet/>
      <dgm:spPr/>
      <dgm:t>
        <a:bodyPr/>
        <a:lstStyle/>
        <a:p>
          <a:endParaRPr lang="LID4096"/>
        </a:p>
      </dgm:t>
    </dgm:pt>
    <dgm:pt modelId="{E805669F-2972-47E9-B228-9919134FB48D}" type="sibTrans" cxnId="{15143D30-2BA6-4C80-B189-9E237236F846}">
      <dgm:prSet/>
      <dgm:spPr/>
      <dgm:t>
        <a:bodyPr/>
        <a:lstStyle/>
        <a:p>
          <a:endParaRPr lang="LID4096"/>
        </a:p>
      </dgm:t>
    </dgm:pt>
    <dgm:pt modelId="{90987014-EB10-483D-B99C-03791915B305}">
      <dgm:prSet phldrT="[Tekst]"/>
      <dgm:spPr/>
      <dgm:t>
        <a:bodyPr/>
        <a:lstStyle/>
        <a:p>
          <a:r>
            <a:rPr lang="en-GB" dirty="0"/>
            <a:t>MVVM</a:t>
          </a:r>
          <a:endParaRPr lang="LID4096" dirty="0"/>
        </a:p>
      </dgm:t>
    </dgm:pt>
    <dgm:pt modelId="{1977EDF4-20E2-48CB-8278-48EE4693887A}" type="parTrans" cxnId="{1E4B216D-BEC0-4CE5-AEE5-261A78150BF1}">
      <dgm:prSet/>
      <dgm:spPr/>
      <dgm:t>
        <a:bodyPr/>
        <a:lstStyle/>
        <a:p>
          <a:endParaRPr lang="LID4096"/>
        </a:p>
      </dgm:t>
    </dgm:pt>
    <dgm:pt modelId="{C6A6AC8F-8577-4CD6-9F87-FB9A98BE053B}" type="sibTrans" cxnId="{1E4B216D-BEC0-4CE5-AEE5-261A78150BF1}">
      <dgm:prSet/>
      <dgm:spPr/>
      <dgm:t>
        <a:bodyPr/>
        <a:lstStyle/>
        <a:p>
          <a:endParaRPr lang="LID4096"/>
        </a:p>
      </dgm:t>
    </dgm:pt>
    <dgm:pt modelId="{2C1B339B-02E5-4687-A42A-CEE0CB7B97A7}">
      <dgm:prSet phldrT="[Tekst]"/>
      <dgm:spPr/>
      <dgm:t>
        <a:bodyPr/>
        <a:lstStyle/>
        <a:p>
          <a:r>
            <a:rPr lang="en-GB" dirty="0"/>
            <a:t>Database</a:t>
          </a:r>
          <a:endParaRPr lang="LID4096" dirty="0"/>
        </a:p>
      </dgm:t>
    </dgm:pt>
    <dgm:pt modelId="{13E5C8ED-4B44-4B3B-8116-63FD4F2D6476}" type="parTrans" cxnId="{65A203A7-0218-4180-B9C6-1DCBDBD0BA8D}">
      <dgm:prSet/>
      <dgm:spPr/>
      <dgm:t>
        <a:bodyPr/>
        <a:lstStyle/>
        <a:p>
          <a:endParaRPr lang="LID4096"/>
        </a:p>
      </dgm:t>
    </dgm:pt>
    <dgm:pt modelId="{5D7C035D-7BF9-4560-ACD3-F263A5F85F93}" type="sibTrans" cxnId="{65A203A7-0218-4180-B9C6-1DCBDBD0BA8D}">
      <dgm:prSet/>
      <dgm:spPr/>
      <dgm:t>
        <a:bodyPr/>
        <a:lstStyle/>
        <a:p>
          <a:endParaRPr lang="LID4096"/>
        </a:p>
      </dgm:t>
    </dgm:pt>
    <dgm:pt modelId="{D68ECA30-E3A8-4B98-8D51-95BD2A7E0660}">
      <dgm:prSet phldrT="[Tekst]"/>
      <dgm:spPr/>
      <dgm:t>
        <a:bodyPr/>
        <a:lstStyle/>
        <a:p>
          <a:r>
            <a:rPr lang="en-GB" dirty="0" err="1"/>
            <a:t>Navigatie</a:t>
          </a:r>
          <a:endParaRPr lang="LID4096" dirty="0"/>
        </a:p>
      </dgm:t>
    </dgm:pt>
    <dgm:pt modelId="{F3283A5F-0D6D-4AF2-A1C8-2D316C687394}" type="parTrans" cxnId="{754611CE-4D0C-42B5-925D-789393F5A563}">
      <dgm:prSet/>
      <dgm:spPr/>
      <dgm:t>
        <a:bodyPr/>
        <a:lstStyle/>
        <a:p>
          <a:endParaRPr lang="LID4096"/>
        </a:p>
      </dgm:t>
    </dgm:pt>
    <dgm:pt modelId="{2D8B0E2A-470C-41F7-A79A-46213F61F058}" type="sibTrans" cxnId="{754611CE-4D0C-42B5-925D-789393F5A563}">
      <dgm:prSet/>
      <dgm:spPr/>
      <dgm:t>
        <a:bodyPr/>
        <a:lstStyle/>
        <a:p>
          <a:endParaRPr lang="LID4096"/>
        </a:p>
      </dgm:t>
    </dgm:pt>
    <dgm:pt modelId="{7AF53727-2C0C-4345-90E5-85554F8EA534}" type="pres">
      <dgm:prSet presAssocID="{8BA2ED90-66ED-490E-A80B-8842795C6680}" presName="vert0" presStyleCnt="0">
        <dgm:presLayoutVars>
          <dgm:dir/>
          <dgm:animOne val="branch"/>
          <dgm:animLvl val="lvl"/>
        </dgm:presLayoutVars>
      </dgm:prSet>
      <dgm:spPr/>
    </dgm:pt>
    <dgm:pt modelId="{191A3CB4-86FE-4C61-A2A0-38CE6B59DE05}" type="pres">
      <dgm:prSet presAssocID="{8BC72457-262C-4F5E-BE5E-93CDEBA6896B}" presName="thickLine" presStyleLbl="alignNode1" presStyleIdx="0" presStyleCnt="1"/>
      <dgm:spPr/>
    </dgm:pt>
    <dgm:pt modelId="{C6BB2164-D1DC-4218-A188-5A3BB2224574}" type="pres">
      <dgm:prSet presAssocID="{8BC72457-262C-4F5E-BE5E-93CDEBA6896B}" presName="horz1" presStyleCnt="0"/>
      <dgm:spPr/>
    </dgm:pt>
    <dgm:pt modelId="{65C58CA3-9759-4261-BECC-4F2ACC1AA091}" type="pres">
      <dgm:prSet presAssocID="{8BC72457-262C-4F5E-BE5E-93CDEBA6896B}" presName="tx1" presStyleLbl="revTx" presStyleIdx="0" presStyleCnt="6"/>
      <dgm:spPr/>
    </dgm:pt>
    <dgm:pt modelId="{C60D4D6F-1BE3-4760-A96D-43CA3A4FA841}" type="pres">
      <dgm:prSet presAssocID="{8BC72457-262C-4F5E-BE5E-93CDEBA6896B}" presName="vert1" presStyleCnt="0"/>
      <dgm:spPr/>
    </dgm:pt>
    <dgm:pt modelId="{68FA99BD-3D95-444D-8C08-52A6F37F7314}" type="pres">
      <dgm:prSet presAssocID="{90A47070-9434-4F03-B160-EB0E89944362}" presName="vertSpace2a" presStyleCnt="0"/>
      <dgm:spPr/>
    </dgm:pt>
    <dgm:pt modelId="{49380F67-589C-4FFB-8956-33B9FECC8140}" type="pres">
      <dgm:prSet presAssocID="{90A47070-9434-4F03-B160-EB0E89944362}" presName="horz2" presStyleCnt="0"/>
      <dgm:spPr/>
    </dgm:pt>
    <dgm:pt modelId="{72231D53-939C-4AC5-A8E5-D888437C68B3}" type="pres">
      <dgm:prSet presAssocID="{90A47070-9434-4F03-B160-EB0E89944362}" presName="horzSpace2" presStyleCnt="0"/>
      <dgm:spPr/>
    </dgm:pt>
    <dgm:pt modelId="{F17752D3-781D-4089-95EE-0851FBC09961}" type="pres">
      <dgm:prSet presAssocID="{90A47070-9434-4F03-B160-EB0E89944362}" presName="tx2" presStyleLbl="revTx" presStyleIdx="1" presStyleCnt="6"/>
      <dgm:spPr/>
    </dgm:pt>
    <dgm:pt modelId="{A040417E-1CCD-4E0F-BA76-D0EDC287F5FD}" type="pres">
      <dgm:prSet presAssocID="{90A47070-9434-4F03-B160-EB0E89944362}" presName="vert2" presStyleCnt="0"/>
      <dgm:spPr/>
    </dgm:pt>
    <dgm:pt modelId="{2E93D9D9-F704-4BAA-9D29-78DE6FECF84B}" type="pres">
      <dgm:prSet presAssocID="{90A47070-9434-4F03-B160-EB0E89944362}" presName="thinLine2b" presStyleLbl="callout" presStyleIdx="0" presStyleCnt="5"/>
      <dgm:spPr/>
    </dgm:pt>
    <dgm:pt modelId="{B75ABB46-B7C4-4ADD-95E0-3074A0391241}" type="pres">
      <dgm:prSet presAssocID="{90A47070-9434-4F03-B160-EB0E89944362}" presName="vertSpace2b" presStyleCnt="0"/>
      <dgm:spPr/>
    </dgm:pt>
    <dgm:pt modelId="{7CCD041E-7E2C-44DD-8FB4-A339B50C4B7F}" type="pres">
      <dgm:prSet presAssocID="{EDA8D843-59FD-40C7-9C60-7F286961891B}" presName="horz2" presStyleCnt="0"/>
      <dgm:spPr/>
    </dgm:pt>
    <dgm:pt modelId="{08FE0E88-39E3-4B4A-A7C0-6CF061807FB3}" type="pres">
      <dgm:prSet presAssocID="{EDA8D843-59FD-40C7-9C60-7F286961891B}" presName="horzSpace2" presStyleCnt="0"/>
      <dgm:spPr/>
    </dgm:pt>
    <dgm:pt modelId="{5617D8FB-9651-4213-92A2-C65613F88DEE}" type="pres">
      <dgm:prSet presAssocID="{EDA8D843-59FD-40C7-9C60-7F286961891B}" presName="tx2" presStyleLbl="revTx" presStyleIdx="2" presStyleCnt="6"/>
      <dgm:spPr/>
    </dgm:pt>
    <dgm:pt modelId="{6EB77C8D-EE7A-4773-9AAF-444F4E98300A}" type="pres">
      <dgm:prSet presAssocID="{EDA8D843-59FD-40C7-9C60-7F286961891B}" presName="vert2" presStyleCnt="0"/>
      <dgm:spPr/>
    </dgm:pt>
    <dgm:pt modelId="{B6C74ED7-0F97-4868-A47C-9BA2C5916CE6}" type="pres">
      <dgm:prSet presAssocID="{EDA8D843-59FD-40C7-9C60-7F286961891B}" presName="thinLine2b" presStyleLbl="callout" presStyleIdx="1" presStyleCnt="5"/>
      <dgm:spPr/>
    </dgm:pt>
    <dgm:pt modelId="{2873FB13-8278-4EA1-B65B-7AF91B912080}" type="pres">
      <dgm:prSet presAssocID="{EDA8D843-59FD-40C7-9C60-7F286961891B}" presName="vertSpace2b" presStyleCnt="0"/>
      <dgm:spPr/>
    </dgm:pt>
    <dgm:pt modelId="{71FCD335-683B-4E34-9922-824B07676ED8}" type="pres">
      <dgm:prSet presAssocID="{90987014-EB10-483D-B99C-03791915B305}" presName="horz2" presStyleCnt="0"/>
      <dgm:spPr/>
    </dgm:pt>
    <dgm:pt modelId="{D590D365-27DC-4E1D-81D5-241EEAE3DB4C}" type="pres">
      <dgm:prSet presAssocID="{90987014-EB10-483D-B99C-03791915B305}" presName="horzSpace2" presStyleCnt="0"/>
      <dgm:spPr/>
    </dgm:pt>
    <dgm:pt modelId="{6755FB1C-20DF-4C16-A98B-14C9A3DD1690}" type="pres">
      <dgm:prSet presAssocID="{90987014-EB10-483D-B99C-03791915B305}" presName="tx2" presStyleLbl="revTx" presStyleIdx="3" presStyleCnt="6"/>
      <dgm:spPr/>
    </dgm:pt>
    <dgm:pt modelId="{7C1D5A8D-3742-44C5-AB93-A7E8250491C8}" type="pres">
      <dgm:prSet presAssocID="{90987014-EB10-483D-B99C-03791915B305}" presName="vert2" presStyleCnt="0"/>
      <dgm:spPr/>
    </dgm:pt>
    <dgm:pt modelId="{F25BD534-FC90-4B1F-BA98-B9EA816D88AF}" type="pres">
      <dgm:prSet presAssocID="{90987014-EB10-483D-B99C-03791915B305}" presName="thinLine2b" presStyleLbl="callout" presStyleIdx="2" presStyleCnt="5"/>
      <dgm:spPr/>
    </dgm:pt>
    <dgm:pt modelId="{362C482B-C5D1-4D82-98AC-C6E7CFA20C44}" type="pres">
      <dgm:prSet presAssocID="{90987014-EB10-483D-B99C-03791915B305}" presName="vertSpace2b" presStyleCnt="0"/>
      <dgm:spPr/>
    </dgm:pt>
    <dgm:pt modelId="{DE8EB40C-8B64-41C0-BEC2-B16CFAFE0D3C}" type="pres">
      <dgm:prSet presAssocID="{D68ECA30-E3A8-4B98-8D51-95BD2A7E0660}" presName="horz2" presStyleCnt="0"/>
      <dgm:spPr/>
    </dgm:pt>
    <dgm:pt modelId="{02D34C21-8E47-46A5-88F8-23912647566B}" type="pres">
      <dgm:prSet presAssocID="{D68ECA30-E3A8-4B98-8D51-95BD2A7E0660}" presName="horzSpace2" presStyleCnt="0"/>
      <dgm:spPr/>
    </dgm:pt>
    <dgm:pt modelId="{A7986EE7-0D4A-483C-BAE7-3A90F7AE30E0}" type="pres">
      <dgm:prSet presAssocID="{D68ECA30-E3A8-4B98-8D51-95BD2A7E0660}" presName="tx2" presStyleLbl="revTx" presStyleIdx="4" presStyleCnt="6"/>
      <dgm:spPr/>
    </dgm:pt>
    <dgm:pt modelId="{DF2EC482-A960-49AC-8697-4BCE310ADCFE}" type="pres">
      <dgm:prSet presAssocID="{D68ECA30-E3A8-4B98-8D51-95BD2A7E0660}" presName="vert2" presStyleCnt="0"/>
      <dgm:spPr/>
    </dgm:pt>
    <dgm:pt modelId="{DE7B4D7D-1561-4F59-90C5-78D1BCDB070B}" type="pres">
      <dgm:prSet presAssocID="{D68ECA30-E3A8-4B98-8D51-95BD2A7E0660}" presName="thinLine2b" presStyleLbl="callout" presStyleIdx="3" presStyleCnt="5"/>
      <dgm:spPr/>
    </dgm:pt>
    <dgm:pt modelId="{F06B3396-65BA-4F64-B0E2-383FC8618738}" type="pres">
      <dgm:prSet presAssocID="{D68ECA30-E3A8-4B98-8D51-95BD2A7E0660}" presName="vertSpace2b" presStyleCnt="0"/>
      <dgm:spPr/>
    </dgm:pt>
    <dgm:pt modelId="{21BC251F-4E4E-4FCC-9B1A-B6F472BD5A5E}" type="pres">
      <dgm:prSet presAssocID="{2C1B339B-02E5-4687-A42A-CEE0CB7B97A7}" presName="horz2" presStyleCnt="0"/>
      <dgm:spPr/>
    </dgm:pt>
    <dgm:pt modelId="{361826EB-3DC8-4DAF-BD45-493ABF4709D4}" type="pres">
      <dgm:prSet presAssocID="{2C1B339B-02E5-4687-A42A-CEE0CB7B97A7}" presName="horzSpace2" presStyleCnt="0"/>
      <dgm:spPr/>
    </dgm:pt>
    <dgm:pt modelId="{24883D76-23DC-44DA-B9D2-32C2A9EE461D}" type="pres">
      <dgm:prSet presAssocID="{2C1B339B-02E5-4687-A42A-CEE0CB7B97A7}" presName="tx2" presStyleLbl="revTx" presStyleIdx="5" presStyleCnt="6"/>
      <dgm:spPr/>
    </dgm:pt>
    <dgm:pt modelId="{0E89CBE8-E2BE-44CA-AA9E-B3A64E98D5C7}" type="pres">
      <dgm:prSet presAssocID="{2C1B339B-02E5-4687-A42A-CEE0CB7B97A7}" presName="vert2" presStyleCnt="0"/>
      <dgm:spPr/>
    </dgm:pt>
    <dgm:pt modelId="{B7B0D31E-ACFB-4BEB-BFD3-1DFA537FD187}" type="pres">
      <dgm:prSet presAssocID="{2C1B339B-02E5-4687-A42A-CEE0CB7B97A7}" presName="thinLine2b" presStyleLbl="callout" presStyleIdx="4" presStyleCnt="5"/>
      <dgm:spPr/>
    </dgm:pt>
    <dgm:pt modelId="{C78B6D3A-E730-447D-B22B-65B2357132F6}" type="pres">
      <dgm:prSet presAssocID="{2C1B339B-02E5-4687-A42A-CEE0CB7B97A7}" presName="vertSpace2b" presStyleCnt="0"/>
      <dgm:spPr/>
    </dgm:pt>
  </dgm:ptLst>
  <dgm:cxnLst>
    <dgm:cxn modelId="{BCB89F15-AE26-4E9A-A5E2-000524239C21}" srcId="{8BC72457-262C-4F5E-BE5E-93CDEBA6896B}" destId="{90A47070-9434-4F03-B160-EB0E89944362}" srcOrd="0" destOrd="0" parTransId="{E98DC418-C720-4D0D-9079-9A52B2490EC8}" sibTransId="{07E3B8C2-0F93-425F-9221-8EB94F1F243E}"/>
    <dgm:cxn modelId="{99D6F319-DD73-4E89-B285-EB2F829B7358}" type="presOf" srcId="{2C1B339B-02E5-4687-A42A-CEE0CB7B97A7}" destId="{24883D76-23DC-44DA-B9D2-32C2A9EE461D}" srcOrd="0" destOrd="0" presId="urn:microsoft.com/office/officeart/2008/layout/LinedList"/>
    <dgm:cxn modelId="{15143D30-2BA6-4C80-B189-9E237236F846}" srcId="{8BC72457-262C-4F5E-BE5E-93CDEBA6896B}" destId="{EDA8D843-59FD-40C7-9C60-7F286961891B}" srcOrd="1" destOrd="0" parTransId="{A6EAE953-E2B7-4C05-A343-5A790AF8C79B}" sibTransId="{E805669F-2972-47E9-B228-9919134FB48D}"/>
    <dgm:cxn modelId="{9CA9173E-D05E-4E2D-B406-621714611E45}" srcId="{8BA2ED90-66ED-490E-A80B-8842795C6680}" destId="{8BC72457-262C-4F5E-BE5E-93CDEBA6896B}" srcOrd="0" destOrd="0" parTransId="{87BFB4D2-E9EA-42DB-BDBF-EB0DC712A1EA}" sibTransId="{74E7FA12-421F-40A7-834A-B8657DDFC324}"/>
    <dgm:cxn modelId="{4F46E05B-86B9-4DB3-BAC3-0B6965AAD8DB}" type="presOf" srcId="{8BC72457-262C-4F5E-BE5E-93CDEBA6896B}" destId="{65C58CA3-9759-4261-BECC-4F2ACC1AA091}" srcOrd="0" destOrd="0" presId="urn:microsoft.com/office/officeart/2008/layout/LinedList"/>
    <dgm:cxn modelId="{1E4B216D-BEC0-4CE5-AEE5-261A78150BF1}" srcId="{8BC72457-262C-4F5E-BE5E-93CDEBA6896B}" destId="{90987014-EB10-483D-B99C-03791915B305}" srcOrd="2" destOrd="0" parTransId="{1977EDF4-20E2-48CB-8278-48EE4693887A}" sibTransId="{C6A6AC8F-8577-4CD6-9F87-FB9A98BE053B}"/>
    <dgm:cxn modelId="{BF1F2575-CD48-482D-B22D-0C683A44EF45}" type="presOf" srcId="{90A47070-9434-4F03-B160-EB0E89944362}" destId="{F17752D3-781D-4089-95EE-0851FBC09961}" srcOrd="0" destOrd="0" presId="urn:microsoft.com/office/officeart/2008/layout/LinedList"/>
    <dgm:cxn modelId="{65A203A7-0218-4180-B9C6-1DCBDBD0BA8D}" srcId="{8BC72457-262C-4F5E-BE5E-93CDEBA6896B}" destId="{2C1B339B-02E5-4687-A42A-CEE0CB7B97A7}" srcOrd="4" destOrd="0" parTransId="{13E5C8ED-4B44-4B3B-8116-63FD4F2D6476}" sibTransId="{5D7C035D-7BF9-4560-ACD3-F263A5F85F93}"/>
    <dgm:cxn modelId="{E44EABAE-2AAA-478A-A67A-43400C9F6D3B}" type="presOf" srcId="{D68ECA30-E3A8-4B98-8D51-95BD2A7E0660}" destId="{A7986EE7-0D4A-483C-BAE7-3A90F7AE30E0}" srcOrd="0" destOrd="0" presId="urn:microsoft.com/office/officeart/2008/layout/LinedList"/>
    <dgm:cxn modelId="{BD5F9EAF-5B0E-4CF4-800D-981A0083D76E}" type="presOf" srcId="{8BA2ED90-66ED-490E-A80B-8842795C6680}" destId="{7AF53727-2C0C-4345-90E5-85554F8EA534}" srcOrd="0" destOrd="0" presId="urn:microsoft.com/office/officeart/2008/layout/LinedList"/>
    <dgm:cxn modelId="{9C72E4BE-343F-487C-99E9-582F23E530E8}" type="presOf" srcId="{EDA8D843-59FD-40C7-9C60-7F286961891B}" destId="{5617D8FB-9651-4213-92A2-C65613F88DEE}" srcOrd="0" destOrd="0" presId="urn:microsoft.com/office/officeart/2008/layout/LinedList"/>
    <dgm:cxn modelId="{754611CE-4D0C-42B5-925D-789393F5A563}" srcId="{8BC72457-262C-4F5E-BE5E-93CDEBA6896B}" destId="{D68ECA30-E3A8-4B98-8D51-95BD2A7E0660}" srcOrd="3" destOrd="0" parTransId="{F3283A5F-0D6D-4AF2-A1C8-2D316C687394}" sibTransId="{2D8B0E2A-470C-41F7-A79A-46213F61F058}"/>
    <dgm:cxn modelId="{B4A573F7-7F91-4F7C-BB4E-3C867601A57A}" type="presOf" srcId="{90987014-EB10-483D-B99C-03791915B305}" destId="{6755FB1C-20DF-4C16-A98B-14C9A3DD1690}" srcOrd="0" destOrd="0" presId="urn:microsoft.com/office/officeart/2008/layout/LinedList"/>
    <dgm:cxn modelId="{34BBF4A4-AC29-4288-8DC9-0567A9EDDE53}" type="presParOf" srcId="{7AF53727-2C0C-4345-90E5-85554F8EA534}" destId="{191A3CB4-86FE-4C61-A2A0-38CE6B59DE05}" srcOrd="0" destOrd="0" presId="urn:microsoft.com/office/officeart/2008/layout/LinedList"/>
    <dgm:cxn modelId="{71B83F8B-B93A-459E-AF11-E3E3C93F2157}" type="presParOf" srcId="{7AF53727-2C0C-4345-90E5-85554F8EA534}" destId="{C6BB2164-D1DC-4218-A188-5A3BB2224574}" srcOrd="1" destOrd="0" presId="urn:microsoft.com/office/officeart/2008/layout/LinedList"/>
    <dgm:cxn modelId="{2E2AEFC2-5F9C-405A-B419-607920C6E03E}" type="presParOf" srcId="{C6BB2164-D1DC-4218-A188-5A3BB2224574}" destId="{65C58CA3-9759-4261-BECC-4F2ACC1AA091}" srcOrd="0" destOrd="0" presId="urn:microsoft.com/office/officeart/2008/layout/LinedList"/>
    <dgm:cxn modelId="{1F786100-D00B-4598-8D9E-FC1F4B8D3683}" type="presParOf" srcId="{C6BB2164-D1DC-4218-A188-5A3BB2224574}" destId="{C60D4D6F-1BE3-4760-A96D-43CA3A4FA841}" srcOrd="1" destOrd="0" presId="urn:microsoft.com/office/officeart/2008/layout/LinedList"/>
    <dgm:cxn modelId="{BBEDD62F-6C01-4ECB-B0B5-5307142482DC}" type="presParOf" srcId="{C60D4D6F-1BE3-4760-A96D-43CA3A4FA841}" destId="{68FA99BD-3D95-444D-8C08-52A6F37F7314}" srcOrd="0" destOrd="0" presId="urn:microsoft.com/office/officeart/2008/layout/LinedList"/>
    <dgm:cxn modelId="{629A2321-CE97-4FE9-BD2B-23577F7CA619}" type="presParOf" srcId="{C60D4D6F-1BE3-4760-A96D-43CA3A4FA841}" destId="{49380F67-589C-4FFB-8956-33B9FECC8140}" srcOrd="1" destOrd="0" presId="urn:microsoft.com/office/officeart/2008/layout/LinedList"/>
    <dgm:cxn modelId="{570C2D32-4B13-4384-B646-3F1EB85233F2}" type="presParOf" srcId="{49380F67-589C-4FFB-8956-33B9FECC8140}" destId="{72231D53-939C-4AC5-A8E5-D888437C68B3}" srcOrd="0" destOrd="0" presId="urn:microsoft.com/office/officeart/2008/layout/LinedList"/>
    <dgm:cxn modelId="{056FD5C4-9575-4E64-9E47-EC303D677584}" type="presParOf" srcId="{49380F67-589C-4FFB-8956-33B9FECC8140}" destId="{F17752D3-781D-4089-95EE-0851FBC09961}" srcOrd="1" destOrd="0" presId="urn:microsoft.com/office/officeart/2008/layout/LinedList"/>
    <dgm:cxn modelId="{0A1241A8-3F0E-4FFF-90E8-E2E6AD8440DE}" type="presParOf" srcId="{49380F67-589C-4FFB-8956-33B9FECC8140}" destId="{A040417E-1CCD-4E0F-BA76-D0EDC287F5FD}" srcOrd="2" destOrd="0" presId="urn:microsoft.com/office/officeart/2008/layout/LinedList"/>
    <dgm:cxn modelId="{84421B89-215F-4289-81F8-AA842292603C}" type="presParOf" srcId="{C60D4D6F-1BE3-4760-A96D-43CA3A4FA841}" destId="{2E93D9D9-F704-4BAA-9D29-78DE6FECF84B}" srcOrd="2" destOrd="0" presId="urn:microsoft.com/office/officeart/2008/layout/LinedList"/>
    <dgm:cxn modelId="{821108F3-1B6D-47D8-8CD3-C9B821B24326}" type="presParOf" srcId="{C60D4D6F-1BE3-4760-A96D-43CA3A4FA841}" destId="{B75ABB46-B7C4-4ADD-95E0-3074A0391241}" srcOrd="3" destOrd="0" presId="urn:microsoft.com/office/officeart/2008/layout/LinedList"/>
    <dgm:cxn modelId="{C6F8B024-58A9-46AA-833C-003380D133E0}" type="presParOf" srcId="{C60D4D6F-1BE3-4760-A96D-43CA3A4FA841}" destId="{7CCD041E-7E2C-44DD-8FB4-A339B50C4B7F}" srcOrd="4" destOrd="0" presId="urn:microsoft.com/office/officeart/2008/layout/LinedList"/>
    <dgm:cxn modelId="{B9B8C46E-76E8-4EC9-B192-8CE51ED90D9F}" type="presParOf" srcId="{7CCD041E-7E2C-44DD-8FB4-A339B50C4B7F}" destId="{08FE0E88-39E3-4B4A-A7C0-6CF061807FB3}" srcOrd="0" destOrd="0" presId="urn:microsoft.com/office/officeart/2008/layout/LinedList"/>
    <dgm:cxn modelId="{36A2438C-D9EE-4622-A16B-8A0D4FD2BC17}" type="presParOf" srcId="{7CCD041E-7E2C-44DD-8FB4-A339B50C4B7F}" destId="{5617D8FB-9651-4213-92A2-C65613F88DEE}" srcOrd="1" destOrd="0" presId="urn:microsoft.com/office/officeart/2008/layout/LinedList"/>
    <dgm:cxn modelId="{D13C144A-EF5B-498B-A620-CCDD88BE143A}" type="presParOf" srcId="{7CCD041E-7E2C-44DD-8FB4-A339B50C4B7F}" destId="{6EB77C8D-EE7A-4773-9AAF-444F4E98300A}" srcOrd="2" destOrd="0" presId="urn:microsoft.com/office/officeart/2008/layout/LinedList"/>
    <dgm:cxn modelId="{50683B12-2668-4397-AFB1-D79B3FBC80C2}" type="presParOf" srcId="{C60D4D6F-1BE3-4760-A96D-43CA3A4FA841}" destId="{B6C74ED7-0F97-4868-A47C-9BA2C5916CE6}" srcOrd="5" destOrd="0" presId="urn:microsoft.com/office/officeart/2008/layout/LinedList"/>
    <dgm:cxn modelId="{5CD55E65-4A0F-489E-8391-F89C66EF7F2F}" type="presParOf" srcId="{C60D4D6F-1BE3-4760-A96D-43CA3A4FA841}" destId="{2873FB13-8278-4EA1-B65B-7AF91B912080}" srcOrd="6" destOrd="0" presId="urn:microsoft.com/office/officeart/2008/layout/LinedList"/>
    <dgm:cxn modelId="{3E556C8E-0A62-4BD0-B969-7BE00B1ABC11}" type="presParOf" srcId="{C60D4D6F-1BE3-4760-A96D-43CA3A4FA841}" destId="{71FCD335-683B-4E34-9922-824B07676ED8}" srcOrd="7" destOrd="0" presId="urn:microsoft.com/office/officeart/2008/layout/LinedList"/>
    <dgm:cxn modelId="{6EA72DA3-58EE-4C4B-A2CB-F62D10F8893F}" type="presParOf" srcId="{71FCD335-683B-4E34-9922-824B07676ED8}" destId="{D590D365-27DC-4E1D-81D5-241EEAE3DB4C}" srcOrd="0" destOrd="0" presId="urn:microsoft.com/office/officeart/2008/layout/LinedList"/>
    <dgm:cxn modelId="{56985C44-45DE-4109-835E-0744A28B8839}" type="presParOf" srcId="{71FCD335-683B-4E34-9922-824B07676ED8}" destId="{6755FB1C-20DF-4C16-A98B-14C9A3DD1690}" srcOrd="1" destOrd="0" presId="urn:microsoft.com/office/officeart/2008/layout/LinedList"/>
    <dgm:cxn modelId="{0F94AC61-A852-4560-8B00-B2E8BCBF8373}" type="presParOf" srcId="{71FCD335-683B-4E34-9922-824B07676ED8}" destId="{7C1D5A8D-3742-44C5-AB93-A7E8250491C8}" srcOrd="2" destOrd="0" presId="urn:microsoft.com/office/officeart/2008/layout/LinedList"/>
    <dgm:cxn modelId="{7A3D0483-A5CF-4FB5-A549-748D6EF9470E}" type="presParOf" srcId="{C60D4D6F-1BE3-4760-A96D-43CA3A4FA841}" destId="{F25BD534-FC90-4B1F-BA98-B9EA816D88AF}" srcOrd="8" destOrd="0" presId="urn:microsoft.com/office/officeart/2008/layout/LinedList"/>
    <dgm:cxn modelId="{8BCF41C4-DDEC-405A-9043-DC6748DACEEB}" type="presParOf" srcId="{C60D4D6F-1BE3-4760-A96D-43CA3A4FA841}" destId="{362C482B-C5D1-4D82-98AC-C6E7CFA20C44}" srcOrd="9" destOrd="0" presId="urn:microsoft.com/office/officeart/2008/layout/LinedList"/>
    <dgm:cxn modelId="{EA7477E6-3695-41E2-9862-5578EE88EAC1}" type="presParOf" srcId="{C60D4D6F-1BE3-4760-A96D-43CA3A4FA841}" destId="{DE8EB40C-8B64-41C0-BEC2-B16CFAFE0D3C}" srcOrd="10" destOrd="0" presId="urn:microsoft.com/office/officeart/2008/layout/LinedList"/>
    <dgm:cxn modelId="{C7A5F425-C952-48EE-AC20-C26AF54F17F9}" type="presParOf" srcId="{DE8EB40C-8B64-41C0-BEC2-B16CFAFE0D3C}" destId="{02D34C21-8E47-46A5-88F8-23912647566B}" srcOrd="0" destOrd="0" presId="urn:microsoft.com/office/officeart/2008/layout/LinedList"/>
    <dgm:cxn modelId="{A4613660-826A-48AB-A382-B321CA7F69C0}" type="presParOf" srcId="{DE8EB40C-8B64-41C0-BEC2-B16CFAFE0D3C}" destId="{A7986EE7-0D4A-483C-BAE7-3A90F7AE30E0}" srcOrd="1" destOrd="0" presId="urn:microsoft.com/office/officeart/2008/layout/LinedList"/>
    <dgm:cxn modelId="{B322A7E0-4555-4650-B846-9722E7D6C28D}" type="presParOf" srcId="{DE8EB40C-8B64-41C0-BEC2-B16CFAFE0D3C}" destId="{DF2EC482-A960-49AC-8697-4BCE310ADCFE}" srcOrd="2" destOrd="0" presId="urn:microsoft.com/office/officeart/2008/layout/LinedList"/>
    <dgm:cxn modelId="{35489C85-776B-4B75-A18D-1499A7AB221A}" type="presParOf" srcId="{C60D4D6F-1BE3-4760-A96D-43CA3A4FA841}" destId="{DE7B4D7D-1561-4F59-90C5-78D1BCDB070B}" srcOrd="11" destOrd="0" presId="urn:microsoft.com/office/officeart/2008/layout/LinedList"/>
    <dgm:cxn modelId="{FCCB2454-F5AF-454B-9F85-971F2FF0D001}" type="presParOf" srcId="{C60D4D6F-1BE3-4760-A96D-43CA3A4FA841}" destId="{F06B3396-65BA-4F64-B0E2-383FC8618738}" srcOrd="12" destOrd="0" presId="urn:microsoft.com/office/officeart/2008/layout/LinedList"/>
    <dgm:cxn modelId="{A8BF9733-D1B2-45B9-93A9-6FEBB017F71A}" type="presParOf" srcId="{C60D4D6F-1BE3-4760-A96D-43CA3A4FA841}" destId="{21BC251F-4E4E-4FCC-9B1A-B6F472BD5A5E}" srcOrd="13" destOrd="0" presId="urn:microsoft.com/office/officeart/2008/layout/LinedList"/>
    <dgm:cxn modelId="{0FEFCB37-105F-4C0D-A4F3-E548A7AEBAE4}" type="presParOf" srcId="{21BC251F-4E4E-4FCC-9B1A-B6F472BD5A5E}" destId="{361826EB-3DC8-4DAF-BD45-493ABF4709D4}" srcOrd="0" destOrd="0" presId="urn:microsoft.com/office/officeart/2008/layout/LinedList"/>
    <dgm:cxn modelId="{A91670E0-2CB1-4E24-B49B-687C80F191B5}" type="presParOf" srcId="{21BC251F-4E4E-4FCC-9B1A-B6F472BD5A5E}" destId="{24883D76-23DC-44DA-B9D2-32C2A9EE461D}" srcOrd="1" destOrd="0" presId="urn:microsoft.com/office/officeart/2008/layout/LinedList"/>
    <dgm:cxn modelId="{589A5BE7-6CAB-420C-832C-DB1090925132}" type="presParOf" srcId="{21BC251F-4E4E-4FCC-9B1A-B6F472BD5A5E}" destId="{0E89CBE8-E2BE-44CA-AA9E-B3A64E98D5C7}" srcOrd="2" destOrd="0" presId="urn:microsoft.com/office/officeart/2008/layout/LinedList"/>
    <dgm:cxn modelId="{853F8DFB-2DFD-4E04-9C50-D86C59F8FAD6}" type="presParOf" srcId="{C60D4D6F-1BE3-4760-A96D-43CA3A4FA841}" destId="{B7B0D31E-ACFB-4BEB-BFD3-1DFA537FD187}" srcOrd="14" destOrd="0" presId="urn:microsoft.com/office/officeart/2008/layout/LinedList"/>
    <dgm:cxn modelId="{620FB384-C9E9-4AB5-A209-A98DD95AE739}" type="presParOf" srcId="{C60D4D6F-1BE3-4760-A96D-43CA3A4FA841}" destId="{C78B6D3A-E730-447D-B22B-65B2357132F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06D99-6645-4244-866E-975B4921E38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D4339085-1E5C-4C63-B5ED-17B5D79DD849}">
      <dgm:prSet phldrT="[Tekst]"/>
      <dgm:spPr/>
      <dgm:t>
        <a:bodyPr/>
        <a:lstStyle/>
        <a:p>
          <a:r>
            <a:rPr lang="en-GB" dirty="0" err="1"/>
            <a:t>Grappig</a:t>
          </a:r>
          <a:endParaRPr lang="LID4096" dirty="0"/>
        </a:p>
      </dgm:t>
    </dgm:pt>
    <dgm:pt modelId="{5F8CE655-87A2-4B79-8712-506E7A4A8B53}" type="parTrans" cxnId="{DFBA61CB-7679-417A-B2FB-A4780EAF2484}">
      <dgm:prSet/>
      <dgm:spPr/>
      <dgm:t>
        <a:bodyPr/>
        <a:lstStyle/>
        <a:p>
          <a:endParaRPr lang="LID4096"/>
        </a:p>
      </dgm:t>
    </dgm:pt>
    <dgm:pt modelId="{73E517B2-FA74-4F79-AA8C-AA83104EFFED}" type="sibTrans" cxnId="{DFBA61CB-7679-417A-B2FB-A4780EAF2484}">
      <dgm:prSet/>
      <dgm:spPr/>
      <dgm:t>
        <a:bodyPr/>
        <a:lstStyle/>
        <a:p>
          <a:endParaRPr lang="LID4096"/>
        </a:p>
      </dgm:t>
    </dgm:pt>
    <dgm:pt modelId="{42288F95-DC89-4CC7-B9FF-8461F34D0E3E}">
      <dgm:prSet phldrT="[Tekst]" custT="1"/>
      <dgm:spPr/>
      <dgm:t>
        <a:bodyPr/>
        <a:lstStyle/>
        <a:p>
          <a:r>
            <a:rPr lang="en-GB" sz="3600" dirty="0"/>
            <a:t> </a:t>
          </a:r>
          <a:r>
            <a:rPr lang="en-GB" sz="3600" dirty="0" err="1"/>
            <a:t>Waarom</a:t>
          </a:r>
          <a:endParaRPr lang="LID4096" sz="3600" dirty="0"/>
        </a:p>
      </dgm:t>
    </dgm:pt>
    <dgm:pt modelId="{C754361E-EBAD-45FB-8467-EC260B15FE51}" type="parTrans" cxnId="{5D3DC0A3-E329-474C-848B-67137CF9EA70}">
      <dgm:prSet/>
      <dgm:spPr/>
      <dgm:t>
        <a:bodyPr/>
        <a:lstStyle/>
        <a:p>
          <a:endParaRPr lang="LID4096"/>
        </a:p>
      </dgm:t>
    </dgm:pt>
    <dgm:pt modelId="{2E05BCE6-A561-4C04-9A39-CAAE6DEC70C5}" type="sibTrans" cxnId="{5D3DC0A3-E329-474C-848B-67137CF9EA70}">
      <dgm:prSet/>
      <dgm:spPr/>
      <dgm:t>
        <a:bodyPr/>
        <a:lstStyle/>
        <a:p>
          <a:endParaRPr lang="LID4096"/>
        </a:p>
      </dgm:t>
    </dgm:pt>
    <dgm:pt modelId="{7933B643-F754-4C89-850C-6438689E28B3}">
      <dgm:prSet phldrT="[Tekst]"/>
      <dgm:spPr/>
      <dgm:t>
        <a:bodyPr/>
        <a:lstStyle/>
        <a:p>
          <a:r>
            <a:rPr lang="en-GB" dirty="0" err="1"/>
            <a:t>Motivatie</a:t>
          </a:r>
          <a:endParaRPr lang="LID4096" dirty="0"/>
        </a:p>
      </dgm:t>
    </dgm:pt>
    <dgm:pt modelId="{2711A4CC-2EBB-432A-9AC9-7F9560FB80CF}" type="parTrans" cxnId="{68EA3BCF-C84E-4585-A5BA-69C0A9DF8974}">
      <dgm:prSet/>
      <dgm:spPr/>
      <dgm:t>
        <a:bodyPr/>
        <a:lstStyle/>
        <a:p>
          <a:endParaRPr lang="LID4096"/>
        </a:p>
      </dgm:t>
    </dgm:pt>
    <dgm:pt modelId="{DCB4EC51-D0B6-4134-86F1-AFBFCCB0FA7D}" type="sibTrans" cxnId="{68EA3BCF-C84E-4585-A5BA-69C0A9DF8974}">
      <dgm:prSet/>
      <dgm:spPr/>
      <dgm:t>
        <a:bodyPr/>
        <a:lstStyle/>
        <a:p>
          <a:endParaRPr lang="LID4096"/>
        </a:p>
      </dgm:t>
    </dgm:pt>
    <dgm:pt modelId="{745DFAFC-AC9F-4548-B82F-B84502F520B6}">
      <dgm:prSet phldrT="[Tekst]"/>
      <dgm:spPr/>
      <dgm:t>
        <a:bodyPr/>
        <a:lstStyle/>
        <a:p>
          <a:r>
            <a:rPr lang="en-GB" dirty="0"/>
            <a:t> </a:t>
          </a:r>
          <a:endParaRPr lang="LID4096" dirty="0"/>
        </a:p>
      </dgm:t>
    </dgm:pt>
    <dgm:pt modelId="{9A71D56A-C129-49C6-BB8E-946DC74068E5}" type="parTrans" cxnId="{5D0816CC-7A25-4610-B9B1-6A8F0211D1EE}">
      <dgm:prSet/>
      <dgm:spPr/>
      <dgm:t>
        <a:bodyPr/>
        <a:lstStyle/>
        <a:p>
          <a:endParaRPr lang="LID4096"/>
        </a:p>
      </dgm:t>
    </dgm:pt>
    <dgm:pt modelId="{86D98320-6E98-4A87-8A55-A0A2CA18C831}" type="sibTrans" cxnId="{5D0816CC-7A25-4610-B9B1-6A8F0211D1EE}">
      <dgm:prSet/>
      <dgm:spPr/>
      <dgm:t>
        <a:bodyPr/>
        <a:lstStyle/>
        <a:p>
          <a:endParaRPr lang="LID4096"/>
        </a:p>
      </dgm:t>
    </dgm:pt>
    <dgm:pt modelId="{85816F47-752B-43E9-8CFB-C3F3E8748584}">
      <dgm:prSet phldrT="[Tekst]"/>
      <dgm:spPr/>
      <dgm:t>
        <a:bodyPr/>
        <a:lstStyle/>
        <a:p>
          <a:r>
            <a:rPr lang="en-GB" dirty="0" err="1"/>
            <a:t>Toekomst</a:t>
          </a:r>
          <a:endParaRPr lang="LID4096" dirty="0"/>
        </a:p>
      </dgm:t>
    </dgm:pt>
    <dgm:pt modelId="{CAE684D1-4E78-475B-8FC0-820511E01686}" type="parTrans" cxnId="{A4F4FBAA-DD51-45DB-9EB7-C798008CB2CF}">
      <dgm:prSet/>
      <dgm:spPr/>
      <dgm:t>
        <a:bodyPr/>
        <a:lstStyle/>
        <a:p>
          <a:endParaRPr lang="LID4096"/>
        </a:p>
      </dgm:t>
    </dgm:pt>
    <dgm:pt modelId="{8A78261F-AF26-4964-A7DE-0F3BE49435E6}" type="sibTrans" cxnId="{A4F4FBAA-DD51-45DB-9EB7-C798008CB2CF}">
      <dgm:prSet/>
      <dgm:spPr/>
      <dgm:t>
        <a:bodyPr/>
        <a:lstStyle/>
        <a:p>
          <a:endParaRPr lang="LID4096"/>
        </a:p>
      </dgm:t>
    </dgm:pt>
    <dgm:pt modelId="{4447960D-4BE4-48B1-A115-5EC41CB320B2}">
      <dgm:prSet phldrT="[Tekst]"/>
      <dgm:spPr/>
      <dgm:t>
        <a:bodyPr/>
        <a:lstStyle/>
        <a:p>
          <a:r>
            <a:rPr lang="en-GB" dirty="0"/>
            <a:t> </a:t>
          </a:r>
          <a:endParaRPr lang="LID4096" dirty="0"/>
        </a:p>
      </dgm:t>
    </dgm:pt>
    <dgm:pt modelId="{AE720822-C3A1-4CF4-8D16-A1C8D84D821D}" type="parTrans" cxnId="{0892F08A-0B0C-44EA-AD5C-9986711627B0}">
      <dgm:prSet/>
      <dgm:spPr/>
      <dgm:t>
        <a:bodyPr/>
        <a:lstStyle/>
        <a:p>
          <a:endParaRPr lang="LID4096"/>
        </a:p>
      </dgm:t>
    </dgm:pt>
    <dgm:pt modelId="{159482F0-5582-4357-9C80-F9B100F9464D}" type="sibTrans" cxnId="{0892F08A-0B0C-44EA-AD5C-9986711627B0}">
      <dgm:prSet/>
      <dgm:spPr/>
      <dgm:t>
        <a:bodyPr/>
        <a:lstStyle/>
        <a:p>
          <a:endParaRPr lang="LID4096"/>
        </a:p>
      </dgm:t>
    </dgm:pt>
    <dgm:pt modelId="{733D142F-98B5-4DB0-AEAE-47E52DB0D63C}" type="pres">
      <dgm:prSet presAssocID="{FB706D99-6645-4244-866E-975B4921E387}" presName="Name0" presStyleCnt="0">
        <dgm:presLayoutVars>
          <dgm:chMax/>
          <dgm:chPref/>
          <dgm:dir/>
          <dgm:animLvl val="lvl"/>
        </dgm:presLayoutVars>
      </dgm:prSet>
      <dgm:spPr/>
    </dgm:pt>
    <dgm:pt modelId="{BD4A52F8-2D1C-4CCF-A74F-9CC2D1030951}" type="pres">
      <dgm:prSet presAssocID="{D4339085-1E5C-4C63-B5ED-17B5D79DD849}" presName="composite" presStyleCnt="0"/>
      <dgm:spPr/>
    </dgm:pt>
    <dgm:pt modelId="{B10D124C-3288-4AA4-A45F-A7D3E3460596}" type="pres">
      <dgm:prSet presAssocID="{D4339085-1E5C-4C63-B5ED-17B5D79DD8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F7155D7-7FBA-466F-A16A-CC79DE704864}" type="pres">
      <dgm:prSet presAssocID="{D4339085-1E5C-4C63-B5ED-17B5D79DD849}" presName="Childtext1" presStyleLbl="revTx" presStyleIdx="0" presStyleCnt="3" custScaleX="156152" custScaleY="141811" custLinFactX="-100000" custLinFactNeighborX="-173002" custLinFactNeighborY="-2837">
        <dgm:presLayoutVars>
          <dgm:chMax val="0"/>
          <dgm:chPref val="0"/>
          <dgm:bulletEnabled val="1"/>
        </dgm:presLayoutVars>
      </dgm:prSet>
      <dgm:spPr/>
    </dgm:pt>
    <dgm:pt modelId="{4BACED67-8D93-42B1-BA39-28FBAE6D5800}" type="pres">
      <dgm:prSet presAssocID="{D4339085-1E5C-4C63-B5ED-17B5D79DD849}" presName="BalanceSpacing" presStyleCnt="0"/>
      <dgm:spPr/>
    </dgm:pt>
    <dgm:pt modelId="{11425C9F-7A35-4587-91BC-73DB91BAEC7E}" type="pres">
      <dgm:prSet presAssocID="{D4339085-1E5C-4C63-B5ED-17B5D79DD849}" presName="BalanceSpacing1" presStyleCnt="0"/>
      <dgm:spPr/>
    </dgm:pt>
    <dgm:pt modelId="{B8A28EDE-A211-4EEB-8945-70C69098C480}" type="pres">
      <dgm:prSet presAssocID="{73E517B2-FA74-4F79-AA8C-AA83104EFFED}" presName="Accent1Text" presStyleLbl="node1" presStyleIdx="1" presStyleCnt="6"/>
      <dgm:spPr/>
    </dgm:pt>
    <dgm:pt modelId="{67D581EF-C3B4-464B-92C3-40F9DDF5CC1C}" type="pres">
      <dgm:prSet presAssocID="{73E517B2-FA74-4F79-AA8C-AA83104EFFED}" presName="spaceBetweenRectangles" presStyleCnt="0"/>
      <dgm:spPr/>
    </dgm:pt>
    <dgm:pt modelId="{E1D01DB8-A5BA-4211-AEE9-760F7806054E}" type="pres">
      <dgm:prSet presAssocID="{7933B643-F754-4C89-850C-6438689E28B3}" presName="composite" presStyleCnt="0"/>
      <dgm:spPr/>
    </dgm:pt>
    <dgm:pt modelId="{6F91BE74-8D53-4E7F-A1BD-E03CB42755DE}" type="pres">
      <dgm:prSet presAssocID="{7933B643-F754-4C89-850C-6438689E28B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5A663FC-7A9F-402D-B7DB-971B377F3667}" type="pres">
      <dgm:prSet presAssocID="{7933B643-F754-4C89-850C-6438689E28B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C6CE188-52E4-46B3-A37E-6014B8C56595}" type="pres">
      <dgm:prSet presAssocID="{7933B643-F754-4C89-850C-6438689E28B3}" presName="BalanceSpacing" presStyleCnt="0"/>
      <dgm:spPr/>
    </dgm:pt>
    <dgm:pt modelId="{79E7D570-18C9-491D-9473-F7FB2B2D73B5}" type="pres">
      <dgm:prSet presAssocID="{7933B643-F754-4C89-850C-6438689E28B3}" presName="BalanceSpacing1" presStyleCnt="0"/>
      <dgm:spPr/>
    </dgm:pt>
    <dgm:pt modelId="{387F791A-9461-41C2-80E3-49B1AC6EE5EA}" type="pres">
      <dgm:prSet presAssocID="{DCB4EC51-D0B6-4134-86F1-AFBFCCB0FA7D}" presName="Accent1Text" presStyleLbl="node1" presStyleIdx="3" presStyleCnt="6"/>
      <dgm:spPr/>
    </dgm:pt>
    <dgm:pt modelId="{53CAECBA-183C-44F0-88E8-D6DD7E431AA5}" type="pres">
      <dgm:prSet presAssocID="{DCB4EC51-D0B6-4134-86F1-AFBFCCB0FA7D}" presName="spaceBetweenRectangles" presStyleCnt="0"/>
      <dgm:spPr/>
    </dgm:pt>
    <dgm:pt modelId="{AB064E80-B79F-4293-9990-C0BBDFBCB722}" type="pres">
      <dgm:prSet presAssocID="{85816F47-752B-43E9-8CFB-C3F3E8748584}" presName="composite" presStyleCnt="0"/>
      <dgm:spPr/>
    </dgm:pt>
    <dgm:pt modelId="{E70FB9BD-BF33-40A9-A3A2-350A80EDFEBF}" type="pres">
      <dgm:prSet presAssocID="{85816F47-752B-43E9-8CFB-C3F3E874858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69A419B-965C-4680-9014-ACEE885120DC}" type="pres">
      <dgm:prSet presAssocID="{85816F47-752B-43E9-8CFB-C3F3E874858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4629552-F23A-41C6-875E-D306205EB6F3}" type="pres">
      <dgm:prSet presAssocID="{85816F47-752B-43E9-8CFB-C3F3E8748584}" presName="BalanceSpacing" presStyleCnt="0"/>
      <dgm:spPr/>
    </dgm:pt>
    <dgm:pt modelId="{29912EF1-9340-457D-8E36-FA259A287D43}" type="pres">
      <dgm:prSet presAssocID="{85816F47-752B-43E9-8CFB-C3F3E8748584}" presName="BalanceSpacing1" presStyleCnt="0"/>
      <dgm:spPr/>
    </dgm:pt>
    <dgm:pt modelId="{9E4F9C8F-1644-4348-B42C-88920BF43172}" type="pres">
      <dgm:prSet presAssocID="{8A78261F-AF26-4964-A7DE-0F3BE49435E6}" presName="Accent1Text" presStyleLbl="node1" presStyleIdx="5" presStyleCnt="6"/>
      <dgm:spPr/>
    </dgm:pt>
  </dgm:ptLst>
  <dgm:cxnLst>
    <dgm:cxn modelId="{92CE5027-71FD-4B3D-93B3-9ECB3D3B8B70}" type="presOf" srcId="{85816F47-752B-43E9-8CFB-C3F3E8748584}" destId="{E70FB9BD-BF33-40A9-A3A2-350A80EDFEBF}" srcOrd="0" destOrd="0" presId="urn:microsoft.com/office/officeart/2008/layout/AlternatingHexagons"/>
    <dgm:cxn modelId="{7BE17935-0D6D-4320-B40F-F720081F2A14}" type="presOf" srcId="{DCB4EC51-D0B6-4134-86F1-AFBFCCB0FA7D}" destId="{387F791A-9461-41C2-80E3-49B1AC6EE5EA}" srcOrd="0" destOrd="0" presId="urn:microsoft.com/office/officeart/2008/layout/AlternatingHexagons"/>
    <dgm:cxn modelId="{AC2CA464-3C08-4802-8B1A-E646431A1260}" type="presOf" srcId="{4447960D-4BE4-48B1-A115-5EC41CB320B2}" destId="{869A419B-965C-4680-9014-ACEE885120DC}" srcOrd="0" destOrd="0" presId="urn:microsoft.com/office/officeart/2008/layout/AlternatingHexagons"/>
    <dgm:cxn modelId="{8DC63A65-8D95-482E-A01B-7CE40BABB354}" type="presOf" srcId="{7933B643-F754-4C89-850C-6438689E28B3}" destId="{6F91BE74-8D53-4E7F-A1BD-E03CB42755DE}" srcOrd="0" destOrd="0" presId="urn:microsoft.com/office/officeart/2008/layout/AlternatingHexagons"/>
    <dgm:cxn modelId="{03887272-4A11-4794-BFFC-7F1222D341B7}" type="presOf" srcId="{42288F95-DC89-4CC7-B9FF-8461F34D0E3E}" destId="{6F7155D7-7FBA-466F-A16A-CC79DE704864}" srcOrd="0" destOrd="0" presId="urn:microsoft.com/office/officeart/2008/layout/AlternatingHexagons"/>
    <dgm:cxn modelId="{C586ED55-308B-4AA1-8D9B-E20037CE961B}" type="presOf" srcId="{8A78261F-AF26-4964-A7DE-0F3BE49435E6}" destId="{9E4F9C8F-1644-4348-B42C-88920BF43172}" srcOrd="0" destOrd="0" presId="urn:microsoft.com/office/officeart/2008/layout/AlternatingHexagons"/>
    <dgm:cxn modelId="{52258876-1FF1-4330-9598-382ECCD893C8}" type="presOf" srcId="{73E517B2-FA74-4F79-AA8C-AA83104EFFED}" destId="{B8A28EDE-A211-4EEB-8945-70C69098C480}" srcOrd="0" destOrd="0" presId="urn:microsoft.com/office/officeart/2008/layout/AlternatingHexagons"/>
    <dgm:cxn modelId="{0892F08A-0B0C-44EA-AD5C-9986711627B0}" srcId="{85816F47-752B-43E9-8CFB-C3F3E8748584}" destId="{4447960D-4BE4-48B1-A115-5EC41CB320B2}" srcOrd="0" destOrd="0" parTransId="{AE720822-C3A1-4CF4-8D16-A1C8D84D821D}" sibTransId="{159482F0-5582-4357-9C80-F9B100F9464D}"/>
    <dgm:cxn modelId="{5D3DC0A3-E329-474C-848B-67137CF9EA70}" srcId="{D4339085-1E5C-4C63-B5ED-17B5D79DD849}" destId="{42288F95-DC89-4CC7-B9FF-8461F34D0E3E}" srcOrd="0" destOrd="0" parTransId="{C754361E-EBAD-45FB-8467-EC260B15FE51}" sibTransId="{2E05BCE6-A561-4C04-9A39-CAAE6DEC70C5}"/>
    <dgm:cxn modelId="{A4F4FBAA-DD51-45DB-9EB7-C798008CB2CF}" srcId="{FB706D99-6645-4244-866E-975B4921E387}" destId="{85816F47-752B-43E9-8CFB-C3F3E8748584}" srcOrd="2" destOrd="0" parTransId="{CAE684D1-4E78-475B-8FC0-820511E01686}" sibTransId="{8A78261F-AF26-4964-A7DE-0F3BE49435E6}"/>
    <dgm:cxn modelId="{729908B2-8B75-4CAA-8E44-35D88D14FA4E}" type="presOf" srcId="{745DFAFC-AC9F-4548-B82F-B84502F520B6}" destId="{85A663FC-7A9F-402D-B7DB-971B377F3667}" srcOrd="0" destOrd="0" presId="urn:microsoft.com/office/officeart/2008/layout/AlternatingHexagons"/>
    <dgm:cxn modelId="{3D1D57C8-CF96-4E30-81E6-256B403E32B9}" type="presOf" srcId="{D4339085-1E5C-4C63-B5ED-17B5D79DD849}" destId="{B10D124C-3288-4AA4-A45F-A7D3E3460596}" srcOrd="0" destOrd="0" presId="urn:microsoft.com/office/officeart/2008/layout/AlternatingHexagons"/>
    <dgm:cxn modelId="{DFBA61CB-7679-417A-B2FB-A4780EAF2484}" srcId="{FB706D99-6645-4244-866E-975B4921E387}" destId="{D4339085-1E5C-4C63-B5ED-17B5D79DD849}" srcOrd="0" destOrd="0" parTransId="{5F8CE655-87A2-4B79-8712-506E7A4A8B53}" sibTransId="{73E517B2-FA74-4F79-AA8C-AA83104EFFED}"/>
    <dgm:cxn modelId="{5D0816CC-7A25-4610-B9B1-6A8F0211D1EE}" srcId="{7933B643-F754-4C89-850C-6438689E28B3}" destId="{745DFAFC-AC9F-4548-B82F-B84502F520B6}" srcOrd="0" destOrd="0" parTransId="{9A71D56A-C129-49C6-BB8E-946DC74068E5}" sibTransId="{86D98320-6E98-4A87-8A55-A0A2CA18C831}"/>
    <dgm:cxn modelId="{68EA3BCF-C84E-4585-A5BA-69C0A9DF8974}" srcId="{FB706D99-6645-4244-866E-975B4921E387}" destId="{7933B643-F754-4C89-850C-6438689E28B3}" srcOrd="1" destOrd="0" parTransId="{2711A4CC-2EBB-432A-9AC9-7F9560FB80CF}" sibTransId="{DCB4EC51-D0B6-4134-86F1-AFBFCCB0FA7D}"/>
    <dgm:cxn modelId="{2F7E87F6-F7E8-4005-B7CC-0A51E71EDB0A}" type="presOf" srcId="{FB706D99-6645-4244-866E-975B4921E387}" destId="{733D142F-98B5-4DB0-AEAE-47E52DB0D63C}" srcOrd="0" destOrd="0" presId="urn:microsoft.com/office/officeart/2008/layout/AlternatingHexagons"/>
    <dgm:cxn modelId="{98D7FC03-2FA2-460F-B86D-72D816556D8D}" type="presParOf" srcId="{733D142F-98B5-4DB0-AEAE-47E52DB0D63C}" destId="{BD4A52F8-2D1C-4CCF-A74F-9CC2D1030951}" srcOrd="0" destOrd="0" presId="urn:microsoft.com/office/officeart/2008/layout/AlternatingHexagons"/>
    <dgm:cxn modelId="{897AC973-AED6-4F4F-A256-210909FC832A}" type="presParOf" srcId="{BD4A52F8-2D1C-4CCF-A74F-9CC2D1030951}" destId="{B10D124C-3288-4AA4-A45F-A7D3E3460596}" srcOrd="0" destOrd="0" presId="urn:microsoft.com/office/officeart/2008/layout/AlternatingHexagons"/>
    <dgm:cxn modelId="{AD5CA77C-202A-4E2F-972F-A04E6E389316}" type="presParOf" srcId="{BD4A52F8-2D1C-4CCF-A74F-9CC2D1030951}" destId="{6F7155D7-7FBA-466F-A16A-CC79DE704864}" srcOrd="1" destOrd="0" presId="urn:microsoft.com/office/officeart/2008/layout/AlternatingHexagons"/>
    <dgm:cxn modelId="{DFD01E09-2C0C-4745-A06B-B8BB4C86F9C9}" type="presParOf" srcId="{BD4A52F8-2D1C-4CCF-A74F-9CC2D1030951}" destId="{4BACED67-8D93-42B1-BA39-28FBAE6D5800}" srcOrd="2" destOrd="0" presId="urn:microsoft.com/office/officeart/2008/layout/AlternatingHexagons"/>
    <dgm:cxn modelId="{29435EED-7767-4C4F-BF72-50B99CA53D89}" type="presParOf" srcId="{BD4A52F8-2D1C-4CCF-A74F-9CC2D1030951}" destId="{11425C9F-7A35-4587-91BC-73DB91BAEC7E}" srcOrd="3" destOrd="0" presId="urn:microsoft.com/office/officeart/2008/layout/AlternatingHexagons"/>
    <dgm:cxn modelId="{14D81A8F-2F6D-44CC-AFEC-5CA60503E7BE}" type="presParOf" srcId="{BD4A52F8-2D1C-4CCF-A74F-9CC2D1030951}" destId="{B8A28EDE-A211-4EEB-8945-70C69098C480}" srcOrd="4" destOrd="0" presId="urn:microsoft.com/office/officeart/2008/layout/AlternatingHexagons"/>
    <dgm:cxn modelId="{3D17B352-2C73-40BA-AA43-6AC6B6793F59}" type="presParOf" srcId="{733D142F-98B5-4DB0-AEAE-47E52DB0D63C}" destId="{67D581EF-C3B4-464B-92C3-40F9DDF5CC1C}" srcOrd="1" destOrd="0" presId="urn:microsoft.com/office/officeart/2008/layout/AlternatingHexagons"/>
    <dgm:cxn modelId="{39086B19-CBBC-4F54-85A4-FEB1582B649A}" type="presParOf" srcId="{733D142F-98B5-4DB0-AEAE-47E52DB0D63C}" destId="{E1D01DB8-A5BA-4211-AEE9-760F7806054E}" srcOrd="2" destOrd="0" presId="urn:microsoft.com/office/officeart/2008/layout/AlternatingHexagons"/>
    <dgm:cxn modelId="{59CC4112-B844-431F-87F8-84A61E64BE21}" type="presParOf" srcId="{E1D01DB8-A5BA-4211-AEE9-760F7806054E}" destId="{6F91BE74-8D53-4E7F-A1BD-E03CB42755DE}" srcOrd="0" destOrd="0" presId="urn:microsoft.com/office/officeart/2008/layout/AlternatingHexagons"/>
    <dgm:cxn modelId="{49921C09-35E0-40BA-A824-701667766F42}" type="presParOf" srcId="{E1D01DB8-A5BA-4211-AEE9-760F7806054E}" destId="{85A663FC-7A9F-402D-B7DB-971B377F3667}" srcOrd="1" destOrd="0" presId="urn:microsoft.com/office/officeart/2008/layout/AlternatingHexagons"/>
    <dgm:cxn modelId="{4BDF41F2-47BB-4892-9531-2B02DF1F595B}" type="presParOf" srcId="{E1D01DB8-A5BA-4211-AEE9-760F7806054E}" destId="{FC6CE188-52E4-46B3-A37E-6014B8C56595}" srcOrd="2" destOrd="0" presId="urn:microsoft.com/office/officeart/2008/layout/AlternatingHexagons"/>
    <dgm:cxn modelId="{383F8D67-E989-435D-B198-C823718F5219}" type="presParOf" srcId="{E1D01DB8-A5BA-4211-AEE9-760F7806054E}" destId="{79E7D570-18C9-491D-9473-F7FB2B2D73B5}" srcOrd="3" destOrd="0" presId="urn:microsoft.com/office/officeart/2008/layout/AlternatingHexagons"/>
    <dgm:cxn modelId="{D17CF103-0B5C-4A3D-884E-724F3B318C29}" type="presParOf" srcId="{E1D01DB8-A5BA-4211-AEE9-760F7806054E}" destId="{387F791A-9461-41C2-80E3-49B1AC6EE5EA}" srcOrd="4" destOrd="0" presId="urn:microsoft.com/office/officeart/2008/layout/AlternatingHexagons"/>
    <dgm:cxn modelId="{2F98C74C-4C8E-4A2A-B6CF-7AC4EA3D5E9F}" type="presParOf" srcId="{733D142F-98B5-4DB0-AEAE-47E52DB0D63C}" destId="{53CAECBA-183C-44F0-88E8-D6DD7E431AA5}" srcOrd="3" destOrd="0" presId="urn:microsoft.com/office/officeart/2008/layout/AlternatingHexagons"/>
    <dgm:cxn modelId="{9A048E14-0BBC-4837-AEA0-6D3DFD9CFD7F}" type="presParOf" srcId="{733D142F-98B5-4DB0-AEAE-47E52DB0D63C}" destId="{AB064E80-B79F-4293-9990-C0BBDFBCB722}" srcOrd="4" destOrd="0" presId="urn:microsoft.com/office/officeart/2008/layout/AlternatingHexagons"/>
    <dgm:cxn modelId="{891011C1-F486-4C55-A46B-119255039082}" type="presParOf" srcId="{AB064E80-B79F-4293-9990-C0BBDFBCB722}" destId="{E70FB9BD-BF33-40A9-A3A2-350A80EDFEBF}" srcOrd="0" destOrd="0" presId="urn:microsoft.com/office/officeart/2008/layout/AlternatingHexagons"/>
    <dgm:cxn modelId="{5D011A69-B383-48F6-B9CB-BAB29C5FE489}" type="presParOf" srcId="{AB064E80-B79F-4293-9990-C0BBDFBCB722}" destId="{869A419B-965C-4680-9014-ACEE885120DC}" srcOrd="1" destOrd="0" presId="urn:microsoft.com/office/officeart/2008/layout/AlternatingHexagons"/>
    <dgm:cxn modelId="{DB2173E0-2F90-4AE8-8871-C21EC56C4AC2}" type="presParOf" srcId="{AB064E80-B79F-4293-9990-C0BBDFBCB722}" destId="{E4629552-F23A-41C6-875E-D306205EB6F3}" srcOrd="2" destOrd="0" presId="urn:microsoft.com/office/officeart/2008/layout/AlternatingHexagons"/>
    <dgm:cxn modelId="{576BD3E3-C267-4B30-A449-6FD3DAAB2B22}" type="presParOf" srcId="{AB064E80-B79F-4293-9990-C0BBDFBCB722}" destId="{29912EF1-9340-457D-8E36-FA259A287D43}" srcOrd="3" destOrd="0" presId="urn:microsoft.com/office/officeart/2008/layout/AlternatingHexagons"/>
    <dgm:cxn modelId="{9A4EEEDC-3889-412E-B7CF-838BAE3C8E1A}" type="presParOf" srcId="{AB064E80-B79F-4293-9990-C0BBDFBCB722}" destId="{9E4F9C8F-1644-4348-B42C-88920BF4317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9C916-3809-4ACD-9763-3EF6BD5A5E3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24C185D8-2E4D-486E-AF2C-3F0E01FA4FCC}">
      <dgm:prSet phldrT="[Tekst]"/>
      <dgm:spPr/>
      <dgm:t>
        <a:bodyPr/>
        <a:lstStyle/>
        <a:p>
          <a:r>
            <a:rPr lang="en-GB" dirty="0" err="1"/>
            <a:t>Firestore</a:t>
          </a:r>
          <a:endParaRPr lang="LID4096" dirty="0"/>
        </a:p>
      </dgm:t>
    </dgm:pt>
    <dgm:pt modelId="{4C1D3731-9821-42D7-9260-925B5F4B902E}" type="parTrans" cxnId="{4894FC3A-9EB4-463A-AEEF-C08D57720737}">
      <dgm:prSet/>
      <dgm:spPr/>
      <dgm:t>
        <a:bodyPr/>
        <a:lstStyle/>
        <a:p>
          <a:endParaRPr lang="LID4096"/>
        </a:p>
      </dgm:t>
    </dgm:pt>
    <dgm:pt modelId="{7214AC0F-534F-4712-82D4-A3FAA55C40B0}" type="sibTrans" cxnId="{4894FC3A-9EB4-463A-AEEF-C08D57720737}">
      <dgm:prSet/>
      <dgm:spPr/>
      <dgm:t>
        <a:bodyPr/>
        <a:lstStyle/>
        <a:p>
          <a:endParaRPr lang="LID4096"/>
        </a:p>
      </dgm:t>
    </dgm:pt>
    <dgm:pt modelId="{365DF20B-EA92-46D0-BCF2-BD37B37833A7}">
      <dgm:prSet phldrT="[Tekst]"/>
      <dgm:spPr/>
      <dgm:t>
        <a:bodyPr/>
        <a:lstStyle/>
        <a:p>
          <a:r>
            <a:rPr lang="en-GB" dirty="0" err="1"/>
            <a:t>Supabase</a:t>
          </a:r>
          <a:endParaRPr lang="LID4096" dirty="0"/>
        </a:p>
      </dgm:t>
    </dgm:pt>
    <dgm:pt modelId="{719B28A8-B8F0-4CEE-A77B-920D10C8C49E}" type="parTrans" cxnId="{EF72FA20-74A1-4F8B-8435-E6F7B2E17A88}">
      <dgm:prSet/>
      <dgm:spPr/>
      <dgm:t>
        <a:bodyPr/>
        <a:lstStyle/>
        <a:p>
          <a:endParaRPr lang="LID4096"/>
        </a:p>
      </dgm:t>
    </dgm:pt>
    <dgm:pt modelId="{3A3093FE-7319-4A98-887B-2F015AFBF431}" type="sibTrans" cxnId="{EF72FA20-74A1-4F8B-8435-E6F7B2E17A88}">
      <dgm:prSet/>
      <dgm:spPr/>
      <dgm:t>
        <a:bodyPr/>
        <a:lstStyle/>
        <a:p>
          <a:endParaRPr lang="LID4096"/>
        </a:p>
      </dgm:t>
    </dgm:pt>
    <dgm:pt modelId="{D54FE1CE-312A-4741-9A84-F6581F8D0724}">
      <dgm:prSet phldrT="[Tekst]"/>
      <dgm:spPr/>
      <dgm:t>
        <a:bodyPr/>
        <a:lstStyle/>
        <a:p>
          <a:r>
            <a:rPr lang="en-GB" dirty="0" err="1"/>
            <a:t>Lokaal</a:t>
          </a:r>
          <a:endParaRPr lang="LID4096" dirty="0"/>
        </a:p>
      </dgm:t>
    </dgm:pt>
    <dgm:pt modelId="{FDA88F7D-1C19-4E09-8055-16DCCDDE4B43}" type="parTrans" cxnId="{E6E82BA8-24B1-4FDE-933A-A20FE26CE088}">
      <dgm:prSet/>
      <dgm:spPr/>
      <dgm:t>
        <a:bodyPr/>
        <a:lstStyle/>
        <a:p>
          <a:endParaRPr lang="LID4096"/>
        </a:p>
      </dgm:t>
    </dgm:pt>
    <dgm:pt modelId="{2E0BC14A-987F-480B-A791-667F8D42E94F}" type="sibTrans" cxnId="{E6E82BA8-24B1-4FDE-933A-A20FE26CE088}">
      <dgm:prSet/>
      <dgm:spPr/>
      <dgm:t>
        <a:bodyPr/>
        <a:lstStyle/>
        <a:p>
          <a:endParaRPr lang="LID4096"/>
        </a:p>
      </dgm:t>
    </dgm:pt>
    <dgm:pt modelId="{D8476F5F-D10C-4AE3-8444-F6295AD15D48}">
      <dgm:prSet phldrT="[Tekst]"/>
      <dgm:spPr/>
      <dgm:t>
        <a:bodyPr/>
        <a:lstStyle/>
        <a:p>
          <a:r>
            <a:rPr lang="en-GB"/>
            <a:t>Realtime</a:t>
          </a:r>
          <a:endParaRPr lang="LID4096" dirty="0"/>
        </a:p>
      </dgm:t>
    </dgm:pt>
    <dgm:pt modelId="{8AADC5DE-524E-4CE9-99BE-735BE078EA9E}" type="parTrans" cxnId="{8CC6B483-B33D-4738-B4A2-5ECCD13A2491}">
      <dgm:prSet/>
      <dgm:spPr/>
      <dgm:t>
        <a:bodyPr/>
        <a:lstStyle/>
        <a:p>
          <a:endParaRPr lang="LID4096"/>
        </a:p>
      </dgm:t>
    </dgm:pt>
    <dgm:pt modelId="{5CB53612-F131-4A5E-8148-D17DD20F980C}" type="sibTrans" cxnId="{8CC6B483-B33D-4738-B4A2-5ECCD13A2491}">
      <dgm:prSet/>
      <dgm:spPr/>
      <dgm:t>
        <a:bodyPr/>
        <a:lstStyle/>
        <a:p>
          <a:endParaRPr lang="LID4096"/>
        </a:p>
      </dgm:t>
    </dgm:pt>
    <dgm:pt modelId="{87A109F5-B082-4399-9882-AE4BB948E0EA}" type="pres">
      <dgm:prSet presAssocID="{2E39C916-3809-4ACD-9763-3EF6BD5A5E3B}" presName="matrix" presStyleCnt="0">
        <dgm:presLayoutVars>
          <dgm:chMax val="1"/>
          <dgm:dir/>
          <dgm:resizeHandles val="exact"/>
        </dgm:presLayoutVars>
      </dgm:prSet>
      <dgm:spPr/>
    </dgm:pt>
    <dgm:pt modelId="{0EA04978-E8B6-4C31-985B-2ABC8298B5E3}" type="pres">
      <dgm:prSet presAssocID="{2E39C916-3809-4ACD-9763-3EF6BD5A5E3B}" presName="diamond" presStyleLbl="bgShp" presStyleIdx="0" presStyleCnt="1"/>
      <dgm:spPr/>
    </dgm:pt>
    <dgm:pt modelId="{5C4F3F6B-ACFB-456B-85BE-1D121FEC0BE9}" type="pres">
      <dgm:prSet presAssocID="{2E39C916-3809-4ACD-9763-3EF6BD5A5E3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B9B41B-4258-442E-86C4-46623AD2B478}" type="pres">
      <dgm:prSet presAssocID="{2E39C916-3809-4ACD-9763-3EF6BD5A5E3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7593E16-9C44-4639-9BDC-3E1976420701}" type="pres">
      <dgm:prSet presAssocID="{2E39C916-3809-4ACD-9763-3EF6BD5A5E3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5A3536-D4F1-453D-9B3A-782188500F41}" type="pres">
      <dgm:prSet presAssocID="{2E39C916-3809-4ACD-9763-3EF6BD5A5E3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F72FA20-74A1-4F8B-8435-E6F7B2E17A88}" srcId="{2E39C916-3809-4ACD-9763-3EF6BD5A5E3B}" destId="{365DF20B-EA92-46D0-BCF2-BD37B37833A7}" srcOrd="1" destOrd="0" parTransId="{719B28A8-B8F0-4CEE-A77B-920D10C8C49E}" sibTransId="{3A3093FE-7319-4A98-887B-2F015AFBF431}"/>
    <dgm:cxn modelId="{4894FC3A-9EB4-463A-AEEF-C08D57720737}" srcId="{2E39C916-3809-4ACD-9763-3EF6BD5A5E3B}" destId="{24C185D8-2E4D-486E-AF2C-3F0E01FA4FCC}" srcOrd="0" destOrd="0" parTransId="{4C1D3731-9821-42D7-9260-925B5F4B902E}" sibTransId="{7214AC0F-534F-4712-82D4-A3FAA55C40B0}"/>
    <dgm:cxn modelId="{8CC6B483-B33D-4738-B4A2-5ECCD13A2491}" srcId="{2E39C916-3809-4ACD-9763-3EF6BD5A5E3B}" destId="{D8476F5F-D10C-4AE3-8444-F6295AD15D48}" srcOrd="3" destOrd="0" parTransId="{8AADC5DE-524E-4CE9-99BE-735BE078EA9E}" sibTransId="{5CB53612-F131-4A5E-8148-D17DD20F980C}"/>
    <dgm:cxn modelId="{4D56638B-4B57-4B34-BFA6-6D08DAE21296}" type="presOf" srcId="{2E39C916-3809-4ACD-9763-3EF6BD5A5E3B}" destId="{87A109F5-B082-4399-9882-AE4BB948E0EA}" srcOrd="0" destOrd="0" presId="urn:microsoft.com/office/officeart/2005/8/layout/matrix3"/>
    <dgm:cxn modelId="{19B7A98C-D3EB-4BF9-A0CE-366E856B4FDF}" type="presOf" srcId="{D8476F5F-D10C-4AE3-8444-F6295AD15D48}" destId="{BD5A3536-D4F1-453D-9B3A-782188500F41}" srcOrd="0" destOrd="0" presId="urn:microsoft.com/office/officeart/2005/8/layout/matrix3"/>
    <dgm:cxn modelId="{ACC3BF97-D886-46B0-9326-3D521858F414}" type="presOf" srcId="{24C185D8-2E4D-486E-AF2C-3F0E01FA4FCC}" destId="{5C4F3F6B-ACFB-456B-85BE-1D121FEC0BE9}" srcOrd="0" destOrd="0" presId="urn:microsoft.com/office/officeart/2005/8/layout/matrix3"/>
    <dgm:cxn modelId="{29F4579A-93D4-440A-BF97-A53CE9D536C8}" type="presOf" srcId="{D54FE1CE-312A-4741-9A84-F6581F8D0724}" destId="{A7593E16-9C44-4639-9BDC-3E1976420701}" srcOrd="0" destOrd="0" presId="urn:microsoft.com/office/officeart/2005/8/layout/matrix3"/>
    <dgm:cxn modelId="{E6E82BA8-24B1-4FDE-933A-A20FE26CE088}" srcId="{2E39C916-3809-4ACD-9763-3EF6BD5A5E3B}" destId="{D54FE1CE-312A-4741-9A84-F6581F8D0724}" srcOrd="2" destOrd="0" parTransId="{FDA88F7D-1C19-4E09-8055-16DCCDDE4B43}" sibTransId="{2E0BC14A-987F-480B-A791-667F8D42E94F}"/>
    <dgm:cxn modelId="{CF0388D7-680B-4381-AD64-A3C4CFFDD535}" type="presOf" srcId="{365DF20B-EA92-46D0-BCF2-BD37B37833A7}" destId="{D5B9B41B-4258-442E-86C4-46623AD2B478}" srcOrd="0" destOrd="0" presId="urn:microsoft.com/office/officeart/2005/8/layout/matrix3"/>
    <dgm:cxn modelId="{7A4E1420-FF8D-40DA-BE50-AE5CB94A9829}" type="presParOf" srcId="{87A109F5-B082-4399-9882-AE4BB948E0EA}" destId="{0EA04978-E8B6-4C31-985B-2ABC8298B5E3}" srcOrd="0" destOrd="0" presId="urn:microsoft.com/office/officeart/2005/8/layout/matrix3"/>
    <dgm:cxn modelId="{D9DC7051-1D76-4C09-B74C-C71DD45F86EB}" type="presParOf" srcId="{87A109F5-B082-4399-9882-AE4BB948E0EA}" destId="{5C4F3F6B-ACFB-456B-85BE-1D121FEC0BE9}" srcOrd="1" destOrd="0" presId="urn:microsoft.com/office/officeart/2005/8/layout/matrix3"/>
    <dgm:cxn modelId="{8FEF6A19-EBB6-4C1F-A45C-0EC0409F3423}" type="presParOf" srcId="{87A109F5-B082-4399-9882-AE4BB948E0EA}" destId="{D5B9B41B-4258-442E-86C4-46623AD2B478}" srcOrd="2" destOrd="0" presId="urn:microsoft.com/office/officeart/2005/8/layout/matrix3"/>
    <dgm:cxn modelId="{4AF10D46-8C42-4258-992C-4925980B9625}" type="presParOf" srcId="{87A109F5-B082-4399-9882-AE4BB948E0EA}" destId="{A7593E16-9C44-4639-9BDC-3E1976420701}" srcOrd="3" destOrd="0" presId="urn:microsoft.com/office/officeart/2005/8/layout/matrix3"/>
    <dgm:cxn modelId="{690F2865-7EFF-42FB-B07A-5618793DB9CC}" type="presParOf" srcId="{87A109F5-B082-4399-9882-AE4BB948E0EA}" destId="{BD5A3536-D4F1-453D-9B3A-782188500F4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2EDBA4-E3DD-4515-A962-A7841ED69ED1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0B545B3-B88F-4D82-A935-40699AFDE35F}">
      <dgm:prSet phldrT="[Tekst]"/>
      <dgm:spPr/>
      <dgm:t>
        <a:bodyPr/>
        <a:lstStyle/>
        <a:p>
          <a:r>
            <a:rPr lang="en-GB" dirty="0" err="1"/>
            <a:t>Lokaal</a:t>
          </a:r>
          <a:endParaRPr lang="LID4096" dirty="0"/>
        </a:p>
      </dgm:t>
    </dgm:pt>
    <dgm:pt modelId="{B380B03A-2F2C-4D8B-9ABA-75B7F7B19437}" type="parTrans" cxnId="{CF54813D-CF2A-4167-878B-3C9A57B935F2}">
      <dgm:prSet/>
      <dgm:spPr/>
      <dgm:t>
        <a:bodyPr/>
        <a:lstStyle/>
        <a:p>
          <a:endParaRPr lang="LID4096"/>
        </a:p>
      </dgm:t>
    </dgm:pt>
    <dgm:pt modelId="{FED389AE-F7D8-43B9-BB59-3666D1DD58AD}" type="sibTrans" cxnId="{CF54813D-CF2A-4167-878B-3C9A57B935F2}">
      <dgm:prSet/>
      <dgm:spPr/>
      <dgm:t>
        <a:bodyPr/>
        <a:lstStyle/>
        <a:p>
          <a:endParaRPr lang="LID4096"/>
        </a:p>
      </dgm:t>
    </dgm:pt>
    <dgm:pt modelId="{31A00632-7247-4B67-8678-00112AC2A9FE}">
      <dgm:prSet phldrT="[Tekst]"/>
      <dgm:spPr/>
      <dgm:t>
        <a:bodyPr/>
        <a:lstStyle/>
        <a:p>
          <a:r>
            <a:rPr lang="en-GB" dirty="0" err="1"/>
            <a:t>CatAPI</a:t>
          </a:r>
          <a:endParaRPr lang="LID4096" dirty="0"/>
        </a:p>
      </dgm:t>
    </dgm:pt>
    <dgm:pt modelId="{4FDD83ED-5B37-48E7-B483-981FF9220CFF}" type="parTrans" cxnId="{F8453A90-6DC3-4F00-A1AD-AE13C2F3E6CF}">
      <dgm:prSet/>
      <dgm:spPr/>
      <dgm:t>
        <a:bodyPr/>
        <a:lstStyle/>
        <a:p>
          <a:endParaRPr lang="LID4096"/>
        </a:p>
      </dgm:t>
    </dgm:pt>
    <dgm:pt modelId="{70CFB1AC-23ED-4910-BDF4-67592B2BE16B}" type="sibTrans" cxnId="{F8453A90-6DC3-4F00-A1AD-AE13C2F3E6CF}">
      <dgm:prSet/>
      <dgm:spPr/>
      <dgm:t>
        <a:bodyPr/>
        <a:lstStyle/>
        <a:p>
          <a:endParaRPr lang="LID4096"/>
        </a:p>
      </dgm:t>
    </dgm:pt>
    <dgm:pt modelId="{F0578670-A105-4214-B5BD-D3959CD81352}" type="pres">
      <dgm:prSet presAssocID="{962EDBA4-E3DD-4515-A962-A7841ED69ED1}" presName="compositeShape" presStyleCnt="0">
        <dgm:presLayoutVars>
          <dgm:chMax val="2"/>
          <dgm:dir/>
          <dgm:resizeHandles val="exact"/>
        </dgm:presLayoutVars>
      </dgm:prSet>
      <dgm:spPr/>
    </dgm:pt>
    <dgm:pt modelId="{41AC64D0-07BF-4DE8-A838-863F9E1282E8}" type="pres">
      <dgm:prSet presAssocID="{962EDBA4-E3DD-4515-A962-A7841ED69ED1}" presName="ribbon" presStyleLbl="node1" presStyleIdx="0" presStyleCnt="1"/>
      <dgm:spPr/>
    </dgm:pt>
    <dgm:pt modelId="{0C20D4A4-68CA-4154-8976-F68743E711B3}" type="pres">
      <dgm:prSet presAssocID="{962EDBA4-E3DD-4515-A962-A7841ED69ED1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1DCF17C-6A77-4288-A113-D62FB16F3E8B}" type="pres">
      <dgm:prSet presAssocID="{962EDBA4-E3DD-4515-A962-A7841ED69ED1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5BB8538-8DA6-46DE-9790-241AB56361DF}" type="presOf" srcId="{962EDBA4-E3DD-4515-A962-A7841ED69ED1}" destId="{F0578670-A105-4214-B5BD-D3959CD81352}" srcOrd="0" destOrd="0" presId="urn:microsoft.com/office/officeart/2005/8/layout/arrow6"/>
    <dgm:cxn modelId="{CF54813D-CF2A-4167-878B-3C9A57B935F2}" srcId="{962EDBA4-E3DD-4515-A962-A7841ED69ED1}" destId="{50B545B3-B88F-4D82-A935-40699AFDE35F}" srcOrd="0" destOrd="0" parTransId="{B380B03A-2F2C-4D8B-9ABA-75B7F7B19437}" sibTransId="{FED389AE-F7D8-43B9-BB59-3666D1DD58AD}"/>
    <dgm:cxn modelId="{F8453A90-6DC3-4F00-A1AD-AE13C2F3E6CF}" srcId="{962EDBA4-E3DD-4515-A962-A7841ED69ED1}" destId="{31A00632-7247-4B67-8678-00112AC2A9FE}" srcOrd="1" destOrd="0" parTransId="{4FDD83ED-5B37-48E7-B483-981FF9220CFF}" sibTransId="{70CFB1AC-23ED-4910-BDF4-67592B2BE16B}"/>
    <dgm:cxn modelId="{93209F9A-E7A4-4E5B-A458-D213A21B332A}" type="presOf" srcId="{31A00632-7247-4B67-8678-00112AC2A9FE}" destId="{B1DCF17C-6A77-4288-A113-D62FB16F3E8B}" srcOrd="0" destOrd="0" presId="urn:microsoft.com/office/officeart/2005/8/layout/arrow6"/>
    <dgm:cxn modelId="{C8CE73DB-7AE8-4181-BFE9-DD416F058DFD}" type="presOf" srcId="{50B545B3-B88F-4D82-A935-40699AFDE35F}" destId="{0C20D4A4-68CA-4154-8976-F68743E711B3}" srcOrd="0" destOrd="0" presId="urn:microsoft.com/office/officeart/2005/8/layout/arrow6"/>
    <dgm:cxn modelId="{F5E6FC7C-C20D-42DE-85D3-E775B9B3077A}" type="presParOf" srcId="{F0578670-A105-4214-B5BD-D3959CD81352}" destId="{41AC64D0-07BF-4DE8-A838-863F9E1282E8}" srcOrd="0" destOrd="0" presId="urn:microsoft.com/office/officeart/2005/8/layout/arrow6"/>
    <dgm:cxn modelId="{6FB98563-D6E3-4D39-8C78-35CC19E8D29B}" type="presParOf" srcId="{F0578670-A105-4214-B5BD-D3959CD81352}" destId="{0C20D4A4-68CA-4154-8976-F68743E711B3}" srcOrd="1" destOrd="0" presId="urn:microsoft.com/office/officeart/2005/8/layout/arrow6"/>
    <dgm:cxn modelId="{C8CEB07F-9727-4ED8-8148-B999172621ED}" type="presParOf" srcId="{F0578670-A105-4214-B5BD-D3959CD81352}" destId="{B1DCF17C-6A77-4288-A113-D62FB16F3E8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A3CB4-86FE-4C61-A2A0-38CE6B59DE0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58CA3-9759-4261-BECC-4F2ACC1AA091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 err="1"/>
            <a:t>Inhoud</a:t>
          </a:r>
          <a:endParaRPr lang="LID4096" sz="3500" kern="1200" dirty="0"/>
        </a:p>
      </dsp:txBody>
      <dsp:txXfrm>
        <a:off x="0" y="0"/>
        <a:ext cx="1625600" cy="5418667"/>
      </dsp:txXfrm>
    </dsp:sp>
    <dsp:sp modelId="{F17752D3-781D-4089-95EE-0851FBC09961}">
      <dsp:nvSpPr>
        <dsp:cNvPr id="0" name=""/>
        <dsp:cNvSpPr/>
      </dsp:nvSpPr>
      <dsp:spPr>
        <a:xfrm>
          <a:off x="1747520" y="51064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 err="1"/>
            <a:t>Waarom</a:t>
          </a:r>
          <a:endParaRPr lang="LID4096" sz="4700" kern="1200" dirty="0"/>
        </a:p>
      </dsp:txBody>
      <dsp:txXfrm>
        <a:off x="1747520" y="51064"/>
        <a:ext cx="6380480" cy="1021291"/>
      </dsp:txXfrm>
    </dsp:sp>
    <dsp:sp modelId="{2E93D9D9-F704-4BAA-9D29-78DE6FECF84B}">
      <dsp:nvSpPr>
        <dsp:cNvPr id="0" name=""/>
        <dsp:cNvSpPr/>
      </dsp:nvSpPr>
      <dsp:spPr>
        <a:xfrm>
          <a:off x="1625599" y="107235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7D8FB-9651-4213-92A2-C65613F88DEE}">
      <dsp:nvSpPr>
        <dsp:cNvPr id="0" name=""/>
        <dsp:cNvSpPr/>
      </dsp:nvSpPr>
      <dsp:spPr>
        <a:xfrm>
          <a:off x="1747520" y="1123420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Demo</a:t>
          </a:r>
          <a:endParaRPr lang="LID4096" sz="4700" kern="1200" dirty="0"/>
        </a:p>
      </dsp:txBody>
      <dsp:txXfrm>
        <a:off x="1747520" y="1123420"/>
        <a:ext cx="6380480" cy="1021291"/>
      </dsp:txXfrm>
    </dsp:sp>
    <dsp:sp modelId="{B6C74ED7-0F97-4868-A47C-9BA2C5916CE6}">
      <dsp:nvSpPr>
        <dsp:cNvPr id="0" name=""/>
        <dsp:cNvSpPr/>
      </dsp:nvSpPr>
      <dsp:spPr>
        <a:xfrm>
          <a:off x="1625599" y="2144712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5FB1C-20DF-4C16-A98B-14C9A3DD1690}">
      <dsp:nvSpPr>
        <dsp:cNvPr id="0" name=""/>
        <dsp:cNvSpPr/>
      </dsp:nvSpPr>
      <dsp:spPr>
        <a:xfrm>
          <a:off x="1747520" y="2195777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MVVM</a:t>
          </a:r>
          <a:endParaRPr lang="LID4096" sz="4700" kern="1200" dirty="0"/>
        </a:p>
      </dsp:txBody>
      <dsp:txXfrm>
        <a:off x="1747520" y="2195777"/>
        <a:ext cx="6380480" cy="1021291"/>
      </dsp:txXfrm>
    </dsp:sp>
    <dsp:sp modelId="{F25BD534-FC90-4B1F-BA98-B9EA816D88AF}">
      <dsp:nvSpPr>
        <dsp:cNvPr id="0" name=""/>
        <dsp:cNvSpPr/>
      </dsp:nvSpPr>
      <dsp:spPr>
        <a:xfrm>
          <a:off x="1625599" y="3217068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86EE7-0D4A-483C-BAE7-3A90F7AE30E0}">
      <dsp:nvSpPr>
        <dsp:cNvPr id="0" name=""/>
        <dsp:cNvSpPr/>
      </dsp:nvSpPr>
      <dsp:spPr>
        <a:xfrm>
          <a:off x="1747520" y="3268133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 err="1"/>
            <a:t>Navigatie</a:t>
          </a:r>
          <a:endParaRPr lang="LID4096" sz="4700" kern="1200" dirty="0"/>
        </a:p>
      </dsp:txBody>
      <dsp:txXfrm>
        <a:off x="1747520" y="3268133"/>
        <a:ext cx="6380480" cy="1021291"/>
      </dsp:txXfrm>
    </dsp:sp>
    <dsp:sp modelId="{DE7B4D7D-1561-4F59-90C5-78D1BCDB070B}">
      <dsp:nvSpPr>
        <dsp:cNvPr id="0" name=""/>
        <dsp:cNvSpPr/>
      </dsp:nvSpPr>
      <dsp:spPr>
        <a:xfrm>
          <a:off x="1625599" y="428942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83D76-23DC-44DA-B9D2-32C2A9EE461D}">
      <dsp:nvSpPr>
        <dsp:cNvPr id="0" name=""/>
        <dsp:cNvSpPr/>
      </dsp:nvSpPr>
      <dsp:spPr>
        <a:xfrm>
          <a:off x="1747520" y="4340489"/>
          <a:ext cx="6380480" cy="102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Database</a:t>
          </a:r>
          <a:endParaRPr lang="LID4096" sz="4700" kern="1200" dirty="0"/>
        </a:p>
      </dsp:txBody>
      <dsp:txXfrm>
        <a:off x="1747520" y="4340489"/>
        <a:ext cx="6380480" cy="1021291"/>
      </dsp:txXfrm>
    </dsp:sp>
    <dsp:sp modelId="{B7B0D31E-ACFB-4BEB-BFD3-1DFA537FD187}">
      <dsp:nvSpPr>
        <dsp:cNvPr id="0" name=""/>
        <dsp:cNvSpPr/>
      </dsp:nvSpPr>
      <dsp:spPr>
        <a:xfrm>
          <a:off x="1625599" y="536178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D124C-3288-4AA4-A45F-A7D3E3460596}">
      <dsp:nvSpPr>
        <dsp:cNvPr id="0" name=""/>
        <dsp:cNvSpPr/>
      </dsp:nvSpPr>
      <dsp:spPr>
        <a:xfrm rot="5400000">
          <a:off x="4558225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Grappig</a:t>
          </a:r>
          <a:endParaRPr lang="LID4096" sz="1600" kern="1200" dirty="0"/>
        </a:p>
      </dsp:txBody>
      <dsp:txXfrm rot="-5400000">
        <a:off x="4881488" y="252983"/>
        <a:ext cx="965157" cy="1109376"/>
      </dsp:txXfrm>
    </dsp:sp>
    <dsp:sp modelId="{6F7155D7-7FBA-466F-A16A-CC79DE704864}">
      <dsp:nvSpPr>
        <dsp:cNvPr id="0" name=""/>
        <dsp:cNvSpPr/>
      </dsp:nvSpPr>
      <dsp:spPr>
        <a:xfrm>
          <a:off x="692389" y="94573"/>
          <a:ext cx="2808612" cy="1371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 </a:t>
          </a:r>
          <a:r>
            <a:rPr lang="en-GB" sz="3600" kern="1200" dirty="0" err="1"/>
            <a:t>Waarom</a:t>
          </a:r>
          <a:endParaRPr lang="LID4096" sz="3600" kern="1200" dirty="0"/>
        </a:p>
      </dsp:txBody>
      <dsp:txXfrm>
        <a:off x="692389" y="94573"/>
        <a:ext cx="2808612" cy="1371327"/>
      </dsp:txXfrm>
    </dsp:sp>
    <dsp:sp modelId="{B8A28EDE-A211-4EEB-8945-70C69098C480}">
      <dsp:nvSpPr>
        <dsp:cNvPr id="0" name=""/>
        <dsp:cNvSpPr/>
      </dsp:nvSpPr>
      <dsp:spPr>
        <a:xfrm rot="5400000">
          <a:off x="3043886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 rot="-5400000">
        <a:off x="3367149" y="252983"/>
        <a:ext cx="965157" cy="1109376"/>
      </dsp:txXfrm>
    </dsp:sp>
    <dsp:sp modelId="{6F91BE74-8D53-4E7F-A1BD-E03CB42755DE}">
      <dsp:nvSpPr>
        <dsp:cNvPr id="0" name=""/>
        <dsp:cNvSpPr/>
      </dsp:nvSpPr>
      <dsp:spPr>
        <a:xfrm rot="5400000">
          <a:off x="4050648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Motivatie</a:t>
          </a:r>
          <a:endParaRPr lang="LID4096" sz="1600" kern="1200" dirty="0"/>
        </a:p>
      </dsp:txBody>
      <dsp:txXfrm rot="-5400000">
        <a:off x="4373911" y="1620981"/>
        <a:ext cx="965157" cy="1109376"/>
      </dsp:txXfrm>
    </dsp:sp>
    <dsp:sp modelId="{85A663FC-7A9F-402D-B7DB-971B377F3667}">
      <dsp:nvSpPr>
        <dsp:cNvPr id="0" name=""/>
        <dsp:cNvSpPr/>
      </dsp:nvSpPr>
      <dsp:spPr>
        <a:xfrm>
          <a:off x="2356767" y="1692163"/>
          <a:ext cx="174061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</a:t>
          </a:r>
          <a:endParaRPr lang="LID4096" sz="1600" kern="1200" dirty="0"/>
        </a:p>
      </dsp:txBody>
      <dsp:txXfrm>
        <a:off x="2356767" y="1692163"/>
        <a:ext cx="1740619" cy="967010"/>
      </dsp:txXfrm>
    </dsp:sp>
    <dsp:sp modelId="{387F791A-9461-41C2-80E3-49B1AC6EE5EA}">
      <dsp:nvSpPr>
        <dsp:cNvPr id="0" name=""/>
        <dsp:cNvSpPr/>
      </dsp:nvSpPr>
      <dsp:spPr>
        <a:xfrm rot="5400000">
          <a:off x="5564987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 rot="-5400000">
        <a:off x="5888250" y="1620981"/>
        <a:ext cx="965157" cy="1109376"/>
      </dsp:txXfrm>
    </dsp:sp>
    <dsp:sp modelId="{E70FB9BD-BF33-40A9-A3A2-350A80EDFEBF}">
      <dsp:nvSpPr>
        <dsp:cNvPr id="0" name=""/>
        <dsp:cNvSpPr/>
      </dsp:nvSpPr>
      <dsp:spPr>
        <a:xfrm rot="5400000">
          <a:off x="4810718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Toekomst</a:t>
          </a:r>
          <a:endParaRPr lang="LID4096" sz="1600" kern="1200" dirty="0"/>
        </a:p>
      </dsp:txBody>
      <dsp:txXfrm rot="-5400000">
        <a:off x="5133981" y="2988979"/>
        <a:ext cx="965157" cy="1109376"/>
      </dsp:txXfrm>
    </dsp:sp>
    <dsp:sp modelId="{869A419B-965C-4680-9014-ACEE885120DC}">
      <dsp:nvSpPr>
        <dsp:cNvPr id="0" name=""/>
        <dsp:cNvSpPr/>
      </dsp:nvSpPr>
      <dsp:spPr>
        <a:xfrm>
          <a:off x="6360192" y="3060161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</a:t>
          </a:r>
          <a:endParaRPr lang="LID4096" sz="1600" kern="1200" dirty="0"/>
        </a:p>
      </dsp:txBody>
      <dsp:txXfrm>
        <a:off x="6360192" y="3060161"/>
        <a:ext cx="1798639" cy="967010"/>
      </dsp:txXfrm>
    </dsp:sp>
    <dsp:sp modelId="{9E4F9C8F-1644-4348-B42C-88920BF43172}">
      <dsp:nvSpPr>
        <dsp:cNvPr id="0" name=""/>
        <dsp:cNvSpPr/>
      </dsp:nvSpPr>
      <dsp:spPr>
        <a:xfrm rot="5400000">
          <a:off x="3296379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 rot="-5400000">
        <a:off x="3619642" y="2988979"/>
        <a:ext cx="965157" cy="1109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04978-E8B6-4C31-985B-2ABC8298B5E3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3F6B-ACFB-456B-85BE-1D121FEC0BE9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/>
            <a:t>Firestore</a:t>
          </a:r>
          <a:endParaRPr lang="LID4096" sz="3000" kern="1200" dirty="0"/>
        </a:p>
      </dsp:txBody>
      <dsp:txXfrm>
        <a:off x="1972601" y="617935"/>
        <a:ext cx="1906956" cy="1906956"/>
      </dsp:txXfrm>
    </dsp:sp>
    <dsp:sp modelId="{D5B9B41B-4258-442E-86C4-46623AD2B478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/>
            <a:t>Supabase</a:t>
          </a:r>
          <a:endParaRPr lang="LID4096" sz="3000" kern="1200" dirty="0"/>
        </a:p>
      </dsp:txBody>
      <dsp:txXfrm>
        <a:off x="4248442" y="617935"/>
        <a:ext cx="1906956" cy="1906956"/>
      </dsp:txXfrm>
    </dsp:sp>
    <dsp:sp modelId="{A7593E16-9C44-4639-9BDC-3E1976420701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/>
            <a:t>Lokaal</a:t>
          </a:r>
          <a:endParaRPr lang="LID4096" sz="3000" kern="1200" dirty="0"/>
        </a:p>
      </dsp:txBody>
      <dsp:txXfrm>
        <a:off x="1972601" y="2893775"/>
        <a:ext cx="1906956" cy="1906956"/>
      </dsp:txXfrm>
    </dsp:sp>
    <dsp:sp modelId="{BD5A3536-D4F1-453D-9B3A-782188500F41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Realtime</a:t>
          </a:r>
          <a:endParaRPr lang="LID4096" sz="3000" kern="1200" dirty="0"/>
        </a:p>
      </dsp:txBody>
      <dsp:txXfrm>
        <a:off x="4248442" y="2893775"/>
        <a:ext cx="1906956" cy="19069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C64D0-07BF-4DE8-A838-863F9E1282E8}">
      <dsp:nvSpPr>
        <dsp:cNvPr id="0" name=""/>
        <dsp:cNvSpPr/>
      </dsp:nvSpPr>
      <dsp:spPr>
        <a:xfrm>
          <a:off x="0" y="1083733"/>
          <a:ext cx="8128000" cy="325119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0D4A4-68CA-4154-8976-F68743E711B3}">
      <dsp:nvSpPr>
        <dsp:cNvPr id="0" name=""/>
        <dsp:cNvSpPr/>
      </dsp:nvSpPr>
      <dsp:spPr>
        <a:xfrm>
          <a:off x="975360" y="1652693"/>
          <a:ext cx="2682239" cy="159308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31140" rIns="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 err="1"/>
            <a:t>Lokaal</a:t>
          </a:r>
          <a:endParaRPr lang="LID4096" sz="6500" kern="1200" dirty="0"/>
        </a:p>
      </dsp:txBody>
      <dsp:txXfrm>
        <a:off x="975360" y="1652693"/>
        <a:ext cx="2682239" cy="1593088"/>
      </dsp:txXfrm>
    </dsp:sp>
    <dsp:sp modelId="{B1DCF17C-6A77-4288-A113-D62FB16F3E8B}">
      <dsp:nvSpPr>
        <dsp:cNvPr id="0" name=""/>
        <dsp:cNvSpPr/>
      </dsp:nvSpPr>
      <dsp:spPr>
        <a:xfrm>
          <a:off x="4064000" y="2172885"/>
          <a:ext cx="3169920" cy="159308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31140" rIns="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 err="1"/>
            <a:t>CatAPI</a:t>
          </a:r>
          <a:endParaRPr lang="LID4096" sz="6500" kern="1200" dirty="0"/>
        </a:p>
      </dsp:txBody>
      <dsp:txXfrm>
        <a:off x="4064000" y="2172885"/>
        <a:ext cx="3169920" cy="1593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4E7BD-36AF-7385-74F7-17414A50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E02FB9-1E05-F08B-E3D8-345ED77A9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AD93F2-D1B9-B158-9786-97CB43AB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7297B-B649-77D9-75AE-698A9F0A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F91E77-C2F8-8D2B-6006-47AA1FAC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425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C771A-6F3E-95B4-35AE-92557F6A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F29E1C3-A92B-4F9E-4331-796F6357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B286CA-26A3-8383-B998-58CE784D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A5AB88-AFFD-49B8-A198-F9CDA095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E63CFD-4E1C-C596-C0FB-8B3D6AC4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7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53E3C5B-0CAB-CCC9-66A9-31471D848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DE107D1-A74D-2648-78F2-C85B8A203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C37800-27CF-6C70-C45A-037D420B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1D4FC5-0642-266E-1DED-454BDBA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EF5327-3C3E-0B16-D760-3D484FAC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706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4932-F341-C9A4-8C5E-86DEAF4A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F19B3B-D4AC-9994-0298-F2E8A1B8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D058CE-B77D-703B-0360-D9CF9367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6F9E1B-FC3E-DCB6-6F2E-BD6A45F4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A6F0CF-FEFC-8A33-DF1A-93FB3714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83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D0B1B-7936-A9F5-96D2-0474F727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2B86A5-C110-86D9-CCE4-4D43B720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92D13F-3A7D-0EDC-D0F6-A1B42931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5F12A2-C21C-46EC-B522-A6BC0E10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4B6B71-DA6C-CAB2-0126-F67DA60C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337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2BEB3-4922-E283-2F3D-3B9119C6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FCD42E-3611-AB02-AB02-027DFE839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A4DE0CC-1E11-76B3-04B8-E5F63974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558022-3493-573C-F8E8-3B2A33B6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43A907-7BD8-ED5B-04CE-F8DD3B20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DA9D76-D454-3F3A-E0F3-95FDEAAA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759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DAB4-9471-1BD7-6ADB-6914634D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8F4251-07B5-8697-6AE5-82ABB736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A60E4B-027F-F200-60B8-DCBEE113B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014E7ED-E73B-C7AB-4379-B1C82CB66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FBC6ED-3D05-F643-E33E-63DE7E437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1BFEF1-4A42-67B7-9D3D-6AAE018D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CC34A0A-769C-225C-693E-B1C4A9ED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CC9AFD-C68C-32E6-C619-EF037A2C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753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16A18-5710-4492-1B90-9C1D5BEC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04E0D7C-2755-F010-0B51-0A5FC15A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FD01222-EBCC-6776-33E5-5DF9C649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618F52-7D65-8FAA-4F6D-4DB2EBC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05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76DC0DA-A3BB-2ECF-9F88-69B9648C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B4454ED-2C36-5603-8A32-FAD99254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898DAC-0C71-93CA-3A41-A23D33D8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261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74E89-676F-EEBF-F695-F2B6C4C9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3D7146-F3E9-AA68-74EA-EBBDD597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88384B-E9A0-37F7-1CE3-30A2E1A8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93BBFC-AA9A-5EC5-A11A-38C65B8F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4AAF6B-AF01-3F39-928E-2DF08085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CCF766-CC7E-B49F-9CBA-981BC85C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572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9CF53-5EFB-EB0E-03C4-C699FD02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312E20A-1CF1-A383-B570-C35231415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9D912E-69D5-7071-747C-138316CE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DBFA48-15F1-92CA-4016-874F4483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6F3EB0-E158-E46D-901A-7F6B4B2C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F74BFE-F9E4-A0A4-C231-B2A8D92F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683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842D977-45F8-F5F9-F669-F51B47B7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BC8B44-5119-3435-A5B0-5C049A4B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56C456-401E-D0CA-B957-CFC839DE6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F3492-285C-4B50-A44A-2598CEBFF902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E133ED-1A4C-9576-E7AE-41DBE78E8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8B0B6B-51C9-0925-4AE4-FFA753F03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54E51-F691-4617-9568-9DB980C38A4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492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40812-908D-B2D5-C94F-F543F55E6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OnlyPaws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1E84F9-4E6D-18E2-961F-A47A28794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Mathijs Verbeure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300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23788-7760-0189-93A7-04EBE3FD2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6F57980-985E-60DF-B13C-B56DE1A2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4847" y="493524"/>
            <a:ext cx="6220309" cy="5870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CD29462-B20C-D87E-B5BC-D8874AEB238F}"/>
              </a:ext>
            </a:extLst>
          </p:cNvPr>
          <p:cNvSpPr txBox="1"/>
          <p:nvPr/>
        </p:nvSpPr>
        <p:spPr>
          <a:xfrm>
            <a:off x="658454" y="1733034"/>
            <a:ext cx="22879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 err="1"/>
              <a:t>Viewmodel</a:t>
            </a:r>
            <a:endParaRPr lang="LID4096" sz="25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B1EE3F0-B889-B45D-55E2-743303DB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92" y="1361711"/>
            <a:ext cx="3334215" cy="124794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F336255-C932-49A8-92F0-8E5B1A76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813" y="3590490"/>
            <a:ext cx="3753374" cy="211484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DD1BBC2-EA6B-9331-532A-45C1B4018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375" y="730803"/>
            <a:ext cx="5553850" cy="563006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D38B3F53-103D-C555-3B3D-BECC7CEB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949352"/>
            <a:ext cx="1622833" cy="824719"/>
          </a:xfrm>
        </p:spPr>
        <p:txBody>
          <a:bodyPr>
            <a:normAutofit/>
          </a:bodyPr>
          <a:lstStyle/>
          <a:p>
            <a:r>
              <a:rPr lang="en-GB" sz="3600" dirty="0"/>
              <a:t>MVVM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395579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D3AF7-BBEA-4DD5-5943-61BEE7C7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562C4DEE-562B-5311-922C-BB28BC5C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7208" y="1361711"/>
            <a:ext cx="3334215" cy="124794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C1986C4-9F1D-B941-F5A9-AEA3D1E1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6787" y="3590490"/>
            <a:ext cx="3753374" cy="211484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479815D4-3E19-BE12-D77F-03E868C91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85225" y="730803"/>
            <a:ext cx="5553850" cy="5630061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30DB66EF-25A1-7B04-BEEC-5459EF0B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413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5F3E012-517D-CD4B-7BD0-0A85D2602C13}"/>
              </a:ext>
            </a:extLst>
          </p:cNvPr>
          <p:cNvSpPr txBox="1">
            <a:spLocks/>
          </p:cNvSpPr>
          <p:nvPr/>
        </p:nvSpPr>
        <p:spPr>
          <a:xfrm>
            <a:off x="4883150" y="2949057"/>
            <a:ext cx="2425700" cy="95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Navigatie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37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E1896-84D1-4E44-20D0-08F033F7E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D2ACB3B-2971-DBF8-72D4-7A69910E9DBC}"/>
              </a:ext>
            </a:extLst>
          </p:cNvPr>
          <p:cNvSpPr txBox="1">
            <a:spLocks/>
          </p:cNvSpPr>
          <p:nvPr/>
        </p:nvSpPr>
        <p:spPr>
          <a:xfrm>
            <a:off x="387350" y="485257"/>
            <a:ext cx="2425700" cy="95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Navigatie</a:t>
            </a:r>
            <a:endParaRPr lang="LID4096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FA4AC63-FD39-D540-7050-435A5C38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82" y="1004549"/>
            <a:ext cx="2581635" cy="48489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53137E0-32AC-37BF-8F2A-D9B23911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8" y="965199"/>
            <a:ext cx="3467584" cy="5296639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57EBBF55-1401-A179-7372-CFF148539777}"/>
              </a:ext>
            </a:extLst>
          </p:cNvPr>
          <p:cNvSpPr txBox="1"/>
          <p:nvPr/>
        </p:nvSpPr>
        <p:spPr>
          <a:xfrm>
            <a:off x="387350" y="1445142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Algemeen</a:t>
            </a:r>
            <a:endParaRPr lang="LID4096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89459ED-309D-216F-6732-97AB6434B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608" y="-3871343"/>
            <a:ext cx="3115110" cy="35819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83EF437-9077-60FB-1CF3-3FEE9C71F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282" y="-2886154"/>
            <a:ext cx="2735851" cy="13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3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78DE-315B-B3A9-B460-C4BDDD339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2C391C4-BDF5-2D7F-D5B9-B5E9BA323EAD}"/>
              </a:ext>
            </a:extLst>
          </p:cNvPr>
          <p:cNvSpPr txBox="1">
            <a:spLocks/>
          </p:cNvSpPr>
          <p:nvPr/>
        </p:nvSpPr>
        <p:spPr>
          <a:xfrm>
            <a:off x="387350" y="485257"/>
            <a:ext cx="2425700" cy="95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Navigatie</a:t>
            </a:r>
            <a:endParaRPr lang="LID4096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7B49076-13A1-A609-3157-39324C47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82" y="7075149"/>
            <a:ext cx="2581635" cy="48489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77024BE-2059-60BE-1510-F2E06A693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8" y="7035799"/>
            <a:ext cx="3467584" cy="5296639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1239B87-BF56-1256-9168-6BA6B54DCF9A}"/>
              </a:ext>
            </a:extLst>
          </p:cNvPr>
          <p:cNvSpPr txBox="1"/>
          <p:nvPr/>
        </p:nvSpPr>
        <p:spPr>
          <a:xfrm>
            <a:off x="387350" y="1445142"/>
            <a:ext cx="24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Balk</a:t>
            </a:r>
            <a:endParaRPr lang="LID4096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FDA8F60-F829-D43F-4FFF-E9832E5F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608" y="1653157"/>
            <a:ext cx="3115110" cy="35819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206C380-384C-9E88-80F3-22FF1EE70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282" y="2638346"/>
            <a:ext cx="2735851" cy="13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4A6E-2527-712E-1A1A-4B941201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65AAB7E8-973B-B936-B8F2-D8756712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08" y="7330057"/>
            <a:ext cx="3115110" cy="35819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C2C332B-9C92-BDBF-8E06-9EB4C137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282" y="8315246"/>
            <a:ext cx="2735851" cy="13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55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5FE13-484B-3861-ADB0-51E0728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200" y="2919412"/>
            <a:ext cx="2387600" cy="1019175"/>
          </a:xfrm>
        </p:spPr>
        <p:txBody>
          <a:bodyPr/>
          <a:lstStyle/>
          <a:p>
            <a:r>
              <a:rPr lang="en-GB" dirty="0"/>
              <a:t>Database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4593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6E914-0029-7B35-2BB9-343313A7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A474B-F4E1-4077-8399-27E1BDEE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4" y="615124"/>
            <a:ext cx="2387600" cy="1019175"/>
          </a:xfrm>
        </p:spPr>
        <p:txBody>
          <a:bodyPr/>
          <a:lstStyle/>
          <a:p>
            <a:r>
              <a:rPr lang="en-GB" dirty="0"/>
              <a:t>Database</a:t>
            </a:r>
            <a:endParaRPr lang="LID4096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8F4341-FBD8-A90B-23AD-50A69A6E9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1462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045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7AED-F8F5-2765-8E03-F49407DD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20421-00FC-6F11-B067-9DD2CE76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4" y="615124"/>
            <a:ext cx="2387600" cy="1019175"/>
          </a:xfrm>
        </p:spPr>
        <p:txBody>
          <a:bodyPr/>
          <a:lstStyle/>
          <a:p>
            <a:r>
              <a:rPr lang="en-GB" dirty="0"/>
              <a:t>Database</a:t>
            </a:r>
            <a:endParaRPr lang="LID4096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E09955-4380-02F6-C6C6-D8F99A45C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9977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555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11E57-34FF-D8F8-152B-7902E47AD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3B440-D66B-0D48-41E7-4534A005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4" y="615124"/>
            <a:ext cx="2387600" cy="1019175"/>
          </a:xfrm>
        </p:spPr>
        <p:txBody>
          <a:bodyPr/>
          <a:lstStyle/>
          <a:p>
            <a:r>
              <a:rPr lang="en-GB" dirty="0"/>
              <a:t>Database</a:t>
            </a:r>
            <a:endParaRPr lang="LID4096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FE83A55-E4C9-ED9F-EBCE-51767AC6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5" y="2488793"/>
            <a:ext cx="1768983" cy="188041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ABAC889-4BA8-F576-5724-0A8C049E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74" y="-1943419"/>
            <a:ext cx="526806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8DF60F-7F46-CF6D-B941-9EB3DA080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861697"/>
              </p:ext>
            </p:extLst>
          </p:nvPr>
        </p:nvGraphicFramePr>
        <p:xfrm>
          <a:off x="2032000" y="5255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61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1450B-552D-88CC-2E6A-1A976AEA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76CE6-B14C-DA3C-B9FA-5E021BDD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4" y="615124"/>
            <a:ext cx="2387600" cy="1019175"/>
          </a:xfrm>
        </p:spPr>
        <p:txBody>
          <a:bodyPr/>
          <a:lstStyle/>
          <a:p>
            <a:r>
              <a:rPr lang="en-GB" dirty="0"/>
              <a:t>Database</a:t>
            </a:r>
            <a:endParaRPr lang="LID4096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D00A55B-06FE-D7FF-7B50-5659B7C7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5" y="2488793"/>
            <a:ext cx="1768983" cy="188041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01BF3D4-5316-C13E-3A78-21723EB2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74" y="2537141"/>
            <a:ext cx="5268060" cy="183858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1A1F183B-580F-5C1B-2B83-BFCF5A914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882" y="-5290904"/>
            <a:ext cx="240063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3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50EB8-84D8-B16D-8433-A403E602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94987-D32E-6B49-8266-61ED3B30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4" y="615124"/>
            <a:ext cx="2387600" cy="1019175"/>
          </a:xfrm>
        </p:spPr>
        <p:txBody>
          <a:bodyPr/>
          <a:lstStyle/>
          <a:p>
            <a:r>
              <a:rPr lang="en-GB" dirty="0"/>
              <a:t>Database</a:t>
            </a:r>
            <a:endParaRPr lang="LID4096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58E2A44-9343-AA6E-04DF-E0FBE2D0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5" y="2488793"/>
            <a:ext cx="1768983" cy="188041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F28E033-7862-AF52-5C5F-621C9C72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74" y="7621205"/>
            <a:ext cx="5268060" cy="183858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D00B786-4006-3569-17F4-25AAAB2E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882" y="661840"/>
            <a:ext cx="2400635" cy="515374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81B0EB7-E32F-281B-8274-55639FFBF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414" y="-2632080"/>
            <a:ext cx="349616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90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CA8C-6E5A-0AC3-21EE-5207ACED0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5D18-A9A8-A05C-60E3-B6ACD9F8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4" y="615124"/>
            <a:ext cx="2387600" cy="1019175"/>
          </a:xfrm>
        </p:spPr>
        <p:txBody>
          <a:bodyPr/>
          <a:lstStyle/>
          <a:p>
            <a:r>
              <a:rPr lang="en-GB" dirty="0"/>
              <a:t>Database</a:t>
            </a:r>
            <a:endParaRPr lang="LID4096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3CAB7F6-D58B-9FA3-F41D-42DFDC84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5" y="2488793"/>
            <a:ext cx="1768983" cy="1880414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67E09D4-2FC7-0D0C-3D36-E36BE418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882" y="6989488"/>
            <a:ext cx="2400635" cy="515374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40B1F05-E59A-3285-B28A-3EA78CADF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414" y="2259960"/>
            <a:ext cx="3496163" cy="239110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7879908-34B4-AC7C-ABA1-E4DE962F1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861" y="-1861298"/>
            <a:ext cx="371526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74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6ED02-C838-6520-212D-86A244A7D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27651-0960-3BAA-5F44-8D7DE438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4" y="615124"/>
            <a:ext cx="2387600" cy="1019175"/>
          </a:xfrm>
        </p:spPr>
        <p:txBody>
          <a:bodyPr/>
          <a:lstStyle/>
          <a:p>
            <a:r>
              <a:rPr lang="en-GB" dirty="0"/>
              <a:t>Database</a:t>
            </a:r>
            <a:endParaRPr lang="LID4096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35195A8-53BD-7EB0-BFF0-452F5A3AE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25" y="2488793"/>
            <a:ext cx="1768983" cy="18804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1A1E405-6D16-8642-2EFB-105E4BA3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7023984"/>
            <a:ext cx="3496163" cy="239110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843B63E-CE72-0618-DEE9-2D7F3E264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61" y="2610118"/>
            <a:ext cx="371526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68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6C3B-D56B-082C-AB29-41F337009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B51EE9A-84FB-550F-48A2-22D52E55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3035" y="2488793"/>
            <a:ext cx="1768983" cy="18804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9B4BC55-314D-79F4-E547-B043289C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7023984"/>
            <a:ext cx="3496163" cy="239110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3A2C4A1-1683-068F-0421-F86E8BB71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56430" y="2610118"/>
            <a:ext cx="3715268" cy="161947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0497CD5-8F3C-7478-8592-00C43438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4528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008A3-B193-5DA5-83A5-FB790A4AE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4BC05D7-587F-0102-9C05-45F94EA4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14" y="7023984"/>
            <a:ext cx="3496163" cy="2391109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6802E04-87E8-C665-A476-D9918BF4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416" y="2766218"/>
            <a:ext cx="2487168" cy="1325563"/>
          </a:xfrm>
        </p:spPr>
        <p:txBody>
          <a:bodyPr/>
          <a:lstStyle/>
          <a:p>
            <a:r>
              <a:rPr lang="en-GB" dirty="0" err="1"/>
              <a:t>Conclusie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55714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8DC65EBC-7238-6AA5-79F3-D74C536B6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090441"/>
              </p:ext>
            </p:extLst>
          </p:nvPr>
        </p:nvGraphicFramePr>
        <p:xfrm>
          <a:off x="1030224" y="111239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41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44939-59A8-A504-E6C1-136C424E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948" y="2766218"/>
            <a:ext cx="1594104" cy="1325563"/>
          </a:xfrm>
        </p:spPr>
        <p:txBody>
          <a:bodyPr/>
          <a:lstStyle/>
          <a:p>
            <a:r>
              <a:rPr lang="en-GB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3602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DD288-40A0-6E76-999A-6C96AB27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7888F-D112-3E6E-C150-7FB94A5F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174" y="2766218"/>
            <a:ext cx="1787652" cy="1325563"/>
          </a:xfrm>
        </p:spPr>
        <p:txBody>
          <a:bodyPr/>
          <a:lstStyle/>
          <a:p>
            <a:r>
              <a:rPr lang="en-GB" dirty="0"/>
              <a:t>MVVM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833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FBDB83BB-4ED3-31F1-3B05-D1D65979A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0" y="1810494"/>
            <a:ext cx="8420100" cy="382905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0836A2BA-7FCE-00BF-E84A-6B9C8608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5" y="700831"/>
            <a:ext cx="1787652" cy="1325563"/>
          </a:xfrm>
        </p:spPr>
        <p:txBody>
          <a:bodyPr>
            <a:normAutofit/>
          </a:bodyPr>
          <a:lstStyle/>
          <a:p>
            <a:r>
              <a:rPr lang="en-GB" sz="3600" dirty="0"/>
              <a:t>MVVM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22630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4FA54-95BE-499A-08E0-DD3DA7F0B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F8288D3C-E2B4-505E-8E66-460D3043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949352"/>
            <a:ext cx="1622833" cy="824719"/>
          </a:xfrm>
        </p:spPr>
        <p:txBody>
          <a:bodyPr>
            <a:normAutofit/>
          </a:bodyPr>
          <a:lstStyle/>
          <a:p>
            <a:r>
              <a:rPr lang="en-GB" sz="3600" dirty="0"/>
              <a:t>MVVM</a:t>
            </a:r>
            <a:endParaRPr lang="LID4096" sz="36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32CDA0-D57F-999A-687A-BDCEE549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64" y="580627"/>
            <a:ext cx="3743847" cy="569674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1772EAF-93D3-E46A-00D9-E098DB6B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89" y="2633472"/>
            <a:ext cx="4534533" cy="10764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E38D519-487B-B341-CCBF-0A6F22D8E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4853" y="493524"/>
            <a:ext cx="6220309" cy="5870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E8771AB-5D5D-7515-8662-596830332F31}"/>
              </a:ext>
            </a:extLst>
          </p:cNvPr>
          <p:cNvSpPr txBox="1"/>
          <p:nvPr/>
        </p:nvSpPr>
        <p:spPr>
          <a:xfrm>
            <a:off x="658454" y="1733034"/>
            <a:ext cx="22879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State List</a:t>
            </a:r>
            <a:endParaRPr lang="LID4096" sz="2500" dirty="0"/>
          </a:p>
        </p:txBody>
      </p:sp>
    </p:spTree>
    <p:extLst>
      <p:ext uri="{BB962C8B-B14F-4D97-AF65-F5344CB8AC3E}">
        <p14:creationId xmlns:p14="http://schemas.microsoft.com/office/powerpoint/2010/main" val="341091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1934F-6B35-CC8B-03A9-2DA1570A7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0794952F-98A7-437F-2B66-07E7B521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14" y="580627"/>
            <a:ext cx="3743847" cy="569674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05F2193-F4F8-4A8E-91BC-E95E9B30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67211" y="2633472"/>
            <a:ext cx="4534533" cy="10764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4006A49-2626-293C-FBD5-3AF5982F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53" y="493524"/>
            <a:ext cx="6220309" cy="5870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163A6E5-D344-9053-8A60-A88013FBF077}"/>
              </a:ext>
            </a:extLst>
          </p:cNvPr>
          <p:cNvSpPr txBox="1"/>
          <p:nvPr/>
        </p:nvSpPr>
        <p:spPr>
          <a:xfrm>
            <a:off x="658454" y="1733034"/>
            <a:ext cx="22879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Screen</a:t>
            </a:r>
            <a:endParaRPr lang="LID4096" sz="25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EC2A089-11A1-0437-A2FE-ED360EF61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0092" y="1385523"/>
            <a:ext cx="3334215" cy="124794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219850D-5C93-6F8C-226B-69400C8A8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0513" y="3614302"/>
            <a:ext cx="3753374" cy="211484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EA23574-1A4E-C580-D290-CB866E0F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949352"/>
            <a:ext cx="1622833" cy="824719"/>
          </a:xfrm>
        </p:spPr>
        <p:txBody>
          <a:bodyPr>
            <a:normAutofit/>
          </a:bodyPr>
          <a:lstStyle/>
          <a:p>
            <a:r>
              <a:rPr lang="en-GB" sz="3600" dirty="0"/>
              <a:t>MVVM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4823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25DC3-506B-0810-8B88-2327D2283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529BA8DC-679F-8214-FF54-AFB73F02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4586" y="580627"/>
            <a:ext cx="3743847" cy="569674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EB4905D-9A8D-1D49-9CB8-D894F055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953" y="493524"/>
            <a:ext cx="6220309" cy="5870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8DEFDD4-97EE-61C5-B6AB-297DD6327DFF}"/>
              </a:ext>
            </a:extLst>
          </p:cNvPr>
          <p:cNvSpPr txBox="1"/>
          <p:nvPr/>
        </p:nvSpPr>
        <p:spPr>
          <a:xfrm>
            <a:off x="658454" y="1733034"/>
            <a:ext cx="22879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Action</a:t>
            </a:r>
            <a:endParaRPr lang="LID4096" sz="25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02FD596B-8D6A-52B8-BC3B-A0E7AA69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2" y="1361711"/>
            <a:ext cx="3334215" cy="124794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D36B996-9166-9DE3-3815-2F9090655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413" y="3590490"/>
            <a:ext cx="3753374" cy="211484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E46896F4-4943-4FAD-2F98-945D126EF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3075" y="730803"/>
            <a:ext cx="5553850" cy="563006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E32C4B-430D-4858-2295-023F3B2E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949352"/>
            <a:ext cx="1622833" cy="824719"/>
          </a:xfrm>
        </p:spPr>
        <p:txBody>
          <a:bodyPr>
            <a:normAutofit/>
          </a:bodyPr>
          <a:lstStyle/>
          <a:p>
            <a:r>
              <a:rPr lang="en-GB" sz="3600" dirty="0"/>
              <a:t>MVVM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752107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48</Words>
  <Application>Microsoft Office PowerPoint</Application>
  <PresentationFormat>Breedbeeld</PresentationFormat>
  <Paragraphs>45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Kantoorthema</vt:lpstr>
      <vt:lpstr>OnlyPaws</vt:lpstr>
      <vt:lpstr>PowerPoint-presentatie</vt:lpstr>
      <vt:lpstr>PowerPoint-presentatie</vt:lpstr>
      <vt:lpstr>Demo</vt:lpstr>
      <vt:lpstr>MVVM</vt:lpstr>
      <vt:lpstr>MVVM</vt:lpstr>
      <vt:lpstr>MVVM</vt:lpstr>
      <vt:lpstr>MVVM</vt:lpstr>
      <vt:lpstr>MVVM</vt:lpstr>
      <vt:lpstr>MVVM</vt:lpstr>
      <vt:lpstr>PowerPoint-presentatie</vt:lpstr>
      <vt:lpstr>PowerPoint-presentatie</vt:lpstr>
      <vt:lpstr>PowerPoint-presentatie</vt:lpstr>
      <vt:lpstr>PowerPoint-presentatie</vt:lpstr>
      <vt:lpstr>PowerPoint-presentatie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PowerPoint-presentatie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Mathijs Verbeure</dc:creator>
  <cp:lastModifiedBy>Mathijs Verbeure</cp:lastModifiedBy>
  <cp:revision>9</cp:revision>
  <dcterms:created xsi:type="dcterms:W3CDTF">2025-01-19T22:35:11Z</dcterms:created>
  <dcterms:modified xsi:type="dcterms:W3CDTF">2025-01-20T11:30:24Z</dcterms:modified>
</cp:coreProperties>
</file>