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4"/>
  </p:sldMasterIdLst>
  <p:notesMasterIdLst>
    <p:notesMasterId r:id="rId6"/>
  </p:notesMasterIdLst>
  <p:handoutMasterIdLst>
    <p:handoutMasterId r:id="rId7"/>
  </p:handoutMasterIdLst>
  <p:sldIdLst>
    <p:sldId id="427" r:id="rId5"/>
  </p:sldIdLst>
  <p:sldSz cx="11522075" cy="6480175"/>
  <p:notesSz cx="9926638" cy="1435576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575913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151826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727738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2303652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879566" algn="l" defTabSz="1151826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3455476" algn="l" defTabSz="1151826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4031389" algn="l" defTabSz="1151826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4607303" algn="l" defTabSz="1151826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4521">
          <p15:clr>
            <a:srgbClr val="A4A3A4"/>
          </p15:clr>
        </p15:guide>
        <p15:guide id="3" orient="horz" pos="4521">
          <p15:clr>
            <a:srgbClr val="A4A3A4"/>
          </p15:clr>
        </p15:guide>
        <p15:guide id="4" pos="312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got Priem" initials="MP" lastIdx="1" clrIdx="0">
    <p:extLst/>
  </p:cmAuthor>
  <p:cmAuthor id="2" name="Lucas Abel" initials="LA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22D"/>
    <a:srgbClr val="FF6600"/>
    <a:srgbClr val="21833B"/>
    <a:srgbClr val="DB591F"/>
    <a:srgbClr val="DD5705"/>
    <a:srgbClr val="FF6161"/>
    <a:srgbClr val="FFCC00"/>
    <a:srgbClr val="474750"/>
    <a:srgbClr val="7D7D84"/>
    <a:srgbClr val="FF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57" autoAdjust="0"/>
    <p:restoredTop sz="84909" autoAdjust="0"/>
  </p:normalViewPr>
  <p:slideViewPr>
    <p:cSldViewPr>
      <p:cViewPr varScale="1">
        <p:scale>
          <a:sx n="98" d="100"/>
          <a:sy n="98" d="100"/>
        </p:scale>
        <p:origin x="1020" y="50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50" d="100"/>
          <a:sy n="50" d="100"/>
        </p:scale>
        <p:origin x="4068" y="240"/>
      </p:cViewPr>
      <p:guideLst>
        <p:guide orient="horz" pos="3126"/>
        <p:guide pos="4521"/>
        <p:guide orient="horz" pos="4521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tx2">
                <a:lumMod val="75000"/>
                <a:alpha val="50000"/>
              </a:schemeClr>
            </a:solidFill>
            <a:ln>
              <a:noFill/>
            </a:ln>
            <a:effectLst/>
          </c:spPr>
          <c:cat>
            <c:strRef>
              <c:f>Feuil1!$A$2:$A$7</c:f>
              <c:strCache>
                <c:ptCount val="6"/>
                <c:pt idx="0">
                  <c:v>I</c:v>
                </c:pt>
                <c:pt idx="1">
                  <c:v>A</c:v>
                </c:pt>
                <c:pt idx="2">
                  <c:v>UI</c:v>
                </c:pt>
                <c:pt idx="3">
                  <c:v>PR</c:v>
                </c:pt>
                <c:pt idx="4">
                  <c:v>CA</c:v>
                </c:pt>
                <c:pt idx="5">
                  <c:v>C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94-4D86-BF89-D8163A510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32499264"/>
        <c:axId val="-1632087952"/>
      </c:radarChart>
      <c:catAx>
        <c:axId val="-1632499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1632087952"/>
        <c:crosses val="autoZero"/>
        <c:auto val="1"/>
        <c:lblAlgn val="ctr"/>
        <c:lblOffset val="100"/>
        <c:noMultiLvlLbl val="0"/>
      </c:catAx>
      <c:valAx>
        <c:axId val="-1632087952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163249926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37CF76-184C-49A0-8783-E17C3DC9FAA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D737C30-CD62-458C-9378-C0016E0CA9EB}">
      <dgm:prSet phldrT="[Texte]"/>
      <dgm:spPr/>
      <dgm:t>
        <a:bodyPr/>
        <a:lstStyle/>
        <a:p>
          <a:r>
            <a:rPr lang="fr-FR" dirty="0"/>
            <a:t>Identifier</a:t>
          </a:r>
        </a:p>
      </dgm:t>
    </dgm:pt>
    <dgm:pt modelId="{58EF54C3-0C15-4D91-966E-5AFE5AB6DE53}" type="parTrans" cxnId="{0953BA9A-9FD1-4BBC-89F2-6C35919C7521}">
      <dgm:prSet/>
      <dgm:spPr/>
      <dgm:t>
        <a:bodyPr/>
        <a:lstStyle/>
        <a:p>
          <a:endParaRPr lang="fr-FR"/>
        </a:p>
      </dgm:t>
    </dgm:pt>
    <dgm:pt modelId="{B5BDAAD9-8D2D-4645-B0AE-BC768D864D1F}" type="sibTrans" cxnId="{0953BA9A-9FD1-4BBC-89F2-6C35919C7521}">
      <dgm:prSet/>
      <dgm:spPr/>
      <dgm:t>
        <a:bodyPr/>
        <a:lstStyle/>
        <a:p>
          <a:endParaRPr lang="fr-FR"/>
        </a:p>
      </dgm:t>
    </dgm:pt>
    <dgm:pt modelId="{65DC3AF7-F9F6-4A5A-90E3-6B079279076E}">
      <dgm:prSet phldrT="[Texte]" custT="1"/>
      <dgm:spPr/>
      <dgm:t>
        <a:bodyPr/>
        <a:lstStyle/>
        <a:p>
          <a:r>
            <a:rPr lang="fr-FR" sz="1300" dirty="0"/>
            <a:t> </a:t>
          </a:r>
          <a:r>
            <a:rPr lang="fr-FR" sz="1600" dirty="0"/>
            <a:t>Des vulnérabilités sur les web services</a:t>
          </a:r>
        </a:p>
      </dgm:t>
    </dgm:pt>
    <dgm:pt modelId="{DA312A15-0B6B-409E-9E1E-1FC120807473}" type="parTrans" cxnId="{695A6DB6-D389-49D7-8FF5-472A73689701}">
      <dgm:prSet/>
      <dgm:spPr/>
      <dgm:t>
        <a:bodyPr/>
        <a:lstStyle/>
        <a:p>
          <a:endParaRPr lang="fr-FR"/>
        </a:p>
      </dgm:t>
    </dgm:pt>
    <dgm:pt modelId="{0B5E64D8-BD98-4A7E-B51E-11AD2867AEB0}" type="sibTrans" cxnId="{695A6DB6-D389-49D7-8FF5-472A73689701}">
      <dgm:prSet/>
      <dgm:spPr/>
      <dgm:t>
        <a:bodyPr/>
        <a:lstStyle/>
        <a:p>
          <a:endParaRPr lang="fr-FR"/>
        </a:p>
      </dgm:t>
    </dgm:pt>
    <dgm:pt modelId="{DA792189-A912-475A-85B4-53E7F77DC5F4}">
      <dgm:prSet phldrT="[Texte]"/>
      <dgm:spPr/>
      <dgm:t>
        <a:bodyPr/>
        <a:lstStyle/>
        <a:p>
          <a:r>
            <a:rPr lang="fr-FR" dirty="0"/>
            <a:t>Mesurer</a:t>
          </a:r>
        </a:p>
      </dgm:t>
    </dgm:pt>
    <dgm:pt modelId="{BBABFFEB-F2E9-4B79-87B1-CECCFB7E4864}" type="parTrans" cxnId="{F480A9C1-BF05-4E59-9CFC-60AEE509C9AB}">
      <dgm:prSet/>
      <dgm:spPr/>
      <dgm:t>
        <a:bodyPr/>
        <a:lstStyle/>
        <a:p>
          <a:endParaRPr lang="fr-FR"/>
        </a:p>
      </dgm:t>
    </dgm:pt>
    <dgm:pt modelId="{67370962-7254-418B-A84E-8F1DDE453F66}" type="sibTrans" cxnId="{F480A9C1-BF05-4E59-9CFC-60AEE509C9AB}">
      <dgm:prSet/>
      <dgm:spPr/>
      <dgm:t>
        <a:bodyPr/>
        <a:lstStyle/>
        <a:p>
          <a:endParaRPr lang="fr-FR"/>
        </a:p>
      </dgm:t>
    </dgm:pt>
    <dgm:pt modelId="{5100C29F-F256-44CF-9181-557DE105CB3F}">
      <dgm:prSet phldrT="[Texte]" custT="1"/>
      <dgm:spPr/>
      <dgm:t>
        <a:bodyPr/>
        <a:lstStyle/>
        <a:p>
          <a:r>
            <a:rPr lang="fr-FR" sz="1600" dirty="0"/>
            <a:t>Le risque engendré par ces vulnérabilités</a:t>
          </a:r>
        </a:p>
      </dgm:t>
    </dgm:pt>
    <dgm:pt modelId="{8A6EAD78-870A-47C9-A33A-73A224E1F232}" type="parTrans" cxnId="{0D925948-C960-46DA-9645-4F308D5EC9EA}">
      <dgm:prSet/>
      <dgm:spPr/>
      <dgm:t>
        <a:bodyPr/>
        <a:lstStyle/>
        <a:p>
          <a:endParaRPr lang="fr-FR"/>
        </a:p>
      </dgm:t>
    </dgm:pt>
    <dgm:pt modelId="{2076F829-7DC4-4804-8B45-4B4F2C9CC71F}" type="sibTrans" cxnId="{0D925948-C960-46DA-9645-4F308D5EC9EA}">
      <dgm:prSet/>
      <dgm:spPr/>
      <dgm:t>
        <a:bodyPr/>
        <a:lstStyle/>
        <a:p>
          <a:endParaRPr lang="fr-FR"/>
        </a:p>
      </dgm:t>
    </dgm:pt>
    <dgm:pt modelId="{E281EA89-5FE0-42F2-8B0F-B22710CB176E}">
      <dgm:prSet phldrT="[Texte]"/>
      <dgm:spPr/>
      <dgm:t>
        <a:bodyPr/>
        <a:lstStyle/>
        <a:p>
          <a:r>
            <a:rPr lang="fr-FR" dirty="0"/>
            <a:t>Proposer</a:t>
          </a:r>
        </a:p>
      </dgm:t>
    </dgm:pt>
    <dgm:pt modelId="{B8076021-4A54-4849-B25B-AA953AF3247C}" type="parTrans" cxnId="{D5E73658-A507-4F5A-A8DC-1050A666A5FD}">
      <dgm:prSet/>
      <dgm:spPr/>
      <dgm:t>
        <a:bodyPr/>
        <a:lstStyle/>
        <a:p>
          <a:endParaRPr lang="fr-FR"/>
        </a:p>
      </dgm:t>
    </dgm:pt>
    <dgm:pt modelId="{BD733FEE-BDE0-482E-A75D-08B24F1BE1C9}" type="sibTrans" cxnId="{D5E73658-A507-4F5A-A8DC-1050A666A5FD}">
      <dgm:prSet/>
      <dgm:spPr/>
      <dgm:t>
        <a:bodyPr/>
        <a:lstStyle/>
        <a:p>
          <a:endParaRPr lang="fr-FR"/>
        </a:p>
      </dgm:t>
    </dgm:pt>
    <dgm:pt modelId="{510C8C19-C4DB-4977-AF9A-A494F8C49205}">
      <dgm:prSet phldrT="[Texte]" custT="1"/>
      <dgm:spPr/>
      <dgm:t>
        <a:bodyPr/>
        <a:lstStyle/>
        <a:p>
          <a:r>
            <a:rPr lang="fr-FR" sz="1600" dirty="0"/>
            <a:t>Des mesures correctives</a:t>
          </a:r>
        </a:p>
      </dgm:t>
    </dgm:pt>
    <dgm:pt modelId="{9C8F6E5D-A6F3-4D9A-9DA2-228C9DFF2E9E}" type="parTrans" cxnId="{87FD985D-5452-4C75-A1E9-5C8B141A1BC7}">
      <dgm:prSet/>
      <dgm:spPr/>
      <dgm:t>
        <a:bodyPr/>
        <a:lstStyle/>
        <a:p>
          <a:endParaRPr lang="fr-FR"/>
        </a:p>
      </dgm:t>
    </dgm:pt>
    <dgm:pt modelId="{C515135F-09E8-48D5-A4C7-CF539E168F89}" type="sibTrans" cxnId="{87FD985D-5452-4C75-A1E9-5C8B141A1BC7}">
      <dgm:prSet/>
      <dgm:spPr/>
      <dgm:t>
        <a:bodyPr/>
        <a:lstStyle/>
        <a:p>
          <a:endParaRPr lang="fr-FR"/>
        </a:p>
      </dgm:t>
    </dgm:pt>
    <dgm:pt modelId="{94CED0FE-8A13-40CD-BD16-065F33785C77}" type="pres">
      <dgm:prSet presAssocID="{DE37CF76-184C-49A0-8783-E17C3DC9FAA8}" presName="rootnode" presStyleCnt="0">
        <dgm:presLayoutVars>
          <dgm:chMax/>
          <dgm:chPref/>
          <dgm:dir/>
          <dgm:animLvl val="lvl"/>
        </dgm:presLayoutVars>
      </dgm:prSet>
      <dgm:spPr/>
    </dgm:pt>
    <dgm:pt modelId="{1F632708-542F-4F43-B74D-73E733B4AB28}" type="pres">
      <dgm:prSet presAssocID="{CD737C30-CD62-458C-9378-C0016E0CA9EB}" presName="composite" presStyleCnt="0"/>
      <dgm:spPr/>
    </dgm:pt>
    <dgm:pt modelId="{A281085E-29EA-48D5-8ECE-50AB601EBF2B}" type="pres">
      <dgm:prSet presAssocID="{CD737C30-CD62-458C-9378-C0016E0CA9EB}" presName="bentUpArrow1" presStyleLbl="alignImgPlace1" presStyleIdx="0" presStyleCnt="2"/>
      <dgm:spPr/>
    </dgm:pt>
    <dgm:pt modelId="{480DD9E6-1B84-45C7-917E-58D5F329DCBC}" type="pres">
      <dgm:prSet presAssocID="{CD737C30-CD62-458C-9378-C0016E0CA9EB}" presName="ParentText" presStyleLbl="node1" presStyleIdx="0" presStyleCnt="3" custScaleX="77658" custScaleY="73405">
        <dgm:presLayoutVars>
          <dgm:chMax val="1"/>
          <dgm:chPref val="1"/>
          <dgm:bulletEnabled val="1"/>
        </dgm:presLayoutVars>
      </dgm:prSet>
      <dgm:spPr/>
    </dgm:pt>
    <dgm:pt modelId="{F72B8A06-C31B-43F4-A196-0BA012B48ED7}" type="pres">
      <dgm:prSet presAssocID="{CD737C30-CD62-458C-9378-C0016E0CA9EB}" presName="ChildText" presStyleLbl="revTx" presStyleIdx="0" presStyleCnt="3" custScaleX="459937" custLinFactX="77533" custLinFactNeighborX="100000" custLinFactNeighborY="-4903">
        <dgm:presLayoutVars>
          <dgm:chMax val="0"/>
          <dgm:chPref val="0"/>
          <dgm:bulletEnabled val="1"/>
        </dgm:presLayoutVars>
      </dgm:prSet>
      <dgm:spPr/>
    </dgm:pt>
    <dgm:pt modelId="{4007C384-FCF7-45E4-ADB8-D6D50A12C3CD}" type="pres">
      <dgm:prSet presAssocID="{B5BDAAD9-8D2D-4645-B0AE-BC768D864D1F}" presName="sibTrans" presStyleCnt="0"/>
      <dgm:spPr/>
    </dgm:pt>
    <dgm:pt modelId="{5172A6E6-BC14-4D6B-802C-1BA1138A81DE}" type="pres">
      <dgm:prSet presAssocID="{DA792189-A912-475A-85B4-53E7F77DC5F4}" presName="composite" presStyleCnt="0"/>
      <dgm:spPr/>
    </dgm:pt>
    <dgm:pt modelId="{AE53C0DD-7142-4AE1-8777-715572DAE300}" type="pres">
      <dgm:prSet presAssocID="{DA792189-A912-475A-85B4-53E7F77DC5F4}" presName="bentUpArrow1" presStyleLbl="alignImgPlace1" presStyleIdx="1" presStyleCnt="2" custLinFactNeighborX="-96299"/>
      <dgm:spPr/>
    </dgm:pt>
    <dgm:pt modelId="{24334A14-CFA9-4CDB-9D13-2DF7CD51E9AA}" type="pres">
      <dgm:prSet presAssocID="{DA792189-A912-475A-85B4-53E7F77DC5F4}" presName="ParentText" presStyleLbl="node1" presStyleIdx="1" presStyleCnt="3" custScaleX="77618" custScaleY="73405" custLinFactNeighborX="-66223">
        <dgm:presLayoutVars>
          <dgm:chMax val="1"/>
          <dgm:chPref val="1"/>
          <dgm:bulletEnabled val="1"/>
        </dgm:presLayoutVars>
      </dgm:prSet>
      <dgm:spPr/>
    </dgm:pt>
    <dgm:pt modelId="{1E45F87F-9078-48E6-9043-3504E7001039}" type="pres">
      <dgm:prSet presAssocID="{DA792189-A912-475A-85B4-53E7F77DC5F4}" presName="ChildText" presStyleLbl="revTx" presStyleIdx="1" presStyleCnt="3" custScaleX="442293" custLinFactNeighborX="70775" custLinFactNeighborY="-4599">
        <dgm:presLayoutVars>
          <dgm:chMax val="0"/>
          <dgm:chPref val="0"/>
          <dgm:bulletEnabled val="1"/>
        </dgm:presLayoutVars>
      </dgm:prSet>
      <dgm:spPr/>
    </dgm:pt>
    <dgm:pt modelId="{5FA080C7-E07F-437D-8B55-6CE84CDB46A3}" type="pres">
      <dgm:prSet presAssocID="{67370962-7254-418B-A84E-8F1DDE453F66}" presName="sibTrans" presStyleCnt="0"/>
      <dgm:spPr/>
    </dgm:pt>
    <dgm:pt modelId="{936BAAB6-A031-4048-9B57-FF4366F92C0F}" type="pres">
      <dgm:prSet presAssocID="{E281EA89-5FE0-42F2-8B0F-B22710CB176E}" presName="composite" presStyleCnt="0"/>
      <dgm:spPr/>
    </dgm:pt>
    <dgm:pt modelId="{46A2F114-6270-4A9B-B47B-4E7230DDBD5A}" type="pres">
      <dgm:prSet presAssocID="{E281EA89-5FE0-42F2-8B0F-B22710CB176E}" presName="ParentText" presStyleLbl="node1" presStyleIdx="2" presStyleCnt="3" custScaleX="77618" custScaleY="73405" custLinFactX="-7012" custLinFactNeighborX="-100000">
        <dgm:presLayoutVars>
          <dgm:chMax val="1"/>
          <dgm:chPref val="1"/>
          <dgm:bulletEnabled val="1"/>
        </dgm:presLayoutVars>
      </dgm:prSet>
      <dgm:spPr/>
    </dgm:pt>
    <dgm:pt modelId="{C2DC044C-6404-4F67-97BF-BBD242A022AF}" type="pres">
      <dgm:prSet presAssocID="{E281EA89-5FE0-42F2-8B0F-B22710CB176E}" presName="FinalChildText" presStyleLbl="revTx" presStyleIdx="2" presStyleCnt="3" custScaleX="292918" custLinFactNeighborX="-56301" custLinFactNeighborY="1882">
        <dgm:presLayoutVars>
          <dgm:chMax val="0"/>
          <dgm:chPref val="0"/>
          <dgm:bulletEnabled val="1"/>
        </dgm:presLayoutVars>
      </dgm:prSet>
      <dgm:spPr/>
    </dgm:pt>
  </dgm:ptLst>
  <dgm:cxnLst>
    <dgm:cxn modelId="{21AA2D03-C255-43B8-9140-8B824F7C788E}" type="presOf" srcId="{DA792189-A912-475A-85B4-53E7F77DC5F4}" destId="{24334A14-CFA9-4CDB-9D13-2DF7CD51E9AA}" srcOrd="0" destOrd="0" presId="urn:microsoft.com/office/officeart/2005/8/layout/StepDownProcess"/>
    <dgm:cxn modelId="{F5D6E211-9307-43A9-91C4-170BEF5B7ADB}" type="presOf" srcId="{CD737C30-CD62-458C-9378-C0016E0CA9EB}" destId="{480DD9E6-1B84-45C7-917E-58D5F329DCBC}" srcOrd="0" destOrd="0" presId="urn:microsoft.com/office/officeart/2005/8/layout/StepDownProcess"/>
    <dgm:cxn modelId="{87FD985D-5452-4C75-A1E9-5C8B141A1BC7}" srcId="{E281EA89-5FE0-42F2-8B0F-B22710CB176E}" destId="{510C8C19-C4DB-4977-AF9A-A494F8C49205}" srcOrd="0" destOrd="0" parTransId="{9C8F6E5D-A6F3-4D9A-9DA2-228C9DFF2E9E}" sibTransId="{C515135F-09E8-48D5-A4C7-CF539E168F89}"/>
    <dgm:cxn modelId="{0D925948-C960-46DA-9645-4F308D5EC9EA}" srcId="{DA792189-A912-475A-85B4-53E7F77DC5F4}" destId="{5100C29F-F256-44CF-9181-557DE105CB3F}" srcOrd="0" destOrd="0" parTransId="{8A6EAD78-870A-47C9-A33A-73A224E1F232}" sibTransId="{2076F829-7DC4-4804-8B45-4B4F2C9CC71F}"/>
    <dgm:cxn modelId="{D005B348-B668-4E67-A792-C557C1DA539D}" type="presOf" srcId="{DE37CF76-184C-49A0-8783-E17C3DC9FAA8}" destId="{94CED0FE-8A13-40CD-BD16-065F33785C77}" srcOrd="0" destOrd="0" presId="urn:microsoft.com/office/officeart/2005/8/layout/StepDownProcess"/>
    <dgm:cxn modelId="{69E2846D-CDB7-4FC7-92CE-09462A4C87A6}" type="presOf" srcId="{E281EA89-5FE0-42F2-8B0F-B22710CB176E}" destId="{46A2F114-6270-4A9B-B47B-4E7230DDBD5A}" srcOrd="0" destOrd="0" presId="urn:microsoft.com/office/officeart/2005/8/layout/StepDownProcess"/>
    <dgm:cxn modelId="{D5E73658-A507-4F5A-A8DC-1050A666A5FD}" srcId="{DE37CF76-184C-49A0-8783-E17C3DC9FAA8}" destId="{E281EA89-5FE0-42F2-8B0F-B22710CB176E}" srcOrd="2" destOrd="0" parTransId="{B8076021-4A54-4849-B25B-AA953AF3247C}" sibTransId="{BD733FEE-BDE0-482E-A75D-08B24F1BE1C9}"/>
    <dgm:cxn modelId="{0953BA9A-9FD1-4BBC-89F2-6C35919C7521}" srcId="{DE37CF76-184C-49A0-8783-E17C3DC9FAA8}" destId="{CD737C30-CD62-458C-9378-C0016E0CA9EB}" srcOrd="0" destOrd="0" parTransId="{58EF54C3-0C15-4D91-966E-5AFE5AB6DE53}" sibTransId="{B5BDAAD9-8D2D-4645-B0AE-BC768D864D1F}"/>
    <dgm:cxn modelId="{122386AC-1973-474B-98CD-ACF88E362DBB}" type="presOf" srcId="{510C8C19-C4DB-4977-AF9A-A494F8C49205}" destId="{C2DC044C-6404-4F67-97BF-BBD242A022AF}" srcOrd="0" destOrd="0" presId="urn:microsoft.com/office/officeart/2005/8/layout/StepDownProcess"/>
    <dgm:cxn modelId="{695A6DB6-D389-49D7-8FF5-472A73689701}" srcId="{CD737C30-CD62-458C-9378-C0016E0CA9EB}" destId="{65DC3AF7-F9F6-4A5A-90E3-6B079279076E}" srcOrd="0" destOrd="0" parTransId="{DA312A15-0B6B-409E-9E1E-1FC120807473}" sibTransId="{0B5E64D8-BD98-4A7E-B51E-11AD2867AEB0}"/>
    <dgm:cxn modelId="{6F1C4EB6-8135-48B5-A89C-F1719DF12E36}" type="presOf" srcId="{65DC3AF7-F9F6-4A5A-90E3-6B079279076E}" destId="{F72B8A06-C31B-43F4-A196-0BA012B48ED7}" srcOrd="0" destOrd="0" presId="urn:microsoft.com/office/officeart/2005/8/layout/StepDownProcess"/>
    <dgm:cxn modelId="{F480A9C1-BF05-4E59-9CFC-60AEE509C9AB}" srcId="{DE37CF76-184C-49A0-8783-E17C3DC9FAA8}" destId="{DA792189-A912-475A-85B4-53E7F77DC5F4}" srcOrd="1" destOrd="0" parTransId="{BBABFFEB-F2E9-4B79-87B1-CECCFB7E4864}" sibTransId="{67370962-7254-418B-A84E-8F1DDE453F66}"/>
    <dgm:cxn modelId="{63DB60CC-9E6E-44D1-A25F-B3A9F563A858}" type="presOf" srcId="{5100C29F-F256-44CF-9181-557DE105CB3F}" destId="{1E45F87F-9078-48E6-9043-3504E7001039}" srcOrd="0" destOrd="0" presId="urn:microsoft.com/office/officeart/2005/8/layout/StepDownProcess"/>
    <dgm:cxn modelId="{8374EE7C-BA23-4C46-ADB9-6C0183115DD0}" type="presParOf" srcId="{94CED0FE-8A13-40CD-BD16-065F33785C77}" destId="{1F632708-542F-4F43-B74D-73E733B4AB28}" srcOrd="0" destOrd="0" presId="urn:microsoft.com/office/officeart/2005/8/layout/StepDownProcess"/>
    <dgm:cxn modelId="{CA816249-A1F6-4FEB-9ADB-948F8E68FD5B}" type="presParOf" srcId="{1F632708-542F-4F43-B74D-73E733B4AB28}" destId="{A281085E-29EA-48D5-8ECE-50AB601EBF2B}" srcOrd="0" destOrd="0" presId="urn:microsoft.com/office/officeart/2005/8/layout/StepDownProcess"/>
    <dgm:cxn modelId="{BE1442D7-063A-467F-A1BC-55D58ED8EA3E}" type="presParOf" srcId="{1F632708-542F-4F43-B74D-73E733B4AB28}" destId="{480DD9E6-1B84-45C7-917E-58D5F329DCBC}" srcOrd="1" destOrd="0" presId="urn:microsoft.com/office/officeart/2005/8/layout/StepDownProcess"/>
    <dgm:cxn modelId="{53C68EA4-42A7-4BA2-9FB7-832C7FAEEF41}" type="presParOf" srcId="{1F632708-542F-4F43-B74D-73E733B4AB28}" destId="{F72B8A06-C31B-43F4-A196-0BA012B48ED7}" srcOrd="2" destOrd="0" presId="urn:microsoft.com/office/officeart/2005/8/layout/StepDownProcess"/>
    <dgm:cxn modelId="{8D11FC22-5D8F-4925-A574-B4A52F07D638}" type="presParOf" srcId="{94CED0FE-8A13-40CD-BD16-065F33785C77}" destId="{4007C384-FCF7-45E4-ADB8-D6D50A12C3CD}" srcOrd="1" destOrd="0" presId="urn:microsoft.com/office/officeart/2005/8/layout/StepDownProcess"/>
    <dgm:cxn modelId="{7B552F33-BFA9-46CF-AFED-AFF43812D729}" type="presParOf" srcId="{94CED0FE-8A13-40CD-BD16-065F33785C77}" destId="{5172A6E6-BC14-4D6B-802C-1BA1138A81DE}" srcOrd="2" destOrd="0" presId="urn:microsoft.com/office/officeart/2005/8/layout/StepDownProcess"/>
    <dgm:cxn modelId="{78D02E33-04BF-4A1B-BEF0-F671C8B0C176}" type="presParOf" srcId="{5172A6E6-BC14-4D6B-802C-1BA1138A81DE}" destId="{AE53C0DD-7142-4AE1-8777-715572DAE300}" srcOrd="0" destOrd="0" presId="urn:microsoft.com/office/officeart/2005/8/layout/StepDownProcess"/>
    <dgm:cxn modelId="{39E40036-814A-4AE0-A59E-060A7E51028C}" type="presParOf" srcId="{5172A6E6-BC14-4D6B-802C-1BA1138A81DE}" destId="{24334A14-CFA9-4CDB-9D13-2DF7CD51E9AA}" srcOrd="1" destOrd="0" presId="urn:microsoft.com/office/officeart/2005/8/layout/StepDownProcess"/>
    <dgm:cxn modelId="{3AB56FEB-D453-4985-9880-FFEE89AC3C1D}" type="presParOf" srcId="{5172A6E6-BC14-4D6B-802C-1BA1138A81DE}" destId="{1E45F87F-9078-48E6-9043-3504E7001039}" srcOrd="2" destOrd="0" presId="urn:microsoft.com/office/officeart/2005/8/layout/StepDownProcess"/>
    <dgm:cxn modelId="{70C642E4-9808-40C0-B39B-5D953C518167}" type="presParOf" srcId="{94CED0FE-8A13-40CD-BD16-065F33785C77}" destId="{5FA080C7-E07F-437D-8B55-6CE84CDB46A3}" srcOrd="3" destOrd="0" presId="urn:microsoft.com/office/officeart/2005/8/layout/StepDownProcess"/>
    <dgm:cxn modelId="{3BA8AFBE-49FC-457D-B5F9-F35FA88C2248}" type="presParOf" srcId="{94CED0FE-8A13-40CD-BD16-065F33785C77}" destId="{936BAAB6-A031-4048-9B57-FF4366F92C0F}" srcOrd="4" destOrd="0" presId="urn:microsoft.com/office/officeart/2005/8/layout/StepDownProcess"/>
    <dgm:cxn modelId="{4FEC1661-7993-4A52-8DC0-5BF74E3E1B82}" type="presParOf" srcId="{936BAAB6-A031-4048-9B57-FF4366F92C0F}" destId="{46A2F114-6270-4A9B-B47B-4E7230DDBD5A}" srcOrd="0" destOrd="0" presId="urn:microsoft.com/office/officeart/2005/8/layout/StepDownProcess"/>
    <dgm:cxn modelId="{0E331224-043B-48A8-BC76-AF34C165F439}" type="presParOf" srcId="{936BAAB6-A031-4048-9B57-FF4366F92C0F}" destId="{C2DC044C-6404-4F67-97BF-BBD242A022A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DD9ABC-7E8F-4CCB-8D05-7A821A6A5D48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9C32922-BE9C-4D18-BF56-D43C367C6658}">
      <dgm:prSet phldrT="[Texte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sz="1600" b="1" dirty="0"/>
            <a:t>Collecte d’informations</a:t>
          </a:r>
          <a:endParaRPr lang="fr-FR" sz="1300" b="1" dirty="0"/>
        </a:p>
      </dgm:t>
    </dgm:pt>
    <dgm:pt modelId="{8144AE27-0872-48CE-AD1D-8A9D6ACCCC6B}" type="parTrans" cxnId="{C6E9D8CF-ED9E-4D3C-91B3-A2BB52AE6706}">
      <dgm:prSet/>
      <dgm:spPr/>
      <dgm:t>
        <a:bodyPr/>
        <a:lstStyle/>
        <a:p>
          <a:endParaRPr lang="fr-FR"/>
        </a:p>
      </dgm:t>
    </dgm:pt>
    <dgm:pt modelId="{4BDDA25C-F058-434D-B9AB-26D76B1F1BE5}" type="sibTrans" cxnId="{C6E9D8CF-ED9E-4D3C-91B3-A2BB52AE6706}">
      <dgm:prSet/>
      <dgm:spPr/>
      <dgm:t>
        <a:bodyPr/>
        <a:lstStyle/>
        <a:p>
          <a:endParaRPr lang="fr-FR"/>
        </a:p>
      </dgm:t>
    </dgm:pt>
    <dgm:pt modelId="{EAC97824-28D2-4C5A-92C7-D4A50C796A5E}">
      <dgm:prSet phldrT="[Texte]" custT="1"/>
      <dgm:spPr/>
      <dgm:t>
        <a:bodyPr/>
        <a:lstStyle/>
        <a:p>
          <a:r>
            <a:rPr lang="fr-FR" sz="1600" dirty="0"/>
            <a:t>Données publics, scan de ports et de services, </a:t>
          </a:r>
          <a:r>
            <a:rPr lang="fr-FR" sz="1600" dirty="0" err="1"/>
            <a:t>etc</a:t>
          </a:r>
          <a:endParaRPr lang="fr-FR" sz="1600" dirty="0"/>
        </a:p>
      </dgm:t>
    </dgm:pt>
    <dgm:pt modelId="{201D76A2-5CCF-4172-9D1F-80AC8A84FAE6}" type="parTrans" cxnId="{9BEE2D67-9092-49E3-9029-AA2CCC3D8619}">
      <dgm:prSet/>
      <dgm:spPr/>
      <dgm:t>
        <a:bodyPr/>
        <a:lstStyle/>
        <a:p>
          <a:endParaRPr lang="fr-FR"/>
        </a:p>
      </dgm:t>
    </dgm:pt>
    <dgm:pt modelId="{64004EDE-F9A7-4761-879B-AF3ECEDFA422}" type="sibTrans" cxnId="{9BEE2D67-9092-49E3-9029-AA2CCC3D8619}">
      <dgm:prSet/>
      <dgm:spPr/>
      <dgm:t>
        <a:bodyPr/>
        <a:lstStyle/>
        <a:p>
          <a:endParaRPr lang="fr-FR"/>
        </a:p>
      </dgm:t>
    </dgm:pt>
    <dgm:pt modelId="{820320A5-B4B5-4966-85A8-5F91B069FBA2}">
      <dgm:prSet phldrT="[Texte]" custT="1"/>
      <dgm:spPr>
        <a:solidFill>
          <a:schemeClr val="accent2">
            <a:lumMod val="75000"/>
            <a:alpha val="90000"/>
          </a:schemeClr>
        </a:solidFill>
      </dgm:spPr>
      <dgm:t>
        <a:bodyPr/>
        <a:lstStyle/>
        <a:p>
          <a:r>
            <a:rPr lang="fr-FR" sz="1500" i="1" dirty="0"/>
            <a:t>Google </a:t>
          </a:r>
          <a:r>
            <a:rPr lang="fr-FR" sz="1500" i="1" dirty="0" err="1"/>
            <a:t>Dorks</a:t>
          </a:r>
          <a:r>
            <a:rPr lang="fr-FR" sz="1500" i="1" dirty="0"/>
            <a:t>, </a:t>
          </a:r>
          <a:r>
            <a:rPr lang="fr-FR" sz="1500" i="1" dirty="0" err="1"/>
            <a:t>Nmap</a:t>
          </a:r>
          <a:r>
            <a:rPr lang="fr-FR" sz="1500" i="1" dirty="0"/>
            <a:t>, </a:t>
          </a:r>
          <a:r>
            <a:rPr lang="fr-FR" sz="1500" i="1" dirty="0" err="1"/>
            <a:t>etc</a:t>
          </a:r>
          <a:endParaRPr lang="fr-FR" sz="1500" i="1" dirty="0"/>
        </a:p>
      </dgm:t>
    </dgm:pt>
    <dgm:pt modelId="{F1311B94-7C50-4986-BE14-6D7803E2196C}" type="parTrans" cxnId="{2DB79F0C-0C4E-4CEF-909E-E11E3E32C22D}">
      <dgm:prSet/>
      <dgm:spPr/>
      <dgm:t>
        <a:bodyPr/>
        <a:lstStyle/>
        <a:p>
          <a:endParaRPr lang="fr-FR"/>
        </a:p>
      </dgm:t>
    </dgm:pt>
    <dgm:pt modelId="{8FE37AB7-8B66-4CAD-909C-1144D5918DB7}" type="sibTrans" cxnId="{2DB79F0C-0C4E-4CEF-909E-E11E3E32C22D}">
      <dgm:prSet/>
      <dgm:spPr/>
      <dgm:t>
        <a:bodyPr/>
        <a:lstStyle/>
        <a:p>
          <a:endParaRPr lang="fr-FR"/>
        </a:p>
      </dgm:t>
    </dgm:pt>
    <dgm:pt modelId="{207465B5-F44E-4EB2-8F41-FB86C6F92A62}">
      <dgm:prSet phldrT="[Texte]" custT="1"/>
      <dgm:spPr/>
      <dgm:t>
        <a:bodyPr/>
        <a:lstStyle/>
        <a:p>
          <a:r>
            <a:rPr lang="fr-FR" sz="1600"/>
            <a:t>Failles sur certaines versions de modules d’un CMS, paramètres vulnérables dans des formulaires, etc</a:t>
          </a:r>
          <a:endParaRPr lang="fr-FR" sz="1600" dirty="0"/>
        </a:p>
      </dgm:t>
    </dgm:pt>
    <dgm:pt modelId="{79A15D33-6AC6-4B41-ACDD-C5B8B50E85CB}" type="parTrans" cxnId="{A17BFD4F-9A88-4B29-8FDA-512C8CB14C04}">
      <dgm:prSet/>
      <dgm:spPr/>
      <dgm:t>
        <a:bodyPr/>
        <a:lstStyle/>
        <a:p>
          <a:endParaRPr lang="fr-FR"/>
        </a:p>
      </dgm:t>
    </dgm:pt>
    <dgm:pt modelId="{B195480E-85EC-4E5A-A2C5-32ECAD980547}" type="sibTrans" cxnId="{A17BFD4F-9A88-4B29-8FDA-512C8CB14C04}">
      <dgm:prSet/>
      <dgm:spPr/>
      <dgm:t>
        <a:bodyPr/>
        <a:lstStyle/>
        <a:p>
          <a:endParaRPr lang="fr-FR"/>
        </a:p>
      </dgm:t>
    </dgm:pt>
    <dgm:pt modelId="{A20D2445-4017-4F60-AC9D-E85DAF21D152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sz="1600" b="1" dirty="0"/>
            <a:t>Post-Exploitation</a:t>
          </a:r>
        </a:p>
      </dgm:t>
    </dgm:pt>
    <dgm:pt modelId="{F660108F-BA5A-4EEC-97EB-7C486E521907}" type="parTrans" cxnId="{7906A835-5443-4630-80CF-2D60CC8391FD}">
      <dgm:prSet/>
      <dgm:spPr/>
      <dgm:t>
        <a:bodyPr/>
        <a:lstStyle/>
        <a:p>
          <a:endParaRPr lang="fr-FR"/>
        </a:p>
      </dgm:t>
    </dgm:pt>
    <dgm:pt modelId="{05900ABB-AC78-45D8-8140-BB0FC67F9D60}" type="sibTrans" cxnId="{7906A835-5443-4630-80CF-2D60CC8391FD}">
      <dgm:prSet/>
      <dgm:spPr/>
      <dgm:t>
        <a:bodyPr/>
        <a:lstStyle/>
        <a:p>
          <a:endParaRPr lang="fr-FR"/>
        </a:p>
      </dgm:t>
    </dgm:pt>
    <dgm:pt modelId="{779F7E3B-7D43-40D4-855D-1C9760C94B3F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sz="1600" b="1" dirty="0"/>
            <a:t>Rédaction du rapport</a:t>
          </a:r>
        </a:p>
      </dgm:t>
    </dgm:pt>
    <dgm:pt modelId="{C5277258-C799-41F8-84E2-532D105C1D0F}" type="parTrans" cxnId="{7CF11672-EF69-4C62-89EC-70B6B8C5D9C6}">
      <dgm:prSet/>
      <dgm:spPr/>
      <dgm:t>
        <a:bodyPr/>
        <a:lstStyle/>
        <a:p>
          <a:endParaRPr lang="fr-FR"/>
        </a:p>
      </dgm:t>
    </dgm:pt>
    <dgm:pt modelId="{D2D19502-71DB-410B-B9AF-F7E5477F7023}" type="sibTrans" cxnId="{7CF11672-EF69-4C62-89EC-70B6B8C5D9C6}">
      <dgm:prSet/>
      <dgm:spPr/>
      <dgm:t>
        <a:bodyPr/>
        <a:lstStyle/>
        <a:p>
          <a:endParaRPr lang="fr-FR"/>
        </a:p>
      </dgm:t>
    </dgm:pt>
    <dgm:pt modelId="{DDE91AFA-8AEA-480B-83AF-72D1CA3B03EE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sz="1600" b="1" dirty="0"/>
            <a:t>Recherche de vulnérabilités</a:t>
          </a:r>
          <a:endParaRPr lang="fr-FR" sz="1300" b="1" dirty="0"/>
        </a:p>
      </dgm:t>
    </dgm:pt>
    <dgm:pt modelId="{0BF3E0D8-E14A-437B-A886-6F1C08C0BE31}" type="parTrans" cxnId="{07803C46-FEC4-4AF4-8E74-50428B707509}">
      <dgm:prSet/>
      <dgm:spPr/>
      <dgm:t>
        <a:bodyPr/>
        <a:lstStyle/>
        <a:p>
          <a:endParaRPr lang="fr-FR"/>
        </a:p>
      </dgm:t>
    </dgm:pt>
    <dgm:pt modelId="{2D9F4AB0-50D1-48C0-82F4-B057ACED024B}" type="sibTrans" cxnId="{07803C46-FEC4-4AF4-8E74-50428B707509}">
      <dgm:prSet/>
      <dgm:spPr/>
      <dgm:t>
        <a:bodyPr/>
        <a:lstStyle/>
        <a:p>
          <a:endParaRPr lang="fr-FR"/>
        </a:p>
      </dgm:t>
    </dgm:pt>
    <dgm:pt modelId="{92DC3EB9-B464-415F-8FF4-9303D2980B96}">
      <dgm:prSet custT="1"/>
      <dgm:spPr>
        <a:solidFill>
          <a:schemeClr val="accent2">
            <a:lumMod val="75000"/>
            <a:alpha val="90000"/>
          </a:schemeClr>
        </a:solidFill>
      </dgm:spPr>
      <dgm:t>
        <a:bodyPr/>
        <a:lstStyle/>
        <a:p>
          <a:r>
            <a:rPr lang="fr-FR" sz="1500" i="1" dirty="0" err="1"/>
            <a:t>Burpsuite</a:t>
          </a:r>
          <a:r>
            <a:rPr lang="fr-FR" sz="1500" i="1" dirty="0"/>
            <a:t>, </a:t>
          </a:r>
          <a:r>
            <a:rPr lang="fr-FR" sz="1500" i="1" dirty="0" err="1"/>
            <a:t>Nikto</a:t>
          </a:r>
          <a:r>
            <a:rPr lang="fr-FR" sz="1500" i="1" dirty="0"/>
            <a:t>, </a:t>
          </a:r>
          <a:r>
            <a:rPr lang="fr-FR" sz="1500" i="1" dirty="0" err="1"/>
            <a:t>WPScan</a:t>
          </a:r>
          <a:r>
            <a:rPr lang="fr-FR" sz="1500" i="1" dirty="0"/>
            <a:t>, </a:t>
          </a:r>
          <a:r>
            <a:rPr lang="fr-FR" sz="1500" i="1" dirty="0" err="1"/>
            <a:t>etc</a:t>
          </a:r>
          <a:endParaRPr lang="fr-FR" sz="1500" i="1" dirty="0"/>
        </a:p>
      </dgm:t>
    </dgm:pt>
    <dgm:pt modelId="{EA28FB1F-3141-4B98-BB42-084FC028ADF1}" type="parTrans" cxnId="{9AFE774F-9C5E-4F9B-8083-B7C3288C9F61}">
      <dgm:prSet/>
      <dgm:spPr/>
      <dgm:t>
        <a:bodyPr/>
        <a:lstStyle/>
        <a:p>
          <a:endParaRPr lang="fr-FR"/>
        </a:p>
      </dgm:t>
    </dgm:pt>
    <dgm:pt modelId="{8A2D1E38-49AE-4744-B410-71A13C232A1D}" type="sibTrans" cxnId="{9AFE774F-9C5E-4F9B-8083-B7C3288C9F61}">
      <dgm:prSet/>
      <dgm:spPr/>
      <dgm:t>
        <a:bodyPr/>
        <a:lstStyle/>
        <a:p>
          <a:endParaRPr lang="fr-FR"/>
        </a:p>
      </dgm:t>
    </dgm:pt>
    <dgm:pt modelId="{B4A7D559-785E-4CB1-BBB7-62E425EABDF3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sz="1600" b="1" dirty="0"/>
            <a:t>Exploitation</a:t>
          </a:r>
          <a:endParaRPr lang="fr-FR" sz="1300" b="1" dirty="0"/>
        </a:p>
      </dgm:t>
    </dgm:pt>
    <dgm:pt modelId="{38396C90-6383-41DE-B0F9-6AD18FA37DE2}" type="parTrans" cxnId="{A802C048-8B9A-490E-8B33-54F3ED581CCF}">
      <dgm:prSet/>
      <dgm:spPr/>
      <dgm:t>
        <a:bodyPr/>
        <a:lstStyle/>
        <a:p>
          <a:endParaRPr lang="fr-FR"/>
        </a:p>
      </dgm:t>
    </dgm:pt>
    <dgm:pt modelId="{C2D1A2F7-C71E-4EEB-8252-53E8378D32DF}" type="sibTrans" cxnId="{A802C048-8B9A-490E-8B33-54F3ED581CCF}">
      <dgm:prSet/>
      <dgm:spPr/>
      <dgm:t>
        <a:bodyPr/>
        <a:lstStyle/>
        <a:p>
          <a:endParaRPr lang="fr-FR"/>
        </a:p>
      </dgm:t>
    </dgm:pt>
    <dgm:pt modelId="{12B01159-D191-4166-81B0-AD9896AE2384}">
      <dgm:prSet custT="1"/>
      <dgm:spPr>
        <a:solidFill>
          <a:schemeClr val="accent2">
            <a:lumMod val="75000"/>
            <a:alpha val="90000"/>
          </a:schemeClr>
        </a:solidFill>
      </dgm:spPr>
      <dgm:t>
        <a:bodyPr/>
        <a:lstStyle/>
        <a:p>
          <a:r>
            <a:rPr lang="fr-FR" sz="1500" i="1" dirty="0" err="1"/>
            <a:t>Metasploit</a:t>
          </a:r>
          <a:r>
            <a:rPr lang="fr-FR" sz="1500" i="1" dirty="0"/>
            <a:t>, scripts sur mesure, </a:t>
          </a:r>
          <a:r>
            <a:rPr lang="fr-FR" sz="1500" i="1" dirty="0" err="1"/>
            <a:t>etc</a:t>
          </a:r>
          <a:endParaRPr lang="fr-FR" sz="1500" i="1" dirty="0"/>
        </a:p>
      </dgm:t>
    </dgm:pt>
    <dgm:pt modelId="{E9D4244C-0B57-47E3-8326-6C138ED73C3D}" type="parTrans" cxnId="{52A15B1F-1B20-4C64-98DA-95EF86693485}">
      <dgm:prSet/>
      <dgm:spPr/>
      <dgm:t>
        <a:bodyPr/>
        <a:lstStyle/>
        <a:p>
          <a:endParaRPr lang="fr-FR"/>
        </a:p>
      </dgm:t>
    </dgm:pt>
    <dgm:pt modelId="{6632AB3C-30ED-4B0F-8510-8221A76B6C84}" type="sibTrans" cxnId="{52A15B1F-1B20-4C64-98DA-95EF86693485}">
      <dgm:prSet/>
      <dgm:spPr/>
      <dgm:t>
        <a:bodyPr/>
        <a:lstStyle/>
        <a:p>
          <a:endParaRPr lang="fr-FR"/>
        </a:p>
      </dgm:t>
    </dgm:pt>
    <dgm:pt modelId="{5FF2D14B-6238-41CB-AE03-1A597AF3BF74}">
      <dgm:prSet custT="1"/>
      <dgm:spPr>
        <a:solidFill>
          <a:schemeClr val="accent2">
            <a:lumMod val="75000"/>
            <a:alpha val="90000"/>
          </a:schemeClr>
        </a:solidFill>
      </dgm:spPr>
      <dgm:t>
        <a:bodyPr/>
        <a:lstStyle/>
        <a:p>
          <a:r>
            <a:rPr lang="fr-FR" sz="1500" i="1" dirty="0" err="1"/>
            <a:t>Webshell</a:t>
          </a:r>
          <a:r>
            <a:rPr lang="fr-FR" sz="1500" i="1" dirty="0"/>
            <a:t>, </a:t>
          </a:r>
          <a:r>
            <a:rPr lang="fr-FR" sz="1500" i="1" dirty="0" err="1"/>
            <a:t>rootkit</a:t>
          </a:r>
          <a:endParaRPr lang="fr-FR" sz="1500" i="1" dirty="0"/>
        </a:p>
      </dgm:t>
    </dgm:pt>
    <dgm:pt modelId="{B9B97A92-8917-4905-B69E-D0FB63D6609A}" type="parTrans" cxnId="{5F1B728D-DB2E-4B85-B792-E79C68FDD703}">
      <dgm:prSet/>
      <dgm:spPr/>
      <dgm:t>
        <a:bodyPr/>
        <a:lstStyle/>
        <a:p>
          <a:endParaRPr lang="fr-FR"/>
        </a:p>
      </dgm:t>
    </dgm:pt>
    <dgm:pt modelId="{8456F7EC-94B3-4BCC-B0E3-7253685480D9}" type="sibTrans" cxnId="{5F1B728D-DB2E-4B85-B792-E79C68FDD703}">
      <dgm:prSet/>
      <dgm:spPr/>
      <dgm:t>
        <a:bodyPr/>
        <a:lstStyle/>
        <a:p>
          <a:endParaRPr lang="fr-FR"/>
        </a:p>
      </dgm:t>
    </dgm:pt>
    <dgm:pt modelId="{3B49FDA2-6099-4310-BF94-086871C9EF59}">
      <dgm:prSet custT="1"/>
      <dgm:spPr/>
      <dgm:t>
        <a:bodyPr/>
        <a:lstStyle/>
        <a:p>
          <a:r>
            <a:rPr lang="fr-FR" sz="1600" dirty="0"/>
            <a:t>Synthèse des résultats, mesures correctives</a:t>
          </a:r>
        </a:p>
      </dgm:t>
    </dgm:pt>
    <dgm:pt modelId="{202D3C5D-37EE-4966-9CC9-7DEAA924FF60}" type="parTrans" cxnId="{2006206A-D7A0-4575-B86D-222713E6D94D}">
      <dgm:prSet/>
      <dgm:spPr/>
      <dgm:t>
        <a:bodyPr/>
        <a:lstStyle/>
        <a:p>
          <a:endParaRPr lang="fr-FR"/>
        </a:p>
      </dgm:t>
    </dgm:pt>
    <dgm:pt modelId="{2A2E2379-951C-48A3-8EA2-8DFF0A48019D}" type="sibTrans" cxnId="{2006206A-D7A0-4575-B86D-222713E6D94D}">
      <dgm:prSet/>
      <dgm:spPr/>
      <dgm:t>
        <a:bodyPr/>
        <a:lstStyle/>
        <a:p>
          <a:endParaRPr lang="fr-FR"/>
        </a:p>
      </dgm:t>
    </dgm:pt>
    <dgm:pt modelId="{D12A20B2-F742-4618-927E-C5F6EF975113}">
      <dgm:prSet custT="1"/>
      <dgm:spPr>
        <a:solidFill>
          <a:schemeClr val="accent2">
            <a:lumMod val="75000"/>
            <a:alpha val="90000"/>
          </a:schemeClr>
        </a:solidFill>
      </dgm:spPr>
      <dgm:t>
        <a:bodyPr/>
        <a:lstStyle/>
        <a:p>
          <a:r>
            <a:rPr lang="fr-FR" sz="1500" i="1" dirty="0" err="1"/>
            <a:t>SuiteOffice</a:t>
          </a:r>
          <a:endParaRPr lang="fr-FR" sz="1500" i="1" dirty="0"/>
        </a:p>
      </dgm:t>
    </dgm:pt>
    <dgm:pt modelId="{6CA775D7-C7EF-43B4-9E20-03DF5B8878EF}" type="parTrans" cxnId="{8D931203-6A2E-4FDB-A883-8E0B7FD571AC}">
      <dgm:prSet/>
      <dgm:spPr/>
      <dgm:t>
        <a:bodyPr/>
        <a:lstStyle/>
        <a:p>
          <a:endParaRPr lang="fr-FR"/>
        </a:p>
      </dgm:t>
    </dgm:pt>
    <dgm:pt modelId="{42DC4E65-3334-4F54-8E5B-80CE5E0D0A99}" type="sibTrans" cxnId="{8D931203-6A2E-4FDB-A883-8E0B7FD571AC}">
      <dgm:prSet/>
      <dgm:spPr/>
      <dgm:t>
        <a:bodyPr/>
        <a:lstStyle/>
        <a:p>
          <a:endParaRPr lang="fr-FR"/>
        </a:p>
      </dgm:t>
    </dgm:pt>
    <dgm:pt modelId="{C0CF6677-F49B-4FB5-8516-F446DD445417}">
      <dgm:prSet custT="1"/>
      <dgm:spPr/>
      <dgm:t>
        <a:bodyPr/>
        <a:lstStyle/>
        <a:p>
          <a:r>
            <a:rPr lang="fr-FR" sz="1600" dirty="0"/>
            <a:t>Élévation de privilège et maintient de l’accès</a:t>
          </a:r>
        </a:p>
      </dgm:t>
    </dgm:pt>
    <dgm:pt modelId="{27FE4F74-5A35-43F1-929C-E9C79A36C397}" type="sibTrans" cxnId="{3787D17A-984C-40B6-B3CD-2D3161FC2944}">
      <dgm:prSet/>
      <dgm:spPr/>
      <dgm:t>
        <a:bodyPr/>
        <a:lstStyle/>
        <a:p>
          <a:endParaRPr lang="fr-FR"/>
        </a:p>
      </dgm:t>
    </dgm:pt>
    <dgm:pt modelId="{22AD8562-72AD-4014-A1AD-FD9C6B5440F1}" type="parTrans" cxnId="{3787D17A-984C-40B6-B3CD-2D3161FC2944}">
      <dgm:prSet/>
      <dgm:spPr/>
      <dgm:t>
        <a:bodyPr/>
        <a:lstStyle/>
        <a:p>
          <a:endParaRPr lang="fr-FR"/>
        </a:p>
      </dgm:t>
    </dgm:pt>
    <dgm:pt modelId="{1D7AEB8C-295A-4B10-8930-4D8FBEBC9CD6}">
      <dgm:prSet phldrT="[Texte]" custT="1"/>
      <dgm:spPr/>
      <dgm:t>
        <a:bodyPr/>
        <a:lstStyle/>
        <a:p>
          <a:r>
            <a:rPr lang="fr-FR" sz="1600" dirty="0"/>
            <a:t>Utilisation d’exploits connus, injection de code malveillant</a:t>
          </a:r>
        </a:p>
      </dgm:t>
    </dgm:pt>
    <dgm:pt modelId="{00E40AFD-9A47-48FC-9E52-5B9BA5497651}" type="sibTrans" cxnId="{A9D6BAED-7C8E-4410-B848-6FB315EA379C}">
      <dgm:prSet/>
      <dgm:spPr/>
      <dgm:t>
        <a:bodyPr/>
        <a:lstStyle/>
        <a:p>
          <a:endParaRPr lang="fr-FR"/>
        </a:p>
      </dgm:t>
    </dgm:pt>
    <dgm:pt modelId="{ABC94358-B628-4E0C-919B-C436683E4D6D}" type="parTrans" cxnId="{A9D6BAED-7C8E-4410-B848-6FB315EA379C}">
      <dgm:prSet/>
      <dgm:spPr/>
      <dgm:t>
        <a:bodyPr/>
        <a:lstStyle/>
        <a:p>
          <a:endParaRPr lang="fr-FR"/>
        </a:p>
      </dgm:t>
    </dgm:pt>
    <dgm:pt modelId="{D460CC50-DE58-4370-89CE-71511140AB63}" type="pres">
      <dgm:prSet presAssocID="{38DD9ABC-7E8F-4CCB-8D05-7A821A6A5D4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E2E2E7E-BB1F-42C1-ADF2-98E3E0D23B90}" type="pres">
      <dgm:prSet presAssocID="{79C32922-BE9C-4D18-BF56-D43C367C6658}" presName="horFlow" presStyleCnt="0"/>
      <dgm:spPr/>
    </dgm:pt>
    <dgm:pt modelId="{B0D9C128-60D8-42C0-A78D-F5B8C6DB71F2}" type="pres">
      <dgm:prSet presAssocID="{79C32922-BE9C-4D18-BF56-D43C367C6658}" presName="bigChev" presStyleLbl="node1" presStyleIdx="0" presStyleCnt="5" custScaleX="125356"/>
      <dgm:spPr/>
    </dgm:pt>
    <dgm:pt modelId="{932310CB-9B9B-4002-B906-AD3D06AA0595}" type="pres">
      <dgm:prSet presAssocID="{201D76A2-5CCF-4172-9D1F-80AC8A84FAE6}" presName="parTrans" presStyleCnt="0"/>
      <dgm:spPr/>
    </dgm:pt>
    <dgm:pt modelId="{29D04554-CA49-4938-8112-F36F6A831796}" type="pres">
      <dgm:prSet presAssocID="{EAC97824-28D2-4C5A-92C7-D4A50C796A5E}" presName="node" presStyleLbl="alignAccFollowNode1" presStyleIdx="0" presStyleCnt="10" custScaleX="317701">
        <dgm:presLayoutVars>
          <dgm:bulletEnabled val="1"/>
        </dgm:presLayoutVars>
      </dgm:prSet>
      <dgm:spPr/>
    </dgm:pt>
    <dgm:pt modelId="{A5B0812F-7DC6-4AE9-AE61-A1380E4CF8CC}" type="pres">
      <dgm:prSet presAssocID="{64004EDE-F9A7-4761-879B-AF3ECEDFA422}" presName="sibTrans" presStyleCnt="0"/>
      <dgm:spPr/>
    </dgm:pt>
    <dgm:pt modelId="{C5B77480-E269-4888-8682-AEE0C14C9976}" type="pres">
      <dgm:prSet presAssocID="{820320A5-B4B5-4966-85A8-5F91B069FBA2}" presName="node" presStyleLbl="alignAccFollowNode1" presStyleIdx="1" presStyleCnt="10" custScaleX="179823">
        <dgm:presLayoutVars>
          <dgm:bulletEnabled val="1"/>
        </dgm:presLayoutVars>
      </dgm:prSet>
      <dgm:spPr/>
    </dgm:pt>
    <dgm:pt modelId="{4003139E-5671-4726-9915-51FC6D8EF59D}" type="pres">
      <dgm:prSet presAssocID="{79C32922-BE9C-4D18-BF56-D43C367C6658}" presName="vSp" presStyleCnt="0"/>
      <dgm:spPr/>
    </dgm:pt>
    <dgm:pt modelId="{3897CC4E-BA87-46B4-8964-2A11945F66F1}" type="pres">
      <dgm:prSet presAssocID="{DDE91AFA-8AEA-480B-83AF-72D1CA3B03EE}" presName="horFlow" presStyleCnt="0"/>
      <dgm:spPr/>
    </dgm:pt>
    <dgm:pt modelId="{8E5FD0F4-DDD5-4007-87AD-82BFCF8A3630}" type="pres">
      <dgm:prSet presAssocID="{DDE91AFA-8AEA-480B-83AF-72D1CA3B03EE}" presName="bigChev" presStyleLbl="node1" presStyleIdx="1" presStyleCnt="5" custScaleX="125042"/>
      <dgm:spPr/>
    </dgm:pt>
    <dgm:pt modelId="{C6679213-4C4B-4E99-B137-5311BAFED4C7}" type="pres">
      <dgm:prSet presAssocID="{79A15D33-6AC6-4B41-ACDD-C5B8B50E85CB}" presName="parTrans" presStyleCnt="0"/>
      <dgm:spPr/>
    </dgm:pt>
    <dgm:pt modelId="{4DAC67BC-F42B-4D18-8EA3-FC8B81590249}" type="pres">
      <dgm:prSet presAssocID="{207465B5-F44E-4EB2-8F41-FB86C6F92A62}" presName="node" presStyleLbl="alignAccFollowNode1" presStyleIdx="2" presStyleCnt="10" custScaleX="317714">
        <dgm:presLayoutVars>
          <dgm:bulletEnabled val="1"/>
        </dgm:presLayoutVars>
      </dgm:prSet>
      <dgm:spPr/>
    </dgm:pt>
    <dgm:pt modelId="{EA791958-0A4C-4590-831C-601D6E76D045}" type="pres">
      <dgm:prSet presAssocID="{B195480E-85EC-4E5A-A2C5-32ECAD980547}" presName="sibTrans" presStyleCnt="0"/>
      <dgm:spPr/>
    </dgm:pt>
    <dgm:pt modelId="{D76EF3BB-D372-4F26-86F8-F9A8C67ECBD9}" type="pres">
      <dgm:prSet presAssocID="{92DC3EB9-B464-415F-8FF4-9303D2980B96}" presName="node" presStyleLbl="alignAccFollowNode1" presStyleIdx="3" presStyleCnt="10" custScaleX="180038">
        <dgm:presLayoutVars>
          <dgm:bulletEnabled val="1"/>
        </dgm:presLayoutVars>
      </dgm:prSet>
      <dgm:spPr/>
    </dgm:pt>
    <dgm:pt modelId="{7B3752B3-D032-4030-8511-7AEF081ABC4A}" type="pres">
      <dgm:prSet presAssocID="{DDE91AFA-8AEA-480B-83AF-72D1CA3B03EE}" presName="vSp" presStyleCnt="0"/>
      <dgm:spPr/>
    </dgm:pt>
    <dgm:pt modelId="{D1874948-C2DC-4F48-A9F5-81FCA048512F}" type="pres">
      <dgm:prSet presAssocID="{B4A7D559-785E-4CB1-BBB7-62E425EABDF3}" presName="horFlow" presStyleCnt="0"/>
      <dgm:spPr/>
    </dgm:pt>
    <dgm:pt modelId="{876C148A-F85E-4EA6-A82C-0FC5645171D2}" type="pres">
      <dgm:prSet presAssocID="{B4A7D559-785E-4CB1-BBB7-62E425EABDF3}" presName="bigChev" presStyleLbl="node1" presStyleIdx="2" presStyleCnt="5" custScaleX="125042"/>
      <dgm:spPr/>
    </dgm:pt>
    <dgm:pt modelId="{E0AC1636-E024-40BA-B21C-38D049C84B5E}" type="pres">
      <dgm:prSet presAssocID="{ABC94358-B628-4E0C-919B-C436683E4D6D}" presName="parTrans" presStyleCnt="0"/>
      <dgm:spPr/>
    </dgm:pt>
    <dgm:pt modelId="{D7649492-7E2F-4499-AEE1-653741ACD689}" type="pres">
      <dgm:prSet presAssocID="{1D7AEB8C-295A-4B10-8930-4D8FBEBC9CD6}" presName="node" presStyleLbl="alignAccFollowNode1" presStyleIdx="4" presStyleCnt="10" custScaleX="317714">
        <dgm:presLayoutVars>
          <dgm:bulletEnabled val="1"/>
        </dgm:presLayoutVars>
      </dgm:prSet>
      <dgm:spPr/>
    </dgm:pt>
    <dgm:pt modelId="{EF286CEB-5FE9-4F89-9FE1-A07F02EB7CB6}" type="pres">
      <dgm:prSet presAssocID="{00E40AFD-9A47-48FC-9E52-5B9BA5497651}" presName="sibTrans" presStyleCnt="0"/>
      <dgm:spPr/>
    </dgm:pt>
    <dgm:pt modelId="{CCEF9B5A-D82D-4A6C-A4C7-5FC55B2F0ECB}" type="pres">
      <dgm:prSet presAssocID="{12B01159-D191-4166-81B0-AD9896AE2384}" presName="node" presStyleLbl="alignAccFollowNode1" presStyleIdx="5" presStyleCnt="10" custScaleX="180038">
        <dgm:presLayoutVars>
          <dgm:bulletEnabled val="1"/>
        </dgm:presLayoutVars>
      </dgm:prSet>
      <dgm:spPr/>
    </dgm:pt>
    <dgm:pt modelId="{A46590F6-AC76-41E2-B6FD-3F14FE343EC5}" type="pres">
      <dgm:prSet presAssocID="{B4A7D559-785E-4CB1-BBB7-62E425EABDF3}" presName="vSp" presStyleCnt="0"/>
      <dgm:spPr/>
    </dgm:pt>
    <dgm:pt modelId="{CDCCB975-D13D-4748-A023-097A535C2D60}" type="pres">
      <dgm:prSet presAssocID="{A20D2445-4017-4F60-AC9D-E85DAF21D152}" presName="horFlow" presStyleCnt="0"/>
      <dgm:spPr/>
    </dgm:pt>
    <dgm:pt modelId="{96D05443-EDAE-4D11-A0CE-16A8BCED01D2}" type="pres">
      <dgm:prSet presAssocID="{A20D2445-4017-4F60-AC9D-E85DAF21D152}" presName="bigChev" presStyleLbl="node1" presStyleIdx="3" presStyleCnt="5" custScaleX="125042"/>
      <dgm:spPr/>
    </dgm:pt>
    <dgm:pt modelId="{FFF314BF-8385-403E-B0C2-A6C007D468CC}" type="pres">
      <dgm:prSet presAssocID="{22AD8562-72AD-4014-A1AD-FD9C6B5440F1}" presName="parTrans" presStyleCnt="0"/>
      <dgm:spPr/>
    </dgm:pt>
    <dgm:pt modelId="{AFBF9191-47E9-48D4-8ACC-D848FA613DF2}" type="pres">
      <dgm:prSet presAssocID="{C0CF6677-F49B-4FB5-8516-F446DD445417}" presName="node" presStyleLbl="alignAccFollowNode1" presStyleIdx="6" presStyleCnt="10" custScaleX="317714">
        <dgm:presLayoutVars>
          <dgm:bulletEnabled val="1"/>
        </dgm:presLayoutVars>
      </dgm:prSet>
      <dgm:spPr/>
    </dgm:pt>
    <dgm:pt modelId="{48C90E99-CF60-40B7-A34D-A95CE2E33365}" type="pres">
      <dgm:prSet presAssocID="{27FE4F74-5A35-43F1-929C-E9C79A36C397}" presName="sibTrans" presStyleCnt="0"/>
      <dgm:spPr/>
    </dgm:pt>
    <dgm:pt modelId="{F710CE9D-BDB0-4F0A-A3EA-DEA0EB5169E1}" type="pres">
      <dgm:prSet presAssocID="{5FF2D14B-6238-41CB-AE03-1A597AF3BF74}" presName="node" presStyleLbl="alignAccFollowNode1" presStyleIdx="7" presStyleCnt="10" custScaleX="180038">
        <dgm:presLayoutVars>
          <dgm:bulletEnabled val="1"/>
        </dgm:presLayoutVars>
      </dgm:prSet>
      <dgm:spPr/>
    </dgm:pt>
    <dgm:pt modelId="{5D7BE7C3-A35B-4986-90EE-CA2AEF485125}" type="pres">
      <dgm:prSet presAssocID="{A20D2445-4017-4F60-AC9D-E85DAF21D152}" presName="vSp" presStyleCnt="0"/>
      <dgm:spPr/>
    </dgm:pt>
    <dgm:pt modelId="{17F2F896-E890-45BA-B782-DEE948AC036D}" type="pres">
      <dgm:prSet presAssocID="{779F7E3B-7D43-40D4-855D-1C9760C94B3F}" presName="horFlow" presStyleCnt="0"/>
      <dgm:spPr/>
    </dgm:pt>
    <dgm:pt modelId="{858E2B8B-57D8-463C-AAC4-52D69073C96C}" type="pres">
      <dgm:prSet presAssocID="{779F7E3B-7D43-40D4-855D-1C9760C94B3F}" presName="bigChev" presStyleLbl="node1" presStyleIdx="4" presStyleCnt="5" custScaleX="125042"/>
      <dgm:spPr/>
    </dgm:pt>
    <dgm:pt modelId="{A4ABA1F6-77DA-4F78-A3B8-8A4799D05062}" type="pres">
      <dgm:prSet presAssocID="{202D3C5D-37EE-4966-9CC9-7DEAA924FF60}" presName="parTrans" presStyleCnt="0"/>
      <dgm:spPr/>
    </dgm:pt>
    <dgm:pt modelId="{04F2F622-EBD2-4E26-B857-593E5B8ED393}" type="pres">
      <dgm:prSet presAssocID="{3B49FDA2-6099-4310-BF94-086871C9EF59}" presName="node" presStyleLbl="alignAccFollowNode1" presStyleIdx="8" presStyleCnt="10" custScaleX="317714">
        <dgm:presLayoutVars>
          <dgm:bulletEnabled val="1"/>
        </dgm:presLayoutVars>
      </dgm:prSet>
      <dgm:spPr/>
    </dgm:pt>
    <dgm:pt modelId="{C6C3B5C3-6703-4A68-BE4C-A2BAD0E0469D}" type="pres">
      <dgm:prSet presAssocID="{2A2E2379-951C-48A3-8EA2-8DFF0A48019D}" presName="sibTrans" presStyleCnt="0"/>
      <dgm:spPr/>
    </dgm:pt>
    <dgm:pt modelId="{AB48F9A2-A10E-429D-B387-5C0B2080237D}" type="pres">
      <dgm:prSet presAssocID="{D12A20B2-F742-4618-927E-C5F6EF975113}" presName="node" presStyleLbl="alignAccFollowNode1" presStyleIdx="9" presStyleCnt="10" custScaleX="180038">
        <dgm:presLayoutVars>
          <dgm:bulletEnabled val="1"/>
        </dgm:presLayoutVars>
      </dgm:prSet>
      <dgm:spPr/>
    </dgm:pt>
  </dgm:ptLst>
  <dgm:cxnLst>
    <dgm:cxn modelId="{8D931203-6A2E-4FDB-A883-8E0B7FD571AC}" srcId="{779F7E3B-7D43-40D4-855D-1C9760C94B3F}" destId="{D12A20B2-F742-4618-927E-C5F6EF975113}" srcOrd="1" destOrd="0" parTransId="{6CA775D7-C7EF-43B4-9E20-03DF5B8878EF}" sibTransId="{42DC4E65-3334-4F54-8E5B-80CE5E0D0A99}"/>
    <dgm:cxn modelId="{34C78205-FD20-49D6-9EF4-0128E00C4E35}" type="presOf" srcId="{5FF2D14B-6238-41CB-AE03-1A597AF3BF74}" destId="{F710CE9D-BDB0-4F0A-A3EA-DEA0EB5169E1}" srcOrd="0" destOrd="0" presId="urn:microsoft.com/office/officeart/2005/8/layout/lProcess3"/>
    <dgm:cxn modelId="{197B5808-73C3-4CED-9B82-D99DC2616E54}" type="presOf" srcId="{DDE91AFA-8AEA-480B-83AF-72D1CA3B03EE}" destId="{8E5FD0F4-DDD5-4007-87AD-82BFCF8A3630}" srcOrd="0" destOrd="0" presId="urn:microsoft.com/office/officeart/2005/8/layout/lProcess3"/>
    <dgm:cxn modelId="{2DB79F0C-0C4E-4CEF-909E-E11E3E32C22D}" srcId="{79C32922-BE9C-4D18-BF56-D43C367C6658}" destId="{820320A5-B4B5-4966-85A8-5F91B069FBA2}" srcOrd="1" destOrd="0" parTransId="{F1311B94-7C50-4986-BE14-6D7803E2196C}" sibTransId="{8FE37AB7-8B66-4CAD-909C-1144D5918DB7}"/>
    <dgm:cxn modelId="{50152E10-5AD5-4E47-BA09-6309B8E814F4}" type="presOf" srcId="{12B01159-D191-4166-81B0-AD9896AE2384}" destId="{CCEF9B5A-D82D-4A6C-A4C7-5FC55B2F0ECB}" srcOrd="0" destOrd="0" presId="urn:microsoft.com/office/officeart/2005/8/layout/lProcess3"/>
    <dgm:cxn modelId="{23E6EA1C-EB2D-4068-BDE3-9E44DA2758E6}" type="presOf" srcId="{B4A7D559-785E-4CB1-BBB7-62E425EABDF3}" destId="{876C148A-F85E-4EA6-A82C-0FC5645171D2}" srcOrd="0" destOrd="0" presId="urn:microsoft.com/office/officeart/2005/8/layout/lProcess3"/>
    <dgm:cxn modelId="{52A15B1F-1B20-4C64-98DA-95EF86693485}" srcId="{B4A7D559-785E-4CB1-BBB7-62E425EABDF3}" destId="{12B01159-D191-4166-81B0-AD9896AE2384}" srcOrd="1" destOrd="0" parTransId="{E9D4244C-0B57-47E3-8326-6C138ED73C3D}" sibTransId="{6632AB3C-30ED-4B0F-8510-8221A76B6C84}"/>
    <dgm:cxn modelId="{93941935-5855-4BA2-A083-C0E9CBD75063}" type="presOf" srcId="{38DD9ABC-7E8F-4CCB-8D05-7A821A6A5D48}" destId="{D460CC50-DE58-4370-89CE-71511140AB63}" srcOrd="0" destOrd="0" presId="urn:microsoft.com/office/officeart/2005/8/layout/lProcess3"/>
    <dgm:cxn modelId="{7906A835-5443-4630-80CF-2D60CC8391FD}" srcId="{38DD9ABC-7E8F-4CCB-8D05-7A821A6A5D48}" destId="{A20D2445-4017-4F60-AC9D-E85DAF21D152}" srcOrd="3" destOrd="0" parTransId="{F660108F-BA5A-4EEC-97EB-7C486E521907}" sibTransId="{05900ABB-AC78-45D8-8140-BB0FC67F9D60}"/>
    <dgm:cxn modelId="{07803C46-FEC4-4AF4-8E74-50428B707509}" srcId="{38DD9ABC-7E8F-4CCB-8D05-7A821A6A5D48}" destId="{DDE91AFA-8AEA-480B-83AF-72D1CA3B03EE}" srcOrd="1" destOrd="0" parTransId="{0BF3E0D8-E14A-437B-A886-6F1C08C0BE31}" sibTransId="{2D9F4AB0-50D1-48C0-82F4-B057ACED024B}"/>
    <dgm:cxn modelId="{9BEE2D67-9092-49E3-9029-AA2CCC3D8619}" srcId="{79C32922-BE9C-4D18-BF56-D43C367C6658}" destId="{EAC97824-28D2-4C5A-92C7-D4A50C796A5E}" srcOrd="0" destOrd="0" parTransId="{201D76A2-5CCF-4172-9D1F-80AC8A84FAE6}" sibTransId="{64004EDE-F9A7-4761-879B-AF3ECEDFA422}"/>
    <dgm:cxn modelId="{A802C048-8B9A-490E-8B33-54F3ED581CCF}" srcId="{38DD9ABC-7E8F-4CCB-8D05-7A821A6A5D48}" destId="{B4A7D559-785E-4CB1-BBB7-62E425EABDF3}" srcOrd="2" destOrd="0" parTransId="{38396C90-6383-41DE-B0F9-6AD18FA37DE2}" sibTransId="{C2D1A2F7-C71E-4EEB-8252-53E8378D32DF}"/>
    <dgm:cxn modelId="{2006206A-D7A0-4575-B86D-222713E6D94D}" srcId="{779F7E3B-7D43-40D4-855D-1C9760C94B3F}" destId="{3B49FDA2-6099-4310-BF94-086871C9EF59}" srcOrd="0" destOrd="0" parTransId="{202D3C5D-37EE-4966-9CC9-7DEAA924FF60}" sibTransId="{2A2E2379-951C-48A3-8EA2-8DFF0A48019D}"/>
    <dgm:cxn modelId="{BC3D684B-F055-4D4C-AD4F-FAC487370F85}" type="presOf" srcId="{207465B5-F44E-4EB2-8F41-FB86C6F92A62}" destId="{4DAC67BC-F42B-4D18-8EA3-FC8B81590249}" srcOrd="0" destOrd="0" presId="urn:microsoft.com/office/officeart/2005/8/layout/lProcess3"/>
    <dgm:cxn modelId="{9AFE774F-9C5E-4F9B-8083-B7C3288C9F61}" srcId="{DDE91AFA-8AEA-480B-83AF-72D1CA3B03EE}" destId="{92DC3EB9-B464-415F-8FF4-9303D2980B96}" srcOrd="1" destOrd="0" parTransId="{EA28FB1F-3141-4B98-BB42-084FC028ADF1}" sibTransId="{8A2D1E38-49AE-4744-B410-71A13C232A1D}"/>
    <dgm:cxn modelId="{A17BFD4F-9A88-4B29-8FDA-512C8CB14C04}" srcId="{DDE91AFA-8AEA-480B-83AF-72D1CA3B03EE}" destId="{207465B5-F44E-4EB2-8F41-FB86C6F92A62}" srcOrd="0" destOrd="0" parTransId="{79A15D33-6AC6-4B41-ACDD-C5B8B50E85CB}" sibTransId="{B195480E-85EC-4E5A-A2C5-32ECAD980547}"/>
    <dgm:cxn modelId="{EA77B150-294A-4F09-A06A-A76E2B50066D}" type="presOf" srcId="{92DC3EB9-B464-415F-8FF4-9303D2980B96}" destId="{D76EF3BB-D372-4F26-86F8-F9A8C67ECBD9}" srcOrd="0" destOrd="0" presId="urn:microsoft.com/office/officeart/2005/8/layout/lProcess3"/>
    <dgm:cxn modelId="{7CF11672-EF69-4C62-89EC-70B6B8C5D9C6}" srcId="{38DD9ABC-7E8F-4CCB-8D05-7A821A6A5D48}" destId="{779F7E3B-7D43-40D4-855D-1C9760C94B3F}" srcOrd="4" destOrd="0" parTransId="{C5277258-C799-41F8-84E2-532D105C1D0F}" sibTransId="{D2D19502-71DB-410B-B9AF-F7E5477F7023}"/>
    <dgm:cxn modelId="{3787D17A-984C-40B6-B3CD-2D3161FC2944}" srcId="{A20D2445-4017-4F60-AC9D-E85DAF21D152}" destId="{C0CF6677-F49B-4FB5-8516-F446DD445417}" srcOrd="0" destOrd="0" parTransId="{22AD8562-72AD-4014-A1AD-FD9C6B5440F1}" sibTransId="{27FE4F74-5A35-43F1-929C-E9C79A36C397}"/>
    <dgm:cxn modelId="{18C10181-336A-4841-BF34-A16DF7434F14}" type="presOf" srcId="{820320A5-B4B5-4966-85A8-5F91B069FBA2}" destId="{C5B77480-E269-4888-8682-AEE0C14C9976}" srcOrd="0" destOrd="0" presId="urn:microsoft.com/office/officeart/2005/8/layout/lProcess3"/>
    <dgm:cxn modelId="{5F1B728D-DB2E-4B85-B792-E79C68FDD703}" srcId="{A20D2445-4017-4F60-AC9D-E85DAF21D152}" destId="{5FF2D14B-6238-41CB-AE03-1A597AF3BF74}" srcOrd="1" destOrd="0" parTransId="{B9B97A92-8917-4905-B69E-D0FB63D6609A}" sibTransId="{8456F7EC-94B3-4BCC-B0E3-7253685480D9}"/>
    <dgm:cxn modelId="{81890392-8877-49BA-8B79-3CACA28620DA}" type="presOf" srcId="{D12A20B2-F742-4618-927E-C5F6EF975113}" destId="{AB48F9A2-A10E-429D-B387-5C0B2080237D}" srcOrd="0" destOrd="0" presId="urn:microsoft.com/office/officeart/2005/8/layout/lProcess3"/>
    <dgm:cxn modelId="{8B7599A4-019A-4CAA-9037-302B333313CF}" type="presOf" srcId="{EAC97824-28D2-4C5A-92C7-D4A50C796A5E}" destId="{29D04554-CA49-4938-8112-F36F6A831796}" srcOrd="0" destOrd="0" presId="urn:microsoft.com/office/officeart/2005/8/layout/lProcess3"/>
    <dgm:cxn modelId="{BD4827B5-A480-4E8E-BBD1-A8AFB02444D0}" type="presOf" srcId="{A20D2445-4017-4F60-AC9D-E85DAF21D152}" destId="{96D05443-EDAE-4D11-A0CE-16A8BCED01D2}" srcOrd="0" destOrd="0" presId="urn:microsoft.com/office/officeart/2005/8/layout/lProcess3"/>
    <dgm:cxn modelId="{F8D60EBB-92B8-4B17-BA0A-BF08D9AB78F7}" type="presOf" srcId="{C0CF6677-F49B-4FB5-8516-F446DD445417}" destId="{AFBF9191-47E9-48D4-8ACC-D848FA613DF2}" srcOrd="0" destOrd="0" presId="urn:microsoft.com/office/officeart/2005/8/layout/lProcess3"/>
    <dgm:cxn modelId="{2727B7CC-7EFA-4071-A04F-E1673E25D72F}" type="presOf" srcId="{3B49FDA2-6099-4310-BF94-086871C9EF59}" destId="{04F2F622-EBD2-4E26-B857-593E5B8ED393}" srcOrd="0" destOrd="0" presId="urn:microsoft.com/office/officeart/2005/8/layout/lProcess3"/>
    <dgm:cxn modelId="{C6E9D8CF-ED9E-4D3C-91B3-A2BB52AE6706}" srcId="{38DD9ABC-7E8F-4CCB-8D05-7A821A6A5D48}" destId="{79C32922-BE9C-4D18-BF56-D43C367C6658}" srcOrd="0" destOrd="0" parTransId="{8144AE27-0872-48CE-AD1D-8A9D6ACCCC6B}" sibTransId="{4BDDA25C-F058-434D-B9AB-26D76B1F1BE5}"/>
    <dgm:cxn modelId="{3B68B6DA-F730-4C02-9281-366B607833A4}" type="presOf" srcId="{79C32922-BE9C-4D18-BF56-D43C367C6658}" destId="{B0D9C128-60D8-42C0-A78D-F5B8C6DB71F2}" srcOrd="0" destOrd="0" presId="urn:microsoft.com/office/officeart/2005/8/layout/lProcess3"/>
    <dgm:cxn modelId="{418A1AE2-A5E7-49EA-BFB3-B36AC762CD33}" type="presOf" srcId="{1D7AEB8C-295A-4B10-8930-4D8FBEBC9CD6}" destId="{D7649492-7E2F-4499-AEE1-653741ACD689}" srcOrd="0" destOrd="0" presId="urn:microsoft.com/office/officeart/2005/8/layout/lProcess3"/>
    <dgm:cxn modelId="{A9D6BAED-7C8E-4410-B848-6FB315EA379C}" srcId="{B4A7D559-785E-4CB1-BBB7-62E425EABDF3}" destId="{1D7AEB8C-295A-4B10-8930-4D8FBEBC9CD6}" srcOrd="0" destOrd="0" parTransId="{ABC94358-B628-4E0C-919B-C436683E4D6D}" sibTransId="{00E40AFD-9A47-48FC-9E52-5B9BA5497651}"/>
    <dgm:cxn modelId="{E286C2F7-ED49-4474-9F47-6FB6426903F2}" type="presOf" srcId="{779F7E3B-7D43-40D4-855D-1C9760C94B3F}" destId="{858E2B8B-57D8-463C-AAC4-52D69073C96C}" srcOrd="0" destOrd="0" presId="urn:microsoft.com/office/officeart/2005/8/layout/lProcess3"/>
    <dgm:cxn modelId="{E982DA68-75AF-4B89-8930-4D03D5C4E604}" type="presParOf" srcId="{D460CC50-DE58-4370-89CE-71511140AB63}" destId="{BE2E2E7E-BB1F-42C1-ADF2-98E3E0D23B90}" srcOrd="0" destOrd="0" presId="urn:microsoft.com/office/officeart/2005/8/layout/lProcess3"/>
    <dgm:cxn modelId="{14966B0E-286C-4BBA-B583-A8F19B931F17}" type="presParOf" srcId="{BE2E2E7E-BB1F-42C1-ADF2-98E3E0D23B90}" destId="{B0D9C128-60D8-42C0-A78D-F5B8C6DB71F2}" srcOrd="0" destOrd="0" presId="urn:microsoft.com/office/officeart/2005/8/layout/lProcess3"/>
    <dgm:cxn modelId="{856C5EBC-97BA-4666-A896-D19C75F7EA10}" type="presParOf" srcId="{BE2E2E7E-BB1F-42C1-ADF2-98E3E0D23B90}" destId="{932310CB-9B9B-4002-B906-AD3D06AA0595}" srcOrd="1" destOrd="0" presId="urn:microsoft.com/office/officeart/2005/8/layout/lProcess3"/>
    <dgm:cxn modelId="{D21ED7F0-C443-45B6-A63A-0B89F2CE699D}" type="presParOf" srcId="{BE2E2E7E-BB1F-42C1-ADF2-98E3E0D23B90}" destId="{29D04554-CA49-4938-8112-F36F6A831796}" srcOrd="2" destOrd="0" presId="urn:microsoft.com/office/officeart/2005/8/layout/lProcess3"/>
    <dgm:cxn modelId="{7F453D86-57E6-4609-85AE-25AB7564B204}" type="presParOf" srcId="{BE2E2E7E-BB1F-42C1-ADF2-98E3E0D23B90}" destId="{A5B0812F-7DC6-4AE9-AE61-A1380E4CF8CC}" srcOrd="3" destOrd="0" presId="urn:microsoft.com/office/officeart/2005/8/layout/lProcess3"/>
    <dgm:cxn modelId="{E3B219B1-BC35-435C-A463-7FEBC1674487}" type="presParOf" srcId="{BE2E2E7E-BB1F-42C1-ADF2-98E3E0D23B90}" destId="{C5B77480-E269-4888-8682-AEE0C14C9976}" srcOrd="4" destOrd="0" presId="urn:microsoft.com/office/officeart/2005/8/layout/lProcess3"/>
    <dgm:cxn modelId="{F3B7C871-C5D6-4F5F-BA21-BF81EA2EB318}" type="presParOf" srcId="{D460CC50-DE58-4370-89CE-71511140AB63}" destId="{4003139E-5671-4726-9915-51FC6D8EF59D}" srcOrd="1" destOrd="0" presId="urn:microsoft.com/office/officeart/2005/8/layout/lProcess3"/>
    <dgm:cxn modelId="{ED3D68FB-0104-4F2F-9CAC-E0D65B5E1CF1}" type="presParOf" srcId="{D460CC50-DE58-4370-89CE-71511140AB63}" destId="{3897CC4E-BA87-46B4-8964-2A11945F66F1}" srcOrd="2" destOrd="0" presId="urn:microsoft.com/office/officeart/2005/8/layout/lProcess3"/>
    <dgm:cxn modelId="{4332B0F8-E32F-4766-A63E-77CA4799B70D}" type="presParOf" srcId="{3897CC4E-BA87-46B4-8964-2A11945F66F1}" destId="{8E5FD0F4-DDD5-4007-87AD-82BFCF8A3630}" srcOrd="0" destOrd="0" presId="urn:microsoft.com/office/officeart/2005/8/layout/lProcess3"/>
    <dgm:cxn modelId="{94554287-E385-4315-B41C-3C259FB02DB7}" type="presParOf" srcId="{3897CC4E-BA87-46B4-8964-2A11945F66F1}" destId="{C6679213-4C4B-4E99-B137-5311BAFED4C7}" srcOrd="1" destOrd="0" presId="urn:microsoft.com/office/officeart/2005/8/layout/lProcess3"/>
    <dgm:cxn modelId="{2A9533CA-E5F4-460F-800B-57706E9C644A}" type="presParOf" srcId="{3897CC4E-BA87-46B4-8964-2A11945F66F1}" destId="{4DAC67BC-F42B-4D18-8EA3-FC8B81590249}" srcOrd="2" destOrd="0" presId="urn:microsoft.com/office/officeart/2005/8/layout/lProcess3"/>
    <dgm:cxn modelId="{97E1C468-3429-40FA-8A61-593DA2B692D2}" type="presParOf" srcId="{3897CC4E-BA87-46B4-8964-2A11945F66F1}" destId="{EA791958-0A4C-4590-831C-601D6E76D045}" srcOrd="3" destOrd="0" presId="urn:microsoft.com/office/officeart/2005/8/layout/lProcess3"/>
    <dgm:cxn modelId="{FEC4264B-E88C-46A2-A9EF-174EFA5C2D29}" type="presParOf" srcId="{3897CC4E-BA87-46B4-8964-2A11945F66F1}" destId="{D76EF3BB-D372-4F26-86F8-F9A8C67ECBD9}" srcOrd="4" destOrd="0" presId="urn:microsoft.com/office/officeart/2005/8/layout/lProcess3"/>
    <dgm:cxn modelId="{B48BA599-C4EC-4DEA-8610-ADCFBE34E53F}" type="presParOf" srcId="{D460CC50-DE58-4370-89CE-71511140AB63}" destId="{7B3752B3-D032-4030-8511-7AEF081ABC4A}" srcOrd="3" destOrd="0" presId="urn:microsoft.com/office/officeart/2005/8/layout/lProcess3"/>
    <dgm:cxn modelId="{D8AD60E5-937F-427C-9A6C-111756A6B8FA}" type="presParOf" srcId="{D460CC50-DE58-4370-89CE-71511140AB63}" destId="{D1874948-C2DC-4F48-A9F5-81FCA048512F}" srcOrd="4" destOrd="0" presId="urn:microsoft.com/office/officeart/2005/8/layout/lProcess3"/>
    <dgm:cxn modelId="{607807F3-B0A7-4AC5-B2BF-420E62F0D148}" type="presParOf" srcId="{D1874948-C2DC-4F48-A9F5-81FCA048512F}" destId="{876C148A-F85E-4EA6-A82C-0FC5645171D2}" srcOrd="0" destOrd="0" presId="urn:microsoft.com/office/officeart/2005/8/layout/lProcess3"/>
    <dgm:cxn modelId="{70D55BE2-4442-49F3-B8E9-466AE1F56D77}" type="presParOf" srcId="{D1874948-C2DC-4F48-A9F5-81FCA048512F}" destId="{E0AC1636-E024-40BA-B21C-38D049C84B5E}" srcOrd="1" destOrd="0" presId="urn:microsoft.com/office/officeart/2005/8/layout/lProcess3"/>
    <dgm:cxn modelId="{AC74B262-5D2E-49C1-BADD-ECB9EF002940}" type="presParOf" srcId="{D1874948-C2DC-4F48-A9F5-81FCA048512F}" destId="{D7649492-7E2F-4499-AEE1-653741ACD689}" srcOrd="2" destOrd="0" presId="urn:microsoft.com/office/officeart/2005/8/layout/lProcess3"/>
    <dgm:cxn modelId="{56C8596D-EB5F-4D15-859B-1001EF89FFCF}" type="presParOf" srcId="{D1874948-C2DC-4F48-A9F5-81FCA048512F}" destId="{EF286CEB-5FE9-4F89-9FE1-A07F02EB7CB6}" srcOrd="3" destOrd="0" presId="urn:microsoft.com/office/officeart/2005/8/layout/lProcess3"/>
    <dgm:cxn modelId="{1A0B6F61-6737-44A2-9BFB-BE227AF704EF}" type="presParOf" srcId="{D1874948-C2DC-4F48-A9F5-81FCA048512F}" destId="{CCEF9B5A-D82D-4A6C-A4C7-5FC55B2F0ECB}" srcOrd="4" destOrd="0" presId="urn:microsoft.com/office/officeart/2005/8/layout/lProcess3"/>
    <dgm:cxn modelId="{F937AF87-2F77-4A68-AF37-22FE9EE6D310}" type="presParOf" srcId="{D460CC50-DE58-4370-89CE-71511140AB63}" destId="{A46590F6-AC76-41E2-B6FD-3F14FE343EC5}" srcOrd="5" destOrd="0" presId="urn:microsoft.com/office/officeart/2005/8/layout/lProcess3"/>
    <dgm:cxn modelId="{79086ACE-6159-49AB-B715-7B8A761D3B36}" type="presParOf" srcId="{D460CC50-DE58-4370-89CE-71511140AB63}" destId="{CDCCB975-D13D-4748-A023-097A535C2D60}" srcOrd="6" destOrd="0" presId="urn:microsoft.com/office/officeart/2005/8/layout/lProcess3"/>
    <dgm:cxn modelId="{2AD50E29-A72C-4FE8-9E66-8D384615CB36}" type="presParOf" srcId="{CDCCB975-D13D-4748-A023-097A535C2D60}" destId="{96D05443-EDAE-4D11-A0CE-16A8BCED01D2}" srcOrd="0" destOrd="0" presId="urn:microsoft.com/office/officeart/2005/8/layout/lProcess3"/>
    <dgm:cxn modelId="{0EA77E73-A055-45E7-B7D4-8C2523FDB3B0}" type="presParOf" srcId="{CDCCB975-D13D-4748-A023-097A535C2D60}" destId="{FFF314BF-8385-403E-B0C2-A6C007D468CC}" srcOrd="1" destOrd="0" presId="urn:microsoft.com/office/officeart/2005/8/layout/lProcess3"/>
    <dgm:cxn modelId="{EC563291-6DA9-4294-9591-4F501D7E5203}" type="presParOf" srcId="{CDCCB975-D13D-4748-A023-097A535C2D60}" destId="{AFBF9191-47E9-48D4-8ACC-D848FA613DF2}" srcOrd="2" destOrd="0" presId="urn:microsoft.com/office/officeart/2005/8/layout/lProcess3"/>
    <dgm:cxn modelId="{4630988B-A544-4651-AA83-5E4A0489022E}" type="presParOf" srcId="{CDCCB975-D13D-4748-A023-097A535C2D60}" destId="{48C90E99-CF60-40B7-A34D-A95CE2E33365}" srcOrd="3" destOrd="0" presId="urn:microsoft.com/office/officeart/2005/8/layout/lProcess3"/>
    <dgm:cxn modelId="{C2D61335-C663-4984-BB04-05C7BB753F90}" type="presParOf" srcId="{CDCCB975-D13D-4748-A023-097A535C2D60}" destId="{F710CE9D-BDB0-4F0A-A3EA-DEA0EB5169E1}" srcOrd="4" destOrd="0" presId="urn:microsoft.com/office/officeart/2005/8/layout/lProcess3"/>
    <dgm:cxn modelId="{A5D83C06-756B-4144-AF22-6D5102AADF41}" type="presParOf" srcId="{D460CC50-DE58-4370-89CE-71511140AB63}" destId="{5D7BE7C3-A35B-4986-90EE-CA2AEF485125}" srcOrd="7" destOrd="0" presId="urn:microsoft.com/office/officeart/2005/8/layout/lProcess3"/>
    <dgm:cxn modelId="{BF137DCF-E905-44B5-ACBC-030B421597C8}" type="presParOf" srcId="{D460CC50-DE58-4370-89CE-71511140AB63}" destId="{17F2F896-E890-45BA-B782-DEE948AC036D}" srcOrd="8" destOrd="0" presId="urn:microsoft.com/office/officeart/2005/8/layout/lProcess3"/>
    <dgm:cxn modelId="{2A6287AF-DB74-465C-BDD9-54BB9BDAF3C2}" type="presParOf" srcId="{17F2F896-E890-45BA-B782-DEE948AC036D}" destId="{858E2B8B-57D8-463C-AAC4-52D69073C96C}" srcOrd="0" destOrd="0" presId="urn:microsoft.com/office/officeart/2005/8/layout/lProcess3"/>
    <dgm:cxn modelId="{D472A15A-1D40-4BCE-8D5C-4C85CE02EDE5}" type="presParOf" srcId="{17F2F896-E890-45BA-B782-DEE948AC036D}" destId="{A4ABA1F6-77DA-4F78-A3B8-8A4799D05062}" srcOrd="1" destOrd="0" presId="urn:microsoft.com/office/officeart/2005/8/layout/lProcess3"/>
    <dgm:cxn modelId="{E4158F9D-6516-413C-9887-FAA805411F5E}" type="presParOf" srcId="{17F2F896-E890-45BA-B782-DEE948AC036D}" destId="{04F2F622-EBD2-4E26-B857-593E5B8ED393}" srcOrd="2" destOrd="0" presId="urn:microsoft.com/office/officeart/2005/8/layout/lProcess3"/>
    <dgm:cxn modelId="{CC8ED738-7C93-4A8C-ADFE-1BAC81C4E37E}" type="presParOf" srcId="{17F2F896-E890-45BA-B782-DEE948AC036D}" destId="{C6C3B5C3-6703-4A68-BE4C-A2BAD0E0469D}" srcOrd="3" destOrd="0" presId="urn:microsoft.com/office/officeart/2005/8/layout/lProcess3"/>
    <dgm:cxn modelId="{E071F250-FEF9-47C4-AF03-AE1B14474DFF}" type="presParOf" srcId="{17F2F896-E890-45BA-B782-DEE948AC036D}" destId="{AB48F9A2-A10E-429D-B387-5C0B2080237D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400190-3AEE-443D-8CF1-ECB1BE299825}" type="doc">
      <dgm:prSet loTypeId="urn:microsoft.com/office/officeart/2005/8/layout/hProcess11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0C172C7-5F98-4D72-AC4A-F0D0A93D2908}">
      <dgm:prSet phldrT="[Texte]" custT="1"/>
      <dgm:spPr/>
      <dgm:t>
        <a:bodyPr/>
        <a:lstStyle/>
        <a:p>
          <a:endParaRPr lang="fr-FR" sz="1600" b="1" dirty="0"/>
        </a:p>
      </dgm:t>
    </dgm:pt>
    <dgm:pt modelId="{D78AE4AA-727A-4948-9253-A756889A2D9A}" type="parTrans" cxnId="{EB0263E6-DD32-46C0-99CF-F8A5CD8892F4}">
      <dgm:prSet/>
      <dgm:spPr/>
      <dgm:t>
        <a:bodyPr/>
        <a:lstStyle/>
        <a:p>
          <a:endParaRPr lang="fr-FR"/>
        </a:p>
      </dgm:t>
    </dgm:pt>
    <dgm:pt modelId="{B26D740E-FFB6-4885-BA3F-EDE759C547E8}" type="sibTrans" cxnId="{EB0263E6-DD32-46C0-99CF-F8A5CD8892F4}">
      <dgm:prSet/>
      <dgm:spPr/>
      <dgm:t>
        <a:bodyPr/>
        <a:lstStyle/>
        <a:p>
          <a:endParaRPr lang="fr-FR"/>
        </a:p>
      </dgm:t>
    </dgm:pt>
    <dgm:pt modelId="{F789D62E-BADA-460C-98A4-FAF4A6E85AA7}">
      <dgm:prSet phldrT="[Texte]" custT="1"/>
      <dgm:spPr/>
      <dgm:t>
        <a:bodyPr/>
        <a:lstStyle/>
        <a:p>
          <a:endParaRPr lang="fr-FR" sz="1600" b="1" dirty="0"/>
        </a:p>
      </dgm:t>
    </dgm:pt>
    <dgm:pt modelId="{6B974D93-9B62-4E3C-8F10-12D0AA22C66B}" type="parTrans" cxnId="{9387F569-BCD5-4BF1-96B4-AFDA28F2083E}">
      <dgm:prSet/>
      <dgm:spPr/>
      <dgm:t>
        <a:bodyPr/>
        <a:lstStyle/>
        <a:p>
          <a:endParaRPr lang="fr-FR"/>
        </a:p>
      </dgm:t>
    </dgm:pt>
    <dgm:pt modelId="{A363459D-A46F-4129-8311-090B02F86E2E}" type="sibTrans" cxnId="{9387F569-BCD5-4BF1-96B4-AFDA28F2083E}">
      <dgm:prSet/>
      <dgm:spPr/>
      <dgm:t>
        <a:bodyPr/>
        <a:lstStyle/>
        <a:p>
          <a:endParaRPr lang="fr-FR"/>
        </a:p>
      </dgm:t>
    </dgm:pt>
    <dgm:pt modelId="{E6FF08B8-8AB8-41BE-91AC-1FC8872592BD}">
      <dgm:prSet phldrT="[Texte]" custT="1"/>
      <dgm:spPr/>
      <dgm:t>
        <a:bodyPr/>
        <a:lstStyle/>
        <a:p>
          <a:endParaRPr lang="fr-FR" sz="1600" b="1" dirty="0"/>
        </a:p>
      </dgm:t>
    </dgm:pt>
    <dgm:pt modelId="{09FCF28E-0617-4816-8D13-1B2DF3EC101E}" type="parTrans" cxnId="{5519357E-86AC-4500-95DF-A9D941F34C3F}">
      <dgm:prSet/>
      <dgm:spPr/>
      <dgm:t>
        <a:bodyPr/>
        <a:lstStyle/>
        <a:p>
          <a:endParaRPr lang="fr-FR"/>
        </a:p>
      </dgm:t>
    </dgm:pt>
    <dgm:pt modelId="{32F146AB-FF9A-4E74-93B3-51543EA84D62}" type="sibTrans" cxnId="{5519357E-86AC-4500-95DF-A9D941F34C3F}">
      <dgm:prSet/>
      <dgm:spPr/>
      <dgm:t>
        <a:bodyPr/>
        <a:lstStyle/>
        <a:p>
          <a:endParaRPr lang="fr-FR"/>
        </a:p>
      </dgm:t>
    </dgm:pt>
    <dgm:pt modelId="{237D5805-C278-42E6-AB9B-177B5489979D}" type="pres">
      <dgm:prSet presAssocID="{80400190-3AEE-443D-8CF1-ECB1BE299825}" presName="Name0" presStyleCnt="0">
        <dgm:presLayoutVars>
          <dgm:dir/>
          <dgm:resizeHandles val="exact"/>
        </dgm:presLayoutVars>
      </dgm:prSet>
      <dgm:spPr/>
    </dgm:pt>
    <dgm:pt modelId="{7D95FD5C-7D4F-4EB7-91EA-A35EAAC19E84}" type="pres">
      <dgm:prSet presAssocID="{80400190-3AEE-443D-8CF1-ECB1BE299825}" presName="arrow" presStyleLbl="bgShp" presStyleIdx="0" presStyleCnt="1" custLinFactNeighborX="531" custLinFactNeighborY="-642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6191EC7-E48D-439B-85E6-5B20FF61DACB}" type="pres">
      <dgm:prSet presAssocID="{80400190-3AEE-443D-8CF1-ECB1BE299825}" presName="points" presStyleCnt="0"/>
      <dgm:spPr/>
    </dgm:pt>
    <dgm:pt modelId="{E03FAA98-6EFE-4CFF-A886-92DD56B8A98F}" type="pres">
      <dgm:prSet presAssocID="{90C172C7-5F98-4D72-AC4A-F0D0A93D2908}" presName="compositeA" presStyleCnt="0"/>
      <dgm:spPr/>
    </dgm:pt>
    <dgm:pt modelId="{682F038C-1D7F-42F8-91AD-004395EC2600}" type="pres">
      <dgm:prSet presAssocID="{90C172C7-5F98-4D72-AC4A-F0D0A93D2908}" presName="textA" presStyleLbl="revTx" presStyleIdx="0" presStyleCnt="3">
        <dgm:presLayoutVars>
          <dgm:bulletEnabled val="1"/>
        </dgm:presLayoutVars>
      </dgm:prSet>
      <dgm:spPr/>
    </dgm:pt>
    <dgm:pt modelId="{3B6085AE-4DEB-4FC4-89DD-EDACA0368479}" type="pres">
      <dgm:prSet presAssocID="{90C172C7-5F98-4D72-AC4A-F0D0A93D2908}" presName="circleA" presStyleLbl="node1" presStyleIdx="0" presStyleCnt="3" custScaleX="61469" custScaleY="61469" custLinFactX="86380" custLinFactNeighborX="100000" custLinFactNeighborY="-27869"/>
      <dgm:spPr>
        <a:solidFill>
          <a:srgbClr val="00B050"/>
        </a:solidFill>
        <a:ln>
          <a:solidFill>
            <a:schemeClr val="bg1"/>
          </a:solidFill>
        </a:ln>
      </dgm:spPr>
    </dgm:pt>
    <dgm:pt modelId="{3ADDA345-7894-4BEB-90B5-98A30F67A5B9}" type="pres">
      <dgm:prSet presAssocID="{90C172C7-5F98-4D72-AC4A-F0D0A93D2908}" presName="spaceA" presStyleCnt="0"/>
      <dgm:spPr/>
    </dgm:pt>
    <dgm:pt modelId="{483A236D-531A-43FB-91FE-21CA30EE8EC6}" type="pres">
      <dgm:prSet presAssocID="{B26D740E-FFB6-4885-BA3F-EDE759C547E8}" presName="space" presStyleCnt="0"/>
      <dgm:spPr/>
    </dgm:pt>
    <dgm:pt modelId="{33E55339-AED5-4B43-9622-5029F2AC41A0}" type="pres">
      <dgm:prSet presAssocID="{F789D62E-BADA-460C-98A4-FAF4A6E85AA7}" presName="compositeB" presStyleCnt="0"/>
      <dgm:spPr/>
    </dgm:pt>
    <dgm:pt modelId="{D3BED91C-0C2B-4D33-8CEF-C515EDE718C6}" type="pres">
      <dgm:prSet presAssocID="{F789D62E-BADA-460C-98A4-FAF4A6E85AA7}" presName="textB" presStyleLbl="revTx" presStyleIdx="1" presStyleCnt="3">
        <dgm:presLayoutVars>
          <dgm:bulletEnabled val="1"/>
        </dgm:presLayoutVars>
      </dgm:prSet>
      <dgm:spPr/>
    </dgm:pt>
    <dgm:pt modelId="{7EDDA173-1FAD-470D-96B7-4376AEAC79EF}" type="pres">
      <dgm:prSet presAssocID="{F789D62E-BADA-460C-98A4-FAF4A6E85AA7}" presName="circleB" presStyleLbl="node1" presStyleIdx="1" presStyleCnt="3" custScaleX="61469" custScaleY="61469" custLinFactX="100000" custLinFactNeighborX="140409" custLinFactNeighborY="-23415"/>
      <dgm:spPr>
        <a:solidFill>
          <a:srgbClr val="FF6600"/>
        </a:solidFill>
        <a:ln>
          <a:solidFill>
            <a:schemeClr val="bg1"/>
          </a:solidFill>
        </a:ln>
      </dgm:spPr>
    </dgm:pt>
    <dgm:pt modelId="{E8C54C33-C690-463A-8917-5C776A9121CD}" type="pres">
      <dgm:prSet presAssocID="{F789D62E-BADA-460C-98A4-FAF4A6E85AA7}" presName="spaceB" presStyleCnt="0"/>
      <dgm:spPr/>
    </dgm:pt>
    <dgm:pt modelId="{438E8337-BE55-4FF9-A50A-F099C0053E8B}" type="pres">
      <dgm:prSet presAssocID="{A363459D-A46F-4129-8311-090B02F86E2E}" presName="space" presStyleCnt="0"/>
      <dgm:spPr/>
    </dgm:pt>
    <dgm:pt modelId="{E85A7E33-E90D-4CBD-811A-A5C710C32012}" type="pres">
      <dgm:prSet presAssocID="{E6FF08B8-8AB8-41BE-91AC-1FC8872592BD}" presName="compositeA" presStyleCnt="0"/>
      <dgm:spPr/>
    </dgm:pt>
    <dgm:pt modelId="{3E0E89C8-5CFD-4C32-802C-44AE005D442E}" type="pres">
      <dgm:prSet presAssocID="{E6FF08B8-8AB8-41BE-91AC-1FC8872592BD}" presName="textA" presStyleLbl="revTx" presStyleIdx="2" presStyleCnt="3">
        <dgm:presLayoutVars>
          <dgm:bulletEnabled val="1"/>
        </dgm:presLayoutVars>
      </dgm:prSet>
      <dgm:spPr/>
    </dgm:pt>
    <dgm:pt modelId="{96B8F687-C009-470D-905F-68F765363E30}" type="pres">
      <dgm:prSet presAssocID="{E6FF08B8-8AB8-41BE-91AC-1FC8872592BD}" presName="circleA" presStyleLbl="node1" presStyleIdx="2" presStyleCnt="3" custScaleX="61469" custScaleY="61469" custLinFactX="171166" custLinFactNeighborX="200000" custLinFactNeighborY="-19310"/>
      <dgm:spPr>
        <a:solidFill>
          <a:schemeClr val="accent6"/>
        </a:solidFill>
        <a:ln>
          <a:solidFill>
            <a:schemeClr val="bg1"/>
          </a:solidFill>
        </a:ln>
      </dgm:spPr>
    </dgm:pt>
    <dgm:pt modelId="{D86CF88C-B017-4811-864E-1017E5E9FC65}" type="pres">
      <dgm:prSet presAssocID="{E6FF08B8-8AB8-41BE-91AC-1FC8872592BD}" presName="spaceA" presStyleCnt="0"/>
      <dgm:spPr/>
    </dgm:pt>
  </dgm:ptLst>
  <dgm:cxnLst>
    <dgm:cxn modelId="{CECD431F-CB37-4FED-9B22-6B4C7325A986}" type="presOf" srcId="{F789D62E-BADA-460C-98A4-FAF4A6E85AA7}" destId="{D3BED91C-0C2B-4D33-8CEF-C515EDE718C6}" srcOrd="0" destOrd="0" presId="urn:microsoft.com/office/officeart/2005/8/layout/hProcess11"/>
    <dgm:cxn modelId="{5EBC7D69-1E21-47BD-9E00-6F7A3E06334D}" type="presOf" srcId="{90C172C7-5F98-4D72-AC4A-F0D0A93D2908}" destId="{682F038C-1D7F-42F8-91AD-004395EC2600}" srcOrd="0" destOrd="0" presId="urn:microsoft.com/office/officeart/2005/8/layout/hProcess11"/>
    <dgm:cxn modelId="{9387F569-BCD5-4BF1-96B4-AFDA28F2083E}" srcId="{80400190-3AEE-443D-8CF1-ECB1BE299825}" destId="{F789D62E-BADA-460C-98A4-FAF4A6E85AA7}" srcOrd="1" destOrd="0" parTransId="{6B974D93-9B62-4E3C-8F10-12D0AA22C66B}" sibTransId="{A363459D-A46F-4129-8311-090B02F86E2E}"/>
    <dgm:cxn modelId="{5519357E-86AC-4500-95DF-A9D941F34C3F}" srcId="{80400190-3AEE-443D-8CF1-ECB1BE299825}" destId="{E6FF08B8-8AB8-41BE-91AC-1FC8872592BD}" srcOrd="2" destOrd="0" parTransId="{09FCF28E-0617-4816-8D13-1B2DF3EC101E}" sibTransId="{32F146AB-FF9A-4E74-93B3-51543EA84D62}"/>
    <dgm:cxn modelId="{FFC26AC6-1CE4-4DAE-9E02-4CDE73CAD9E0}" type="presOf" srcId="{E6FF08B8-8AB8-41BE-91AC-1FC8872592BD}" destId="{3E0E89C8-5CFD-4C32-802C-44AE005D442E}" srcOrd="0" destOrd="0" presId="urn:microsoft.com/office/officeart/2005/8/layout/hProcess11"/>
    <dgm:cxn modelId="{48F5D1DF-EE19-49B5-8FD8-28A67687B6ED}" type="presOf" srcId="{80400190-3AEE-443D-8CF1-ECB1BE299825}" destId="{237D5805-C278-42E6-AB9B-177B5489979D}" srcOrd="0" destOrd="0" presId="urn:microsoft.com/office/officeart/2005/8/layout/hProcess11"/>
    <dgm:cxn modelId="{EB0263E6-DD32-46C0-99CF-F8A5CD8892F4}" srcId="{80400190-3AEE-443D-8CF1-ECB1BE299825}" destId="{90C172C7-5F98-4D72-AC4A-F0D0A93D2908}" srcOrd="0" destOrd="0" parTransId="{D78AE4AA-727A-4948-9253-A756889A2D9A}" sibTransId="{B26D740E-FFB6-4885-BA3F-EDE759C547E8}"/>
    <dgm:cxn modelId="{6C3B45D2-9EC7-4A54-924D-0C5D60A506AF}" type="presParOf" srcId="{237D5805-C278-42E6-AB9B-177B5489979D}" destId="{7D95FD5C-7D4F-4EB7-91EA-A35EAAC19E84}" srcOrd="0" destOrd="0" presId="urn:microsoft.com/office/officeart/2005/8/layout/hProcess11"/>
    <dgm:cxn modelId="{16601DB7-1877-458D-A2E5-9A5D1802F174}" type="presParOf" srcId="{237D5805-C278-42E6-AB9B-177B5489979D}" destId="{66191EC7-E48D-439B-85E6-5B20FF61DACB}" srcOrd="1" destOrd="0" presId="urn:microsoft.com/office/officeart/2005/8/layout/hProcess11"/>
    <dgm:cxn modelId="{707760EE-9B7B-44CD-B564-D5124EDC50B8}" type="presParOf" srcId="{66191EC7-E48D-439B-85E6-5B20FF61DACB}" destId="{E03FAA98-6EFE-4CFF-A886-92DD56B8A98F}" srcOrd="0" destOrd="0" presId="urn:microsoft.com/office/officeart/2005/8/layout/hProcess11"/>
    <dgm:cxn modelId="{30080532-87A5-48FA-A954-18D28E1F9403}" type="presParOf" srcId="{E03FAA98-6EFE-4CFF-A886-92DD56B8A98F}" destId="{682F038C-1D7F-42F8-91AD-004395EC2600}" srcOrd="0" destOrd="0" presId="urn:microsoft.com/office/officeart/2005/8/layout/hProcess11"/>
    <dgm:cxn modelId="{44B40B96-C072-40D6-976A-08FF0F7A51F0}" type="presParOf" srcId="{E03FAA98-6EFE-4CFF-A886-92DD56B8A98F}" destId="{3B6085AE-4DEB-4FC4-89DD-EDACA0368479}" srcOrd="1" destOrd="0" presId="urn:microsoft.com/office/officeart/2005/8/layout/hProcess11"/>
    <dgm:cxn modelId="{738C134A-06BC-49E3-9E2A-EE085EECE62D}" type="presParOf" srcId="{E03FAA98-6EFE-4CFF-A886-92DD56B8A98F}" destId="{3ADDA345-7894-4BEB-90B5-98A30F67A5B9}" srcOrd="2" destOrd="0" presId="urn:microsoft.com/office/officeart/2005/8/layout/hProcess11"/>
    <dgm:cxn modelId="{EA612EA8-AD9C-49A2-97E0-7D475595321B}" type="presParOf" srcId="{66191EC7-E48D-439B-85E6-5B20FF61DACB}" destId="{483A236D-531A-43FB-91FE-21CA30EE8EC6}" srcOrd="1" destOrd="0" presId="urn:microsoft.com/office/officeart/2005/8/layout/hProcess11"/>
    <dgm:cxn modelId="{2A6A7B98-86A6-450E-A091-1FC127B0B7E4}" type="presParOf" srcId="{66191EC7-E48D-439B-85E6-5B20FF61DACB}" destId="{33E55339-AED5-4B43-9622-5029F2AC41A0}" srcOrd="2" destOrd="0" presId="urn:microsoft.com/office/officeart/2005/8/layout/hProcess11"/>
    <dgm:cxn modelId="{C344E450-32FD-47E4-ADCA-C61555886BFA}" type="presParOf" srcId="{33E55339-AED5-4B43-9622-5029F2AC41A0}" destId="{D3BED91C-0C2B-4D33-8CEF-C515EDE718C6}" srcOrd="0" destOrd="0" presId="urn:microsoft.com/office/officeart/2005/8/layout/hProcess11"/>
    <dgm:cxn modelId="{485D2DFD-0682-4704-A605-1A57FE8D592D}" type="presParOf" srcId="{33E55339-AED5-4B43-9622-5029F2AC41A0}" destId="{7EDDA173-1FAD-470D-96B7-4376AEAC79EF}" srcOrd="1" destOrd="0" presId="urn:microsoft.com/office/officeart/2005/8/layout/hProcess11"/>
    <dgm:cxn modelId="{5991DE5C-7A24-4F73-935D-E538DE4CA3AA}" type="presParOf" srcId="{33E55339-AED5-4B43-9622-5029F2AC41A0}" destId="{E8C54C33-C690-463A-8917-5C776A9121CD}" srcOrd="2" destOrd="0" presId="urn:microsoft.com/office/officeart/2005/8/layout/hProcess11"/>
    <dgm:cxn modelId="{34E171C8-C6EA-4881-8CD1-2CAC0629D355}" type="presParOf" srcId="{66191EC7-E48D-439B-85E6-5B20FF61DACB}" destId="{438E8337-BE55-4FF9-A50A-F099C0053E8B}" srcOrd="3" destOrd="0" presId="urn:microsoft.com/office/officeart/2005/8/layout/hProcess11"/>
    <dgm:cxn modelId="{C0F784A0-6B49-45C5-A746-63D8F82B9412}" type="presParOf" srcId="{66191EC7-E48D-439B-85E6-5B20FF61DACB}" destId="{E85A7E33-E90D-4CBD-811A-A5C710C32012}" srcOrd="4" destOrd="0" presId="urn:microsoft.com/office/officeart/2005/8/layout/hProcess11"/>
    <dgm:cxn modelId="{E2052EA7-C5F2-4DFD-B81B-11B5B7C6C449}" type="presParOf" srcId="{E85A7E33-E90D-4CBD-811A-A5C710C32012}" destId="{3E0E89C8-5CFD-4C32-802C-44AE005D442E}" srcOrd="0" destOrd="0" presId="urn:microsoft.com/office/officeart/2005/8/layout/hProcess11"/>
    <dgm:cxn modelId="{3204F505-E879-49BA-A068-43D5B4C609F6}" type="presParOf" srcId="{E85A7E33-E90D-4CBD-811A-A5C710C32012}" destId="{96B8F687-C009-470D-905F-68F765363E30}" srcOrd="1" destOrd="0" presId="urn:microsoft.com/office/officeart/2005/8/layout/hProcess11"/>
    <dgm:cxn modelId="{DD7EEE0D-16DD-47C3-B839-B9FE2390AA7D}" type="presParOf" srcId="{E85A7E33-E90D-4CBD-811A-A5C710C32012}" destId="{D86CF88C-B017-4811-864E-1017E5E9FC65}" srcOrd="2" destOrd="0" presId="urn:microsoft.com/office/officeart/2005/8/layout/hProcess1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1085E-29EA-48D5-8ECE-50AB601EBF2B}">
      <dsp:nvSpPr>
        <dsp:cNvPr id="0" name=""/>
        <dsp:cNvSpPr/>
      </dsp:nvSpPr>
      <dsp:spPr>
        <a:xfrm rot="5400000">
          <a:off x="676175" y="1656851"/>
          <a:ext cx="858347" cy="97719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DD9E6-1B84-45C7-917E-58D5F329DCBC}">
      <dsp:nvSpPr>
        <dsp:cNvPr id="0" name=""/>
        <dsp:cNvSpPr/>
      </dsp:nvSpPr>
      <dsp:spPr>
        <a:xfrm>
          <a:off x="610181" y="839849"/>
          <a:ext cx="1122120" cy="74243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Identifier</a:t>
          </a:r>
        </a:p>
      </dsp:txBody>
      <dsp:txXfrm>
        <a:off x="646430" y="876098"/>
        <a:ext cx="1049622" cy="669934"/>
      </dsp:txXfrm>
    </dsp:sp>
    <dsp:sp modelId="{F72B8A06-C31B-43F4-A196-0BA012B48ED7}">
      <dsp:nvSpPr>
        <dsp:cNvPr id="0" name=""/>
        <dsp:cNvSpPr/>
      </dsp:nvSpPr>
      <dsp:spPr>
        <a:xfrm>
          <a:off x="1868122" y="761736"/>
          <a:ext cx="4833571" cy="817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 </a:t>
          </a:r>
          <a:r>
            <a:rPr lang="fr-FR" sz="1600" kern="1200" dirty="0"/>
            <a:t>Des vulnérabilités sur les web services</a:t>
          </a:r>
        </a:p>
      </dsp:txBody>
      <dsp:txXfrm>
        <a:off x="1868122" y="761736"/>
        <a:ext cx="4833571" cy="817473"/>
      </dsp:txXfrm>
    </dsp:sp>
    <dsp:sp modelId="{AE53C0DD-7142-4AE1-8777-715572DAE300}">
      <dsp:nvSpPr>
        <dsp:cNvPr id="0" name=""/>
        <dsp:cNvSpPr/>
      </dsp:nvSpPr>
      <dsp:spPr>
        <a:xfrm rot="5400000">
          <a:off x="1962545" y="2696547"/>
          <a:ext cx="858347" cy="97719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34A14-CFA9-4CDB-9D13-2DF7CD51E9AA}">
      <dsp:nvSpPr>
        <dsp:cNvPr id="0" name=""/>
        <dsp:cNvSpPr/>
      </dsp:nvSpPr>
      <dsp:spPr>
        <a:xfrm>
          <a:off x="1880982" y="1879545"/>
          <a:ext cx="1121542" cy="74243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Mesurer</a:t>
          </a:r>
        </a:p>
      </dsp:txBody>
      <dsp:txXfrm>
        <a:off x="1917231" y="1915794"/>
        <a:ext cx="1049044" cy="669934"/>
      </dsp:txXfrm>
    </dsp:sp>
    <dsp:sp modelId="{1E45F87F-9078-48E6-9043-3504E7001039}">
      <dsp:nvSpPr>
        <dsp:cNvPr id="0" name=""/>
        <dsp:cNvSpPr/>
      </dsp:nvSpPr>
      <dsp:spPr>
        <a:xfrm>
          <a:off x="3066295" y="1803917"/>
          <a:ext cx="4648147" cy="817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Le risque engendré par ces vulnérabilités</a:t>
          </a:r>
        </a:p>
      </dsp:txBody>
      <dsp:txXfrm>
        <a:off x="3066295" y="1803917"/>
        <a:ext cx="4648147" cy="817473"/>
      </dsp:txXfrm>
    </dsp:sp>
    <dsp:sp modelId="{46A2F114-6270-4A9B-B47B-4E7230DDBD5A}">
      <dsp:nvSpPr>
        <dsp:cNvPr id="0" name=""/>
        <dsp:cNvSpPr/>
      </dsp:nvSpPr>
      <dsp:spPr>
        <a:xfrm>
          <a:off x="3096348" y="2919241"/>
          <a:ext cx="1121542" cy="74243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Proposer</a:t>
          </a:r>
        </a:p>
      </dsp:txBody>
      <dsp:txXfrm>
        <a:off x="3132597" y="2955490"/>
        <a:ext cx="1049044" cy="669934"/>
      </dsp:txXfrm>
    </dsp:sp>
    <dsp:sp modelId="{C2DC044C-6404-4F67-97BF-BBD242A022AF}">
      <dsp:nvSpPr>
        <dsp:cNvPr id="0" name=""/>
        <dsp:cNvSpPr/>
      </dsp:nvSpPr>
      <dsp:spPr>
        <a:xfrm>
          <a:off x="4320482" y="2896594"/>
          <a:ext cx="3078334" cy="817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Des mesures correctives</a:t>
          </a:r>
        </a:p>
      </dsp:txBody>
      <dsp:txXfrm>
        <a:off x="4320482" y="2896594"/>
        <a:ext cx="3078334" cy="8174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9C128-60D8-42C0-A78D-F5B8C6DB71F2}">
      <dsp:nvSpPr>
        <dsp:cNvPr id="0" name=""/>
        <dsp:cNvSpPr/>
      </dsp:nvSpPr>
      <dsp:spPr>
        <a:xfrm>
          <a:off x="2588" y="223372"/>
          <a:ext cx="2634604" cy="840679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Collecte d’informations</a:t>
          </a:r>
          <a:endParaRPr lang="fr-FR" sz="1300" b="1" kern="1200" dirty="0"/>
        </a:p>
      </dsp:txBody>
      <dsp:txXfrm>
        <a:off x="422928" y="223372"/>
        <a:ext cx="1793925" cy="840679"/>
      </dsp:txXfrm>
    </dsp:sp>
    <dsp:sp modelId="{29D04554-CA49-4938-8112-F36F6A831796}">
      <dsp:nvSpPr>
        <dsp:cNvPr id="0" name=""/>
        <dsp:cNvSpPr/>
      </dsp:nvSpPr>
      <dsp:spPr>
        <a:xfrm>
          <a:off x="2363972" y="294830"/>
          <a:ext cx="5542006" cy="6977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Données publics, scan de ports et de services, </a:t>
          </a:r>
          <a:r>
            <a:rPr lang="fr-FR" sz="1600" kern="1200" dirty="0" err="1"/>
            <a:t>etc</a:t>
          </a:r>
          <a:endParaRPr lang="fr-FR" sz="1600" kern="1200" dirty="0"/>
        </a:p>
      </dsp:txBody>
      <dsp:txXfrm>
        <a:off x="2712854" y="294830"/>
        <a:ext cx="4844243" cy="697763"/>
      </dsp:txXfrm>
    </dsp:sp>
    <dsp:sp modelId="{C5B77480-E269-4888-8682-AEE0C14C9976}">
      <dsp:nvSpPr>
        <dsp:cNvPr id="0" name=""/>
        <dsp:cNvSpPr/>
      </dsp:nvSpPr>
      <dsp:spPr>
        <a:xfrm>
          <a:off x="7661761" y="294830"/>
          <a:ext cx="3136849" cy="697763"/>
        </a:xfrm>
        <a:prstGeom prst="chevron">
          <a:avLst/>
        </a:prstGeom>
        <a:solidFill>
          <a:schemeClr val="accent2">
            <a:lumMod val="75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i="1" kern="1200" dirty="0"/>
            <a:t>Google </a:t>
          </a:r>
          <a:r>
            <a:rPr lang="fr-FR" sz="1500" i="1" kern="1200" dirty="0" err="1"/>
            <a:t>Dorks</a:t>
          </a:r>
          <a:r>
            <a:rPr lang="fr-FR" sz="1500" i="1" kern="1200" dirty="0"/>
            <a:t>, </a:t>
          </a:r>
          <a:r>
            <a:rPr lang="fr-FR" sz="1500" i="1" kern="1200" dirty="0" err="1"/>
            <a:t>Nmap</a:t>
          </a:r>
          <a:r>
            <a:rPr lang="fr-FR" sz="1500" i="1" kern="1200" dirty="0"/>
            <a:t>, </a:t>
          </a:r>
          <a:r>
            <a:rPr lang="fr-FR" sz="1500" i="1" kern="1200" dirty="0" err="1"/>
            <a:t>etc</a:t>
          </a:r>
          <a:endParaRPr lang="fr-FR" sz="1500" i="1" kern="1200" dirty="0"/>
        </a:p>
      </dsp:txBody>
      <dsp:txXfrm>
        <a:off x="8010643" y="294830"/>
        <a:ext cx="2439086" cy="697763"/>
      </dsp:txXfrm>
    </dsp:sp>
    <dsp:sp modelId="{8E5FD0F4-DDD5-4007-87AD-82BFCF8A3630}">
      <dsp:nvSpPr>
        <dsp:cNvPr id="0" name=""/>
        <dsp:cNvSpPr/>
      </dsp:nvSpPr>
      <dsp:spPr>
        <a:xfrm>
          <a:off x="2588" y="1181746"/>
          <a:ext cx="2628005" cy="840679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Recherche de vulnérabilités</a:t>
          </a:r>
          <a:endParaRPr lang="fr-FR" sz="1300" b="1" kern="1200" dirty="0"/>
        </a:p>
      </dsp:txBody>
      <dsp:txXfrm>
        <a:off x="422928" y="1181746"/>
        <a:ext cx="1787326" cy="840679"/>
      </dsp:txXfrm>
    </dsp:sp>
    <dsp:sp modelId="{4DAC67BC-F42B-4D18-8EA3-FC8B81590249}">
      <dsp:nvSpPr>
        <dsp:cNvPr id="0" name=""/>
        <dsp:cNvSpPr/>
      </dsp:nvSpPr>
      <dsp:spPr>
        <a:xfrm>
          <a:off x="2357373" y="1253204"/>
          <a:ext cx="5542233" cy="6977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Failles sur certaines versions de modules d’un CMS, paramètres vulnérables dans des formulaires, etc</a:t>
          </a:r>
          <a:endParaRPr lang="fr-FR" sz="1600" kern="1200" dirty="0"/>
        </a:p>
      </dsp:txBody>
      <dsp:txXfrm>
        <a:off x="2706255" y="1253204"/>
        <a:ext cx="4844470" cy="697763"/>
      </dsp:txXfrm>
    </dsp:sp>
    <dsp:sp modelId="{D76EF3BB-D372-4F26-86F8-F9A8C67ECBD9}">
      <dsp:nvSpPr>
        <dsp:cNvPr id="0" name=""/>
        <dsp:cNvSpPr/>
      </dsp:nvSpPr>
      <dsp:spPr>
        <a:xfrm>
          <a:off x="7655389" y="1253204"/>
          <a:ext cx="3140600" cy="697763"/>
        </a:xfrm>
        <a:prstGeom prst="chevron">
          <a:avLst/>
        </a:prstGeom>
        <a:solidFill>
          <a:schemeClr val="accent2">
            <a:lumMod val="75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i="1" kern="1200" dirty="0" err="1"/>
            <a:t>Burpsuite</a:t>
          </a:r>
          <a:r>
            <a:rPr lang="fr-FR" sz="1500" i="1" kern="1200" dirty="0"/>
            <a:t>, </a:t>
          </a:r>
          <a:r>
            <a:rPr lang="fr-FR" sz="1500" i="1" kern="1200" dirty="0" err="1"/>
            <a:t>Nikto</a:t>
          </a:r>
          <a:r>
            <a:rPr lang="fr-FR" sz="1500" i="1" kern="1200" dirty="0"/>
            <a:t>, </a:t>
          </a:r>
          <a:r>
            <a:rPr lang="fr-FR" sz="1500" i="1" kern="1200" dirty="0" err="1"/>
            <a:t>WPScan</a:t>
          </a:r>
          <a:r>
            <a:rPr lang="fr-FR" sz="1500" i="1" kern="1200" dirty="0"/>
            <a:t>, </a:t>
          </a:r>
          <a:r>
            <a:rPr lang="fr-FR" sz="1500" i="1" kern="1200" dirty="0" err="1"/>
            <a:t>etc</a:t>
          </a:r>
          <a:endParaRPr lang="fr-FR" sz="1500" i="1" kern="1200" dirty="0"/>
        </a:p>
      </dsp:txBody>
      <dsp:txXfrm>
        <a:off x="8004271" y="1253204"/>
        <a:ext cx="2442837" cy="697763"/>
      </dsp:txXfrm>
    </dsp:sp>
    <dsp:sp modelId="{876C148A-F85E-4EA6-A82C-0FC5645171D2}">
      <dsp:nvSpPr>
        <dsp:cNvPr id="0" name=""/>
        <dsp:cNvSpPr/>
      </dsp:nvSpPr>
      <dsp:spPr>
        <a:xfrm>
          <a:off x="2588" y="2140121"/>
          <a:ext cx="2628005" cy="840679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Exploitation</a:t>
          </a:r>
          <a:endParaRPr lang="fr-FR" sz="1300" b="1" kern="1200" dirty="0"/>
        </a:p>
      </dsp:txBody>
      <dsp:txXfrm>
        <a:off x="422928" y="2140121"/>
        <a:ext cx="1787326" cy="840679"/>
      </dsp:txXfrm>
    </dsp:sp>
    <dsp:sp modelId="{D7649492-7E2F-4499-AEE1-653741ACD689}">
      <dsp:nvSpPr>
        <dsp:cNvPr id="0" name=""/>
        <dsp:cNvSpPr/>
      </dsp:nvSpPr>
      <dsp:spPr>
        <a:xfrm>
          <a:off x="2357373" y="2211579"/>
          <a:ext cx="5542233" cy="6977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Utilisation d’exploits connus, injection de code malveillant</a:t>
          </a:r>
        </a:p>
      </dsp:txBody>
      <dsp:txXfrm>
        <a:off x="2706255" y="2211579"/>
        <a:ext cx="4844470" cy="697763"/>
      </dsp:txXfrm>
    </dsp:sp>
    <dsp:sp modelId="{CCEF9B5A-D82D-4A6C-A4C7-5FC55B2F0ECB}">
      <dsp:nvSpPr>
        <dsp:cNvPr id="0" name=""/>
        <dsp:cNvSpPr/>
      </dsp:nvSpPr>
      <dsp:spPr>
        <a:xfrm>
          <a:off x="7655389" y="2211579"/>
          <a:ext cx="3140600" cy="697763"/>
        </a:xfrm>
        <a:prstGeom prst="chevron">
          <a:avLst/>
        </a:prstGeom>
        <a:solidFill>
          <a:schemeClr val="accent2">
            <a:lumMod val="75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i="1" kern="1200" dirty="0" err="1"/>
            <a:t>Metasploit</a:t>
          </a:r>
          <a:r>
            <a:rPr lang="fr-FR" sz="1500" i="1" kern="1200" dirty="0"/>
            <a:t>, scripts sur mesure, </a:t>
          </a:r>
          <a:r>
            <a:rPr lang="fr-FR" sz="1500" i="1" kern="1200" dirty="0" err="1"/>
            <a:t>etc</a:t>
          </a:r>
          <a:endParaRPr lang="fr-FR" sz="1500" i="1" kern="1200" dirty="0"/>
        </a:p>
      </dsp:txBody>
      <dsp:txXfrm>
        <a:off x="8004271" y="2211579"/>
        <a:ext cx="2442837" cy="697763"/>
      </dsp:txXfrm>
    </dsp:sp>
    <dsp:sp modelId="{96D05443-EDAE-4D11-A0CE-16A8BCED01D2}">
      <dsp:nvSpPr>
        <dsp:cNvPr id="0" name=""/>
        <dsp:cNvSpPr/>
      </dsp:nvSpPr>
      <dsp:spPr>
        <a:xfrm>
          <a:off x="2588" y="3098495"/>
          <a:ext cx="2628005" cy="840679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Post-Exploitation</a:t>
          </a:r>
        </a:p>
      </dsp:txBody>
      <dsp:txXfrm>
        <a:off x="422928" y="3098495"/>
        <a:ext cx="1787326" cy="840679"/>
      </dsp:txXfrm>
    </dsp:sp>
    <dsp:sp modelId="{AFBF9191-47E9-48D4-8ACC-D848FA613DF2}">
      <dsp:nvSpPr>
        <dsp:cNvPr id="0" name=""/>
        <dsp:cNvSpPr/>
      </dsp:nvSpPr>
      <dsp:spPr>
        <a:xfrm>
          <a:off x="2357373" y="3169953"/>
          <a:ext cx="5542233" cy="6977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Élévation de privilège et maintient de l’accès</a:t>
          </a:r>
        </a:p>
      </dsp:txBody>
      <dsp:txXfrm>
        <a:off x="2706255" y="3169953"/>
        <a:ext cx="4844470" cy="697763"/>
      </dsp:txXfrm>
    </dsp:sp>
    <dsp:sp modelId="{F710CE9D-BDB0-4F0A-A3EA-DEA0EB5169E1}">
      <dsp:nvSpPr>
        <dsp:cNvPr id="0" name=""/>
        <dsp:cNvSpPr/>
      </dsp:nvSpPr>
      <dsp:spPr>
        <a:xfrm>
          <a:off x="7655389" y="3169953"/>
          <a:ext cx="3140600" cy="697763"/>
        </a:xfrm>
        <a:prstGeom prst="chevron">
          <a:avLst/>
        </a:prstGeom>
        <a:solidFill>
          <a:schemeClr val="accent2">
            <a:lumMod val="75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i="1" kern="1200" dirty="0" err="1"/>
            <a:t>Webshell</a:t>
          </a:r>
          <a:r>
            <a:rPr lang="fr-FR" sz="1500" i="1" kern="1200" dirty="0"/>
            <a:t>, </a:t>
          </a:r>
          <a:r>
            <a:rPr lang="fr-FR" sz="1500" i="1" kern="1200" dirty="0" err="1"/>
            <a:t>rootkit</a:t>
          </a:r>
          <a:endParaRPr lang="fr-FR" sz="1500" i="1" kern="1200" dirty="0"/>
        </a:p>
      </dsp:txBody>
      <dsp:txXfrm>
        <a:off x="8004271" y="3169953"/>
        <a:ext cx="2442837" cy="697763"/>
      </dsp:txXfrm>
    </dsp:sp>
    <dsp:sp modelId="{858E2B8B-57D8-463C-AAC4-52D69073C96C}">
      <dsp:nvSpPr>
        <dsp:cNvPr id="0" name=""/>
        <dsp:cNvSpPr/>
      </dsp:nvSpPr>
      <dsp:spPr>
        <a:xfrm>
          <a:off x="2588" y="4056870"/>
          <a:ext cx="2628005" cy="840679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Rédaction du rapport</a:t>
          </a:r>
        </a:p>
      </dsp:txBody>
      <dsp:txXfrm>
        <a:off x="422928" y="4056870"/>
        <a:ext cx="1787326" cy="840679"/>
      </dsp:txXfrm>
    </dsp:sp>
    <dsp:sp modelId="{04F2F622-EBD2-4E26-B857-593E5B8ED393}">
      <dsp:nvSpPr>
        <dsp:cNvPr id="0" name=""/>
        <dsp:cNvSpPr/>
      </dsp:nvSpPr>
      <dsp:spPr>
        <a:xfrm>
          <a:off x="2357373" y="4128327"/>
          <a:ext cx="5542233" cy="6977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Synthèse des résultats, mesures correctives</a:t>
          </a:r>
        </a:p>
      </dsp:txBody>
      <dsp:txXfrm>
        <a:off x="2706255" y="4128327"/>
        <a:ext cx="4844470" cy="697763"/>
      </dsp:txXfrm>
    </dsp:sp>
    <dsp:sp modelId="{AB48F9A2-A10E-429D-B387-5C0B2080237D}">
      <dsp:nvSpPr>
        <dsp:cNvPr id="0" name=""/>
        <dsp:cNvSpPr/>
      </dsp:nvSpPr>
      <dsp:spPr>
        <a:xfrm>
          <a:off x="7655389" y="4128327"/>
          <a:ext cx="3140600" cy="697763"/>
        </a:xfrm>
        <a:prstGeom prst="chevron">
          <a:avLst/>
        </a:prstGeom>
        <a:solidFill>
          <a:schemeClr val="accent2">
            <a:lumMod val="75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i="1" kern="1200" dirty="0" err="1"/>
            <a:t>SuiteOffice</a:t>
          </a:r>
          <a:endParaRPr lang="fr-FR" sz="1500" i="1" kern="1200" dirty="0"/>
        </a:p>
      </dsp:txBody>
      <dsp:txXfrm>
        <a:off x="8004271" y="4128327"/>
        <a:ext cx="2442837" cy="6977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5FD5C-7D4F-4EB7-91EA-A35EAAC19E84}">
      <dsp:nvSpPr>
        <dsp:cNvPr id="0" name=""/>
        <dsp:cNvSpPr/>
      </dsp:nvSpPr>
      <dsp:spPr>
        <a:xfrm>
          <a:off x="0" y="1204824"/>
          <a:ext cx="9720000" cy="1756995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F038C-1D7F-42F8-91AD-004395EC2600}">
      <dsp:nvSpPr>
        <dsp:cNvPr id="0" name=""/>
        <dsp:cNvSpPr/>
      </dsp:nvSpPr>
      <dsp:spPr>
        <a:xfrm>
          <a:off x="4271" y="0"/>
          <a:ext cx="2819179" cy="175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  <a:sp3d extrusionH="28000" prstMaterial="matte"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b="1" kern="1200" dirty="0"/>
        </a:p>
      </dsp:txBody>
      <dsp:txXfrm>
        <a:off x="4271" y="0"/>
        <a:ext cx="2819179" cy="1756995"/>
      </dsp:txXfrm>
    </dsp:sp>
    <dsp:sp modelId="{3B6085AE-4DEB-4FC4-89DD-EDACA0368479}">
      <dsp:nvSpPr>
        <dsp:cNvPr id="0" name=""/>
        <dsp:cNvSpPr/>
      </dsp:nvSpPr>
      <dsp:spPr>
        <a:xfrm>
          <a:off x="2097532" y="1938828"/>
          <a:ext cx="270001" cy="270001"/>
        </a:xfrm>
        <a:prstGeom prst="ellipse">
          <a:avLst/>
        </a:prstGeom>
        <a:solidFill>
          <a:srgbClr val="00B050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BED91C-0C2B-4D33-8CEF-C515EDE718C6}">
      <dsp:nvSpPr>
        <dsp:cNvPr id="0" name=""/>
        <dsp:cNvSpPr/>
      </dsp:nvSpPr>
      <dsp:spPr>
        <a:xfrm>
          <a:off x="2964410" y="2635492"/>
          <a:ext cx="2819179" cy="175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  <a:sp3d extrusionH="28000" prstMaterial="matte"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b="1" kern="1200" dirty="0"/>
        </a:p>
      </dsp:txBody>
      <dsp:txXfrm>
        <a:off x="2964410" y="2635492"/>
        <a:ext cx="2819179" cy="1756995"/>
      </dsp:txXfrm>
    </dsp:sp>
    <dsp:sp modelId="{7EDDA173-1FAD-470D-96B7-4376AEAC79EF}">
      <dsp:nvSpPr>
        <dsp:cNvPr id="0" name=""/>
        <dsp:cNvSpPr/>
      </dsp:nvSpPr>
      <dsp:spPr>
        <a:xfrm>
          <a:off x="5294992" y="1958392"/>
          <a:ext cx="270001" cy="270001"/>
        </a:xfrm>
        <a:prstGeom prst="ellipse">
          <a:avLst/>
        </a:prstGeom>
        <a:solidFill>
          <a:srgbClr val="FF6600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0E89C8-5CFD-4C32-802C-44AE005D442E}">
      <dsp:nvSpPr>
        <dsp:cNvPr id="0" name=""/>
        <dsp:cNvSpPr/>
      </dsp:nvSpPr>
      <dsp:spPr>
        <a:xfrm>
          <a:off x="5924548" y="0"/>
          <a:ext cx="2819179" cy="175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  <a:sp3d extrusionH="28000" prstMaterial="matte"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b="1" kern="1200" dirty="0"/>
        </a:p>
      </dsp:txBody>
      <dsp:txXfrm>
        <a:off x="5924548" y="0"/>
        <a:ext cx="2819179" cy="1756995"/>
      </dsp:txXfrm>
    </dsp:sp>
    <dsp:sp modelId="{96B8F687-C009-470D-905F-68F765363E30}">
      <dsp:nvSpPr>
        <dsp:cNvPr id="0" name=""/>
        <dsp:cNvSpPr/>
      </dsp:nvSpPr>
      <dsp:spPr>
        <a:xfrm>
          <a:off x="8829479" y="1976424"/>
          <a:ext cx="270001" cy="270001"/>
        </a:xfrm>
        <a:prstGeom prst="ellipse">
          <a:avLst/>
        </a:prstGeom>
        <a:solidFill>
          <a:schemeClr val="accent6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1946" cy="718591"/>
          </a:xfrm>
          <a:prstGeom prst="rect">
            <a:avLst/>
          </a:prstGeom>
        </p:spPr>
        <p:txBody>
          <a:bodyPr vert="horz" lIns="137156" tIns="68577" rIns="137156" bIns="68577" rtlCol="0"/>
          <a:lstStyle>
            <a:lvl1pPr algn="l">
              <a:defRPr sz="17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498" y="1"/>
            <a:ext cx="4303043" cy="718591"/>
          </a:xfrm>
          <a:prstGeom prst="rect">
            <a:avLst/>
          </a:prstGeom>
        </p:spPr>
        <p:txBody>
          <a:bodyPr vert="horz" lIns="137156" tIns="68577" rIns="137156" bIns="68577" rtlCol="0"/>
          <a:lstStyle>
            <a:lvl1pPr algn="r">
              <a:defRPr sz="17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4ECB056-3C2B-4C8F-8CDE-A4F83A5517CD}" type="datetimeFigureOut">
              <a:rPr lang="en-US"/>
              <a:pPr>
                <a:defRPr/>
              </a:pPr>
              <a:t>11/8/2017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13634877"/>
            <a:ext cx="4301946" cy="718591"/>
          </a:xfrm>
          <a:prstGeom prst="rect">
            <a:avLst/>
          </a:prstGeom>
        </p:spPr>
        <p:txBody>
          <a:bodyPr vert="horz" lIns="137156" tIns="68577" rIns="137156" bIns="68577" rtlCol="0" anchor="b"/>
          <a:lstStyle>
            <a:lvl1pPr algn="l">
              <a:defRPr sz="17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498" y="13634877"/>
            <a:ext cx="4303043" cy="718591"/>
          </a:xfrm>
          <a:prstGeom prst="rect">
            <a:avLst/>
          </a:prstGeom>
        </p:spPr>
        <p:txBody>
          <a:bodyPr vert="horz" lIns="137156" tIns="68577" rIns="137156" bIns="68577" rtlCol="0" anchor="b"/>
          <a:lstStyle>
            <a:lvl1pPr algn="r">
              <a:defRPr sz="17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D745C0C-6869-4C18-8C9C-8B6CFDD82CDE}" type="slidenum">
              <a:rPr lang="en-GB"/>
              <a:pPr>
                <a:defRPr/>
              </a:pPr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906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 txBox="1">
            <a:spLocks noChangeArrowheads="1"/>
          </p:cNvSpPr>
          <p:nvPr/>
        </p:nvSpPr>
        <p:spPr bwMode="auto">
          <a:xfrm>
            <a:off x="6223461" y="13693189"/>
            <a:ext cx="3703178" cy="504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87955" tIns="107983" rIns="287955" bIns="107983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575913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151826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727738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303652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879566" algn="l" defTabSz="1151826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455476" algn="l" defTabSz="1151826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031389" algn="l" defTabSz="1151826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607303" algn="l" defTabSz="1151826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r" defTabSz="91425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94BFD3-341A-4243-AD7D-D50D11F010AE}" type="slidenum">
              <a:rPr lang="en-US" sz="1500" smtClean="0"/>
              <a:pPr marL="0" marR="0" indent="0" algn="r" defTabSz="91425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1500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46100" y="1057275"/>
            <a:ext cx="8834438" cy="4968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70832" y="6385794"/>
            <a:ext cx="8856984" cy="712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9761" tIns="69882" rIns="139761" bIns="698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 bwMode="auto">
          <a:xfrm>
            <a:off x="1" y="1"/>
            <a:ext cx="6043439" cy="985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87955" tIns="107983" rIns="287955" bIns="107983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575913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151826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727738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303652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879566" algn="l" defTabSz="1151826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455476" algn="l" defTabSz="1151826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031389" algn="l" defTabSz="1151826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607303" algn="l" defTabSz="1151826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91425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500" b="1" dirty="0">
                <a:solidFill>
                  <a:schemeClr val="tx2"/>
                </a:solidFill>
              </a:rPr>
              <a:t>Sécurité &amp; Conformité</a:t>
            </a:r>
          </a:p>
          <a:p>
            <a:pPr marL="0" marR="0" indent="0" algn="l" defTabSz="91425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500" b="1" dirty="0"/>
              <a:t>Sensibilisation à la Sécurité</a:t>
            </a:r>
            <a:r>
              <a:rPr lang="fr-FR" sz="1500" b="1" baseline="0" dirty="0"/>
              <a:t> de l’Information</a:t>
            </a:r>
            <a:endParaRPr lang="fr-FR" sz="1500" b="1" dirty="0"/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6223458" y="240566"/>
            <a:ext cx="3703181" cy="504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87955" tIns="107983" rIns="287955" bIns="107983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575913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151826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727738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303652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879566" algn="l" defTabSz="1151826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455476" algn="l" defTabSz="1151826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031389" algn="l" defTabSz="1151826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607303" algn="l" defTabSz="1151826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r" defTabSz="91425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500" b="0" dirty="0">
                <a:effectLst/>
              </a:rPr>
              <a:t>SEC-SENSIB-INS-01</a:t>
            </a:r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7" y="13620300"/>
            <a:ext cx="3240359" cy="6498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03180" y="13693189"/>
            <a:ext cx="2520280" cy="50405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fr-FR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Diffusion Interne</a:t>
            </a:r>
          </a:p>
        </p:txBody>
      </p:sp>
    </p:spTree>
    <p:extLst>
      <p:ext uri="{BB962C8B-B14F-4D97-AF65-F5344CB8AC3E}">
        <p14:creationId xmlns:p14="http://schemas.microsoft.com/office/powerpoint/2010/main" val="4039868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575913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151826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72773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30365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879566" algn="l" defTabSz="11518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5476" algn="l" defTabSz="11518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1389" algn="l" defTabSz="11518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7303" algn="l" defTabSz="11518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" y="5022143"/>
            <a:ext cx="11547515" cy="405011"/>
          </a:xfrm>
          <a:prstGeom prst="rect">
            <a:avLst/>
          </a:prstGeom>
          <a:solidFill>
            <a:srgbClr val="3C3C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83" tIns="57591" rIns="115183" bIns="57591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4197966"/>
            <a:ext cx="11547516" cy="8241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83" tIns="57591" rIns="115183" bIns="57591" anchor="ctr"/>
          <a:lstStyle/>
          <a:p>
            <a:pPr algn="l">
              <a:defRPr/>
            </a:pPr>
            <a:r>
              <a:rPr kumimoji="0" lang="fr-FR" sz="4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 Restitution du test d’intrusion : 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98578" y="5062652"/>
            <a:ext cx="10715700" cy="3375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575913" indent="0" algn="ctr">
              <a:buNone/>
              <a:defRPr/>
            </a:lvl2pPr>
            <a:lvl3pPr marL="1151826" indent="0" algn="ctr">
              <a:buNone/>
              <a:defRPr/>
            </a:lvl3pPr>
            <a:lvl4pPr marL="1727738" indent="0" algn="ctr">
              <a:buNone/>
              <a:defRPr/>
            </a:lvl4pPr>
            <a:lvl5pPr marL="2303652" indent="0" algn="ctr">
              <a:buNone/>
              <a:defRPr/>
            </a:lvl5pPr>
            <a:lvl6pPr marL="2879566" indent="0" algn="ctr">
              <a:buNone/>
              <a:defRPr/>
            </a:lvl6pPr>
            <a:lvl7pPr marL="3455476" indent="0" algn="ctr">
              <a:buNone/>
              <a:defRPr/>
            </a:lvl7pPr>
            <a:lvl8pPr marL="4031389" indent="0" algn="ctr">
              <a:buNone/>
              <a:defRPr/>
            </a:lvl8pPr>
            <a:lvl9pPr marL="4607303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0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11522075" cy="4169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1397" y="5546843"/>
            <a:ext cx="2319072" cy="86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5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Layout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1522075" cy="1007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4500" kern="0" dirty="0"/>
              <a:t>   Questions &amp; answers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43508" y="5472335"/>
            <a:ext cx="5617528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0717" y="1583903"/>
            <a:ext cx="5839740" cy="3798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1397" y="5546843"/>
            <a:ext cx="2319072" cy="86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2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Layout_Objec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1522075" cy="1007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4500" kern="120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Objectifs et périmètre</a:t>
            </a:r>
            <a:endParaRPr lang="fr-FR" sz="45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Diagramme 3"/>
          <p:cNvGraphicFramePr/>
          <p:nvPr userDrawn="1">
            <p:extLst>
              <p:ext uri="{D42A27DB-BD31-4B8C-83A1-F6EECF244321}">
                <p14:modId xmlns:p14="http://schemas.microsoft.com/office/powerpoint/2010/main" val="2585265352"/>
              </p:ext>
            </p:extLst>
          </p:nvPr>
        </p:nvGraphicFramePr>
        <p:xfrm>
          <a:off x="-287635" y="1151855"/>
          <a:ext cx="7992888" cy="4500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2880717" y="4627111"/>
            <a:ext cx="51125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/>
            <a:r>
              <a:rPr lang="fr-FR" sz="1400" i="1" dirty="0"/>
              <a:t>(Modification du code, mise à jour, Virtual </a:t>
            </a:r>
            <a:r>
              <a:rPr lang="fr-FR" sz="1400" i="1" dirty="0" err="1"/>
              <a:t>patching</a:t>
            </a:r>
            <a:r>
              <a:rPr lang="fr-FR" sz="1400" i="1" dirty="0"/>
              <a:t> : mise en place de filtres via un WAF)</a:t>
            </a:r>
          </a:p>
        </p:txBody>
      </p:sp>
      <p:sp>
        <p:nvSpPr>
          <p:cNvPr id="8" name="ZoneTexte 7"/>
          <p:cNvSpPr txBox="1"/>
          <p:nvPr userDrawn="1"/>
        </p:nvSpPr>
        <p:spPr>
          <a:xfrm>
            <a:off x="574425" y="1158823"/>
            <a:ext cx="50405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2800" i="1" u="sng" dirty="0"/>
              <a:t>Objectif de la prestation</a:t>
            </a:r>
            <a:r>
              <a:rPr lang="fr-FR" sz="2800" dirty="0"/>
              <a:t>:</a:t>
            </a:r>
            <a:endParaRPr lang="fr-FR" sz="2000" dirty="0"/>
          </a:p>
          <a:p>
            <a:endParaRPr lang="fr-FR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872605" y="3529860"/>
            <a:ext cx="4824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/>
            <a:r>
              <a:rPr lang="fr-FR" sz="1400" i="1" dirty="0"/>
              <a:t>(Vol</a:t>
            </a:r>
            <a:r>
              <a:rPr lang="fr-FR" sz="1400" i="1" baseline="0" dirty="0"/>
              <a:t> de données confidentielles, </a:t>
            </a:r>
            <a:r>
              <a:rPr lang="fr-FR" sz="1400" i="1" baseline="0" dirty="0" err="1"/>
              <a:t>défacement</a:t>
            </a:r>
            <a:r>
              <a:rPr lang="fr-FR" sz="1400" i="1" baseline="0" dirty="0"/>
              <a:t> du site, prise de contrôle du site, </a:t>
            </a:r>
            <a:r>
              <a:rPr lang="fr-FR" sz="1400" i="1" baseline="0" dirty="0" err="1"/>
              <a:t>etc</a:t>
            </a:r>
            <a:r>
              <a:rPr lang="fr-FR" sz="1400" i="1" baseline="0" dirty="0"/>
              <a:t>)</a:t>
            </a:r>
            <a:endParaRPr lang="fr-FR" sz="1400" i="1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20477" y="2464549"/>
            <a:ext cx="40304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/>
            <a:r>
              <a:rPr lang="fr-FR" sz="1400" i="1" dirty="0"/>
              <a:t>(Failles XSS, injections</a:t>
            </a:r>
            <a:r>
              <a:rPr lang="fr-FR" sz="1400" i="1" baseline="0" dirty="0"/>
              <a:t> SQL, </a:t>
            </a:r>
            <a:r>
              <a:rPr lang="fr-FR" sz="1400" i="1" baseline="0" dirty="0" err="1"/>
              <a:t>etc</a:t>
            </a:r>
            <a:r>
              <a:rPr lang="fr-FR" sz="1400" i="1" baseline="0" dirty="0"/>
              <a:t>)</a:t>
            </a:r>
            <a:endParaRPr lang="fr-FR" sz="1400" i="1" dirty="0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6831722" y="1190836"/>
            <a:ext cx="43945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2800" i="1" u="sng" dirty="0"/>
              <a:t>Périmètre de l’étude</a:t>
            </a:r>
            <a:r>
              <a:rPr lang="fr-FR" sz="2800" dirty="0"/>
              <a:t>:</a:t>
            </a:r>
            <a:endParaRPr lang="fr-FR" sz="2000" dirty="0"/>
          </a:p>
          <a:p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0"/>
          </p:nvPr>
        </p:nvSpPr>
        <p:spPr>
          <a:xfrm>
            <a:off x="6697663" y="2016125"/>
            <a:ext cx="4103687" cy="601663"/>
          </a:xfrm>
          <a:prstGeom prst="rect">
            <a:avLst/>
          </a:prstGeom>
        </p:spPr>
        <p:txBody>
          <a:bodyPr/>
          <a:lstStyle/>
          <a:p>
            <a:pPr lvl="0"/>
            <a:endParaRPr lang="fr-FR" dirty="0"/>
          </a:p>
        </p:txBody>
      </p:sp>
      <p:pic>
        <p:nvPicPr>
          <p:cNvPr id="18" name="Picture 3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7174" y="5544343"/>
            <a:ext cx="2319072" cy="86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8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_Layout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1"/>
            <a:ext cx="11522075" cy="1007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4500" dirty="0"/>
              <a:t>   </a:t>
            </a:r>
            <a:r>
              <a:rPr lang="en-GB" sz="4500" dirty="0" err="1"/>
              <a:t>Méthodologie</a:t>
            </a:r>
            <a:r>
              <a:rPr lang="en-GB" sz="4500" dirty="0"/>
              <a:t> test </a:t>
            </a:r>
            <a:r>
              <a:rPr lang="en-GB" sz="4500" dirty="0" err="1"/>
              <a:t>d’intrusion</a:t>
            </a:r>
            <a:endParaRPr lang="en-GB" sz="450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43508" y="5472335"/>
            <a:ext cx="5617528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grpSp>
        <p:nvGrpSpPr>
          <p:cNvPr id="13" name="Groupe 12"/>
          <p:cNvGrpSpPr/>
          <p:nvPr userDrawn="1"/>
        </p:nvGrpSpPr>
        <p:grpSpPr>
          <a:xfrm>
            <a:off x="432445" y="1151855"/>
            <a:ext cx="10801200" cy="5256584"/>
            <a:chOff x="432445" y="1151855"/>
            <a:chExt cx="10801200" cy="5256584"/>
          </a:xfrm>
        </p:grpSpPr>
        <p:sp>
          <p:nvSpPr>
            <p:cNvPr id="14" name="Flèche vers le bas 13"/>
            <p:cNvSpPr/>
            <p:nvPr/>
          </p:nvSpPr>
          <p:spPr>
            <a:xfrm>
              <a:off x="1584573" y="1151855"/>
              <a:ext cx="288032" cy="525658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aphicFrame>
          <p:nvGraphicFramePr>
            <p:cNvPr id="15" name="Diagramme 14"/>
            <p:cNvGraphicFramePr/>
            <p:nvPr>
              <p:extLst>
                <p:ext uri="{D42A27DB-BD31-4B8C-83A1-F6EECF244321}">
                  <p14:modId xmlns:p14="http://schemas.microsoft.com/office/powerpoint/2010/main" val="29277233"/>
                </p:ext>
              </p:extLst>
            </p:nvPr>
          </p:nvGraphicFramePr>
          <p:xfrm>
            <a:off x="432445" y="1151855"/>
            <a:ext cx="10801200" cy="512092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3525" y="144993"/>
            <a:ext cx="800827" cy="764375"/>
          </a:xfrm>
          <a:prstGeom prst="ellipse">
            <a:avLst/>
          </a:prstGeom>
          <a:ln w="28575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9323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_Layout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 userDrawn="1"/>
        </p:nvSpPr>
        <p:spPr>
          <a:xfrm>
            <a:off x="4479928" y="2303983"/>
            <a:ext cx="2368461" cy="277971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 userDrawn="1"/>
        </p:nvSpPr>
        <p:spPr>
          <a:xfrm>
            <a:off x="-1" y="-1"/>
            <a:ext cx="11522075" cy="1007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FR" sz="4500" noProof="0" dirty="0"/>
              <a:t>   Notation vulnérabilité</a:t>
            </a:r>
            <a:endParaRPr lang="en-GB" sz="45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43507" y="5472335"/>
            <a:ext cx="5689537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4567737" y="2563505"/>
            <a:ext cx="2208937" cy="2304780"/>
            <a:chOff x="709334" y="2663955"/>
            <a:chExt cx="3141838" cy="3033196"/>
          </a:xfrm>
        </p:grpSpPr>
        <p:graphicFrame>
          <p:nvGraphicFramePr>
            <p:cNvPr id="29" name="Graphique 28"/>
            <p:cNvGraphicFramePr/>
            <p:nvPr>
              <p:extLst>
                <p:ext uri="{D42A27DB-BD31-4B8C-83A1-F6EECF244321}">
                  <p14:modId xmlns:p14="http://schemas.microsoft.com/office/powerpoint/2010/main" val="2346883633"/>
                </p:ext>
              </p:extLst>
            </p:nvPr>
          </p:nvGraphicFramePr>
          <p:xfrm>
            <a:off x="709334" y="3095134"/>
            <a:ext cx="3141838" cy="22577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30" name="Connecteur droit avec flèche 29"/>
            <p:cNvCxnSpPr/>
            <p:nvPr/>
          </p:nvCxnSpPr>
          <p:spPr>
            <a:xfrm>
              <a:off x="970834" y="4333819"/>
              <a:ext cx="0" cy="90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 flipV="1">
              <a:off x="972732" y="3158042"/>
              <a:ext cx="0" cy="90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>
              <a:off x="970834" y="4223997"/>
              <a:ext cx="25922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863789" y="2663955"/>
              <a:ext cx="1670039" cy="344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i="1" dirty="0"/>
                <a:t>Base Score</a:t>
              </a: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863789" y="5352860"/>
              <a:ext cx="2643023" cy="344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i="1" dirty="0"/>
                <a:t>Réalisation d’attaque</a:t>
              </a:r>
            </a:p>
          </p:txBody>
        </p:sp>
      </p:grpSp>
      <p:grpSp>
        <p:nvGrpSpPr>
          <p:cNvPr id="45" name="Groupe 44"/>
          <p:cNvGrpSpPr/>
          <p:nvPr userDrawn="1"/>
        </p:nvGrpSpPr>
        <p:grpSpPr>
          <a:xfrm>
            <a:off x="470998" y="2311508"/>
            <a:ext cx="3228829" cy="583268"/>
            <a:chOff x="69636" y="2231975"/>
            <a:chExt cx="3228829" cy="583268"/>
          </a:xfrm>
        </p:grpSpPr>
        <p:sp>
          <p:nvSpPr>
            <p:cNvPr id="27" name="ZoneTexte 26"/>
            <p:cNvSpPr txBox="1"/>
            <p:nvPr userDrawn="1"/>
          </p:nvSpPr>
          <p:spPr>
            <a:xfrm>
              <a:off x="1008509" y="2231975"/>
              <a:ext cx="13510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C: Confidentialité</a:t>
              </a:r>
            </a:p>
          </p:txBody>
        </p:sp>
        <p:sp>
          <p:nvSpPr>
            <p:cNvPr id="35" name="ZoneTexte 34"/>
            <p:cNvSpPr txBox="1"/>
            <p:nvPr userDrawn="1"/>
          </p:nvSpPr>
          <p:spPr>
            <a:xfrm>
              <a:off x="69636" y="2415133"/>
              <a:ext cx="32288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/>
                <a:t>Assurance que l’information est accessible uniquement aux</a:t>
              </a:r>
              <a:r>
                <a:rPr lang="fr-FR" i="1" baseline="0" dirty="0"/>
                <a:t> personnes autorisées à avoir accès</a:t>
              </a:r>
              <a:endParaRPr lang="fr-FR" i="1" dirty="0"/>
            </a:p>
          </p:txBody>
        </p:sp>
      </p:grpSp>
      <p:grpSp>
        <p:nvGrpSpPr>
          <p:cNvPr id="50" name="Groupe 49"/>
          <p:cNvGrpSpPr/>
          <p:nvPr userDrawn="1"/>
        </p:nvGrpSpPr>
        <p:grpSpPr>
          <a:xfrm>
            <a:off x="3796427" y="1079847"/>
            <a:ext cx="3732885" cy="583754"/>
            <a:chOff x="3637804" y="1062128"/>
            <a:chExt cx="3732885" cy="583754"/>
          </a:xfrm>
        </p:grpSpPr>
        <p:sp>
          <p:nvSpPr>
            <p:cNvPr id="37" name="ZoneTexte 36"/>
            <p:cNvSpPr txBox="1"/>
            <p:nvPr userDrawn="1"/>
          </p:nvSpPr>
          <p:spPr>
            <a:xfrm>
              <a:off x="5007479" y="1062128"/>
              <a:ext cx="9935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I: Intégrité</a:t>
              </a:r>
            </a:p>
          </p:txBody>
        </p:sp>
        <p:sp>
          <p:nvSpPr>
            <p:cNvPr id="43" name="ZoneTexte 42"/>
            <p:cNvSpPr txBox="1"/>
            <p:nvPr userDrawn="1"/>
          </p:nvSpPr>
          <p:spPr>
            <a:xfrm>
              <a:off x="3637804" y="1245772"/>
              <a:ext cx="37328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/>
                <a:t>La fiabilité des données ou des ressources en termes de prévention des modifications inappropriées</a:t>
              </a:r>
              <a:r>
                <a:rPr lang="fr-FR" i="1" baseline="0" dirty="0"/>
                <a:t> et non autorisées</a:t>
              </a:r>
              <a:endParaRPr lang="fr-FR" i="1" dirty="0"/>
            </a:p>
          </p:txBody>
        </p:sp>
      </p:grpSp>
      <p:grpSp>
        <p:nvGrpSpPr>
          <p:cNvPr id="51" name="Groupe 50"/>
          <p:cNvGrpSpPr/>
          <p:nvPr userDrawn="1"/>
        </p:nvGrpSpPr>
        <p:grpSpPr>
          <a:xfrm>
            <a:off x="7307150" y="2311508"/>
            <a:ext cx="3566455" cy="729952"/>
            <a:chOff x="7451166" y="2231975"/>
            <a:chExt cx="3566455" cy="729952"/>
          </a:xfrm>
        </p:grpSpPr>
        <p:sp>
          <p:nvSpPr>
            <p:cNvPr id="38" name="ZoneTexte 37"/>
            <p:cNvSpPr txBox="1"/>
            <p:nvPr userDrawn="1"/>
          </p:nvSpPr>
          <p:spPr>
            <a:xfrm>
              <a:off x="8569349" y="2231975"/>
              <a:ext cx="1440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(A): Disponibilité</a:t>
              </a:r>
            </a:p>
          </p:txBody>
        </p:sp>
        <p:sp>
          <p:nvSpPr>
            <p:cNvPr id="44" name="ZoneTexte 43"/>
            <p:cNvSpPr txBox="1"/>
            <p:nvPr userDrawn="1"/>
          </p:nvSpPr>
          <p:spPr>
            <a:xfrm>
              <a:off x="7451166" y="2407929"/>
              <a:ext cx="356645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/>
                <a:t>L’assurance que</a:t>
              </a:r>
              <a:r>
                <a:rPr lang="fr-FR" i="1" baseline="0" dirty="0"/>
                <a:t> les systèmes chargés de la prestation, du stockage et du traitement des informations sont accessibles lorsqu’ils sont demandés par les utilisateurs</a:t>
              </a:r>
              <a:endParaRPr lang="fr-FR" i="1" dirty="0"/>
            </a:p>
          </p:txBody>
        </p:sp>
      </p:grpSp>
      <p:grpSp>
        <p:nvGrpSpPr>
          <p:cNvPr id="52" name="Groupe 51"/>
          <p:cNvGrpSpPr/>
          <p:nvPr userDrawn="1"/>
        </p:nvGrpSpPr>
        <p:grpSpPr>
          <a:xfrm>
            <a:off x="7278970" y="4001978"/>
            <a:ext cx="3732885" cy="633426"/>
            <a:chOff x="7462396" y="3919826"/>
            <a:chExt cx="3732885" cy="633426"/>
          </a:xfrm>
        </p:grpSpPr>
        <p:sp>
          <p:nvSpPr>
            <p:cNvPr id="39" name="ZoneTexte 38"/>
            <p:cNvSpPr txBox="1"/>
            <p:nvPr userDrawn="1"/>
          </p:nvSpPr>
          <p:spPr>
            <a:xfrm>
              <a:off x="8307009" y="3919826"/>
              <a:ext cx="20436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(UI): Interaction de l’Utilisateur</a:t>
              </a:r>
            </a:p>
          </p:txBody>
        </p:sp>
        <p:sp>
          <p:nvSpPr>
            <p:cNvPr id="47" name="ZoneTexte 46"/>
            <p:cNvSpPr txBox="1"/>
            <p:nvPr userDrawn="1"/>
          </p:nvSpPr>
          <p:spPr>
            <a:xfrm>
              <a:off x="7462396" y="4153142"/>
              <a:ext cx="37328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/>
                <a:t>Nécessité</a:t>
              </a:r>
              <a:r>
                <a:rPr lang="fr-FR" i="1" baseline="0" dirty="0"/>
                <a:t> à ce qu’un utilisateur interagisse pour exploiter la vulnérabilité</a:t>
              </a:r>
              <a:endParaRPr lang="fr-FR" i="1" dirty="0"/>
            </a:p>
          </p:txBody>
        </p:sp>
      </p:grpSp>
      <p:grpSp>
        <p:nvGrpSpPr>
          <p:cNvPr id="56" name="Groupe 55"/>
          <p:cNvGrpSpPr/>
          <p:nvPr userDrawn="1"/>
        </p:nvGrpSpPr>
        <p:grpSpPr>
          <a:xfrm>
            <a:off x="3635095" y="5184303"/>
            <a:ext cx="4055553" cy="443503"/>
            <a:chOff x="3733259" y="5200439"/>
            <a:chExt cx="4055553" cy="443503"/>
          </a:xfrm>
        </p:grpSpPr>
        <p:sp>
          <p:nvSpPr>
            <p:cNvPr id="40" name="ZoneTexte 39"/>
            <p:cNvSpPr txBox="1"/>
            <p:nvPr userDrawn="1"/>
          </p:nvSpPr>
          <p:spPr>
            <a:xfrm>
              <a:off x="4572905" y="5200439"/>
              <a:ext cx="20114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(PR): Requiert des Privilèges</a:t>
              </a:r>
            </a:p>
          </p:txBody>
        </p:sp>
        <p:sp>
          <p:nvSpPr>
            <p:cNvPr id="48" name="ZoneTexte 47"/>
            <p:cNvSpPr txBox="1"/>
            <p:nvPr userDrawn="1"/>
          </p:nvSpPr>
          <p:spPr>
            <a:xfrm>
              <a:off x="3733259" y="5397721"/>
              <a:ext cx="40555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/>
                <a:t>Nombre</a:t>
              </a:r>
              <a:r>
                <a:rPr lang="fr-FR" i="1" baseline="0" dirty="0"/>
                <a:t> de fois que l’attaquant doit s’authentifier pour réussir l’exploit</a:t>
              </a:r>
              <a:endParaRPr lang="fr-FR" i="1" dirty="0"/>
            </a:p>
          </p:txBody>
        </p:sp>
      </p:grpSp>
      <p:grpSp>
        <p:nvGrpSpPr>
          <p:cNvPr id="55" name="Groupe 54"/>
          <p:cNvGrpSpPr/>
          <p:nvPr userDrawn="1"/>
        </p:nvGrpSpPr>
        <p:grpSpPr>
          <a:xfrm>
            <a:off x="514266" y="3888159"/>
            <a:ext cx="3142291" cy="800219"/>
            <a:chOff x="591758" y="3956652"/>
            <a:chExt cx="3142291" cy="800219"/>
          </a:xfrm>
        </p:grpSpPr>
        <p:sp>
          <p:nvSpPr>
            <p:cNvPr id="41" name="ZoneTexte 40"/>
            <p:cNvSpPr txBox="1"/>
            <p:nvPr userDrawn="1"/>
          </p:nvSpPr>
          <p:spPr>
            <a:xfrm>
              <a:off x="1157448" y="3956652"/>
              <a:ext cx="20109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(AC):</a:t>
              </a:r>
              <a:r>
                <a:rPr lang="fr-FR" b="1" baseline="0" dirty="0"/>
                <a:t> Complexité de l’Attaque</a:t>
              </a:r>
              <a:endParaRPr lang="fr-FR" b="1" dirty="0"/>
            </a:p>
          </p:txBody>
        </p:sp>
        <p:sp>
          <p:nvSpPr>
            <p:cNvPr id="49" name="ZoneTexte 48"/>
            <p:cNvSpPr txBox="1"/>
            <p:nvPr userDrawn="1"/>
          </p:nvSpPr>
          <p:spPr>
            <a:xfrm>
              <a:off x="591758" y="4202873"/>
              <a:ext cx="31422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/>
                <a:t>Condition</a:t>
              </a:r>
              <a:r>
                <a:rPr lang="fr-FR" i="1" baseline="0" dirty="0"/>
                <a:t>s indépendantes de la volonté de l’attaquant qui doivent exister afin d’exploiter la vulnérabilité</a:t>
              </a:r>
              <a:endParaRPr lang="fr-FR" i="1" dirty="0"/>
            </a:p>
          </p:txBody>
        </p:sp>
      </p:grpSp>
      <p:sp>
        <p:nvSpPr>
          <p:cNvPr id="57" name="ZoneTexte 56"/>
          <p:cNvSpPr txBox="1"/>
          <p:nvPr userDrawn="1"/>
        </p:nvSpPr>
        <p:spPr>
          <a:xfrm>
            <a:off x="4150198" y="1655911"/>
            <a:ext cx="3025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/>
              <a:t>0: Aucune</a:t>
            </a:r>
            <a:r>
              <a:rPr lang="fr-FR" sz="900" baseline="0" dirty="0"/>
              <a:t> perte d’intégrité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baseline="0" dirty="0"/>
              <a:t>1: Peu d’information peuvent être altérées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baseline="0" dirty="0"/>
              <a:t>2: Toutes les informations peuvent être altérées</a:t>
            </a:r>
            <a:endParaRPr lang="fr-FR" sz="900" dirty="0"/>
          </a:p>
        </p:txBody>
      </p:sp>
      <p:sp>
        <p:nvSpPr>
          <p:cNvPr id="58" name="ZoneTexte 57"/>
          <p:cNvSpPr txBox="1"/>
          <p:nvPr userDrawn="1"/>
        </p:nvSpPr>
        <p:spPr>
          <a:xfrm>
            <a:off x="7529312" y="4657096"/>
            <a:ext cx="368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baseline="0" dirty="0"/>
              <a:t>1: L’interaction avec un utilisateur est requis pour réussir l’attaque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900" dirty="0"/>
              <a:t>2: L’attaque se fait sans interaction avec</a:t>
            </a:r>
            <a:r>
              <a:rPr lang="fr-FR" sz="900" baseline="0" dirty="0"/>
              <a:t> quelqu’un</a:t>
            </a:r>
          </a:p>
        </p:txBody>
      </p:sp>
      <p:sp>
        <p:nvSpPr>
          <p:cNvPr id="59" name="ZoneTexte 58"/>
          <p:cNvSpPr txBox="1"/>
          <p:nvPr userDrawn="1"/>
        </p:nvSpPr>
        <p:spPr>
          <a:xfrm>
            <a:off x="7876979" y="3092769"/>
            <a:ext cx="32408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/>
              <a:t>0: Aucun impact</a:t>
            </a:r>
            <a:endParaRPr lang="fr-FR" sz="90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baseline="0" dirty="0"/>
              <a:t>1: Réduction de la performance ou courte interruption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baseline="0" dirty="0"/>
              <a:t>2: Ressource complètement indisponible</a:t>
            </a:r>
            <a:endParaRPr lang="fr-FR" sz="900" dirty="0"/>
          </a:p>
        </p:txBody>
      </p:sp>
      <p:sp>
        <p:nvSpPr>
          <p:cNvPr id="60" name="ZoneTexte 59"/>
          <p:cNvSpPr txBox="1"/>
          <p:nvPr userDrawn="1"/>
        </p:nvSpPr>
        <p:spPr>
          <a:xfrm>
            <a:off x="627244" y="2933045"/>
            <a:ext cx="32408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/>
              <a:t>0: Aucune</a:t>
            </a:r>
            <a:r>
              <a:rPr lang="fr-FR" sz="900" baseline="0" dirty="0"/>
              <a:t> information n’est divulguée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baseline="0" dirty="0"/>
              <a:t>1: Quelques informations peuvent être obtenues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baseline="0" dirty="0"/>
              <a:t>2: Toutes les informations peuvent être consultables</a:t>
            </a:r>
            <a:endParaRPr lang="fr-FR" sz="900" dirty="0"/>
          </a:p>
        </p:txBody>
      </p:sp>
      <p:sp>
        <p:nvSpPr>
          <p:cNvPr id="61" name="ZoneTexte 60"/>
          <p:cNvSpPr txBox="1"/>
          <p:nvPr userDrawn="1"/>
        </p:nvSpPr>
        <p:spPr>
          <a:xfrm>
            <a:off x="3962254" y="5684584"/>
            <a:ext cx="34012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900" baseline="0" dirty="0"/>
              <a:t>0: Obligation d’avoir un compte avec des droits privilégiés</a:t>
            </a:r>
            <a:endParaRPr lang="fr-FR" sz="900" dirty="0"/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900" baseline="0" dirty="0"/>
              <a:t>1: Nécessité d’avoir un compte utilisateur </a:t>
            </a:r>
            <a:endParaRPr lang="fr-FR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/>
              <a:t>2: N’importe qui peut</a:t>
            </a:r>
            <a:r>
              <a:rPr lang="fr-FR" sz="900" baseline="0" dirty="0"/>
              <a:t> exploiter la vulnérabilité</a:t>
            </a:r>
          </a:p>
        </p:txBody>
      </p:sp>
      <p:sp>
        <p:nvSpPr>
          <p:cNvPr id="62" name="ZoneTexte 61"/>
          <p:cNvSpPr txBox="1"/>
          <p:nvPr userDrawn="1"/>
        </p:nvSpPr>
        <p:spPr>
          <a:xfrm>
            <a:off x="302819" y="4700994"/>
            <a:ext cx="388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/>
              <a:t>1: L’attaque</a:t>
            </a:r>
            <a:r>
              <a:rPr lang="fr-FR" sz="900" baseline="0" dirty="0"/>
              <a:t> se réalise uniquement avec des conditions particulières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baseline="0" dirty="0"/>
              <a:t>2: L’attaque peut se faire à n’importe quel moment</a:t>
            </a:r>
          </a:p>
        </p:txBody>
      </p:sp>
      <p:pic>
        <p:nvPicPr>
          <p:cNvPr id="46" name="Image 4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3525" y="144993"/>
            <a:ext cx="800827" cy="764375"/>
          </a:xfrm>
          <a:prstGeom prst="ellipse">
            <a:avLst/>
          </a:prstGeom>
          <a:ln w="28575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3852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Layout_Echelle_Grav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Diagramme 49"/>
          <p:cNvGraphicFramePr/>
          <p:nvPr userDrawn="1">
            <p:extLst>
              <p:ext uri="{D42A27DB-BD31-4B8C-83A1-F6EECF244321}">
                <p14:modId xmlns:p14="http://schemas.microsoft.com/office/powerpoint/2010/main" val="234388667"/>
              </p:ext>
            </p:extLst>
          </p:nvPr>
        </p:nvGraphicFramePr>
        <p:xfrm>
          <a:off x="1052210" y="757088"/>
          <a:ext cx="972000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 userDrawn="1"/>
        </p:nvSpPr>
        <p:spPr>
          <a:xfrm>
            <a:off x="-1" y="-1"/>
            <a:ext cx="11522075" cy="1007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FR" sz="4500" noProof="0" dirty="0"/>
              <a:t>   Echelle de gravité</a:t>
            </a:r>
            <a:endParaRPr lang="en-GB" sz="450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60437" y="5402929"/>
            <a:ext cx="5617528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cxnSp>
        <p:nvCxnSpPr>
          <p:cNvPr id="75" name="Connecteur droit 74"/>
          <p:cNvCxnSpPr/>
          <p:nvPr userDrawn="1"/>
        </p:nvCxnSpPr>
        <p:spPr>
          <a:xfrm flipV="1">
            <a:off x="5116800" y="4692949"/>
            <a:ext cx="0" cy="432000"/>
          </a:xfrm>
          <a:prstGeom prst="line">
            <a:avLst/>
          </a:prstGeom>
          <a:ln w="127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 userDrawn="1"/>
        </p:nvSpPr>
        <p:spPr>
          <a:xfrm>
            <a:off x="6108874" y="3304357"/>
            <a:ext cx="1010242" cy="292388"/>
          </a:xfrm>
          <a:prstGeom prst="rect">
            <a:avLst/>
          </a:prstGeom>
          <a:noFill/>
          <a:scene3d>
            <a:camera prst="perspectiveRelaxedModerately" fov="0">
              <a:rot lat="0" lon="0" rev="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lvl="0"/>
            <a:r>
              <a:rPr lang="fr-FR" sz="1300" b="1" dirty="0"/>
              <a:t>Modérée</a:t>
            </a:r>
          </a:p>
        </p:txBody>
      </p:sp>
      <p:sp>
        <p:nvSpPr>
          <p:cNvPr id="77" name="ZoneTexte 76"/>
          <p:cNvSpPr txBox="1"/>
          <p:nvPr userDrawn="1"/>
        </p:nvSpPr>
        <p:spPr>
          <a:xfrm>
            <a:off x="8090218" y="2953332"/>
            <a:ext cx="995213" cy="292388"/>
          </a:xfrm>
          <a:prstGeom prst="rect">
            <a:avLst/>
          </a:prstGeom>
          <a:noFill/>
          <a:scene3d>
            <a:camera prst="perspectiveFront" fov="0">
              <a:rot lat="0" lon="0" rev="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fr-FR" sz="1300" b="1" dirty="0">
                <a:latin typeface="+mn-lt"/>
              </a:rPr>
              <a:t>Majeure</a:t>
            </a:r>
          </a:p>
        </p:txBody>
      </p:sp>
      <p:sp>
        <p:nvSpPr>
          <p:cNvPr id="78" name="ZoneTexte 77"/>
          <p:cNvSpPr txBox="1"/>
          <p:nvPr userDrawn="1"/>
        </p:nvSpPr>
        <p:spPr>
          <a:xfrm>
            <a:off x="2909628" y="3863252"/>
            <a:ext cx="899265" cy="292388"/>
          </a:xfrm>
          <a:prstGeom prst="rect">
            <a:avLst/>
          </a:prstGeom>
          <a:noFill/>
          <a:scene3d>
            <a:camera prst="perspectiveRelaxedModerately" fov="0">
              <a:rot lat="0" lon="0" rev="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lvl="0"/>
            <a:r>
              <a:rPr lang="fr-FR" sz="1300" b="1" dirty="0"/>
              <a:t>Mineure</a:t>
            </a:r>
          </a:p>
        </p:txBody>
      </p:sp>
      <p:sp>
        <p:nvSpPr>
          <p:cNvPr id="79" name="ZoneTexte 78"/>
          <p:cNvSpPr txBox="1"/>
          <p:nvPr userDrawn="1"/>
        </p:nvSpPr>
        <p:spPr>
          <a:xfrm>
            <a:off x="9785557" y="2589696"/>
            <a:ext cx="1086336" cy="292388"/>
          </a:xfrm>
          <a:prstGeom prst="rect">
            <a:avLst/>
          </a:prstGeom>
          <a:noFill/>
          <a:scene3d>
            <a:camera prst="perspectiveRelaxedModerately" fov="0">
              <a:rot lat="0" lon="0" rev="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lvl="0"/>
            <a:r>
              <a:rPr lang="fr-FR" sz="1300" b="1" dirty="0"/>
              <a:t>Critique</a:t>
            </a:r>
          </a:p>
        </p:txBody>
      </p:sp>
      <p:pic>
        <p:nvPicPr>
          <p:cNvPr id="80" name="Image 7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3525" y="144993"/>
            <a:ext cx="800827" cy="764375"/>
          </a:xfrm>
          <a:prstGeom prst="ellipse">
            <a:avLst/>
          </a:prstGeom>
          <a:ln w="28575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25" name="Diagram group"/>
          <p:cNvGrpSpPr/>
          <p:nvPr userDrawn="1"/>
        </p:nvGrpSpPr>
        <p:grpSpPr>
          <a:xfrm>
            <a:off x="8129373" y="2355440"/>
            <a:ext cx="270001" cy="270001"/>
            <a:chOff x="8829481" y="2143145"/>
            <a:chExt cx="270001" cy="270001"/>
          </a:xfrm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</p:grpSpPr>
        <p:sp>
          <p:nvSpPr>
            <p:cNvPr id="26" name="Ellipse 25"/>
            <p:cNvSpPr/>
            <p:nvPr userDrawn="1"/>
          </p:nvSpPr>
          <p:spPr>
            <a:xfrm>
              <a:off x="8829481" y="2143145"/>
              <a:ext cx="270001" cy="270001"/>
            </a:xfrm>
            <a:prstGeom prst="ellipse">
              <a:avLst/>
            </a:prstGeom>
            <a:ln>
              <a:solidFill>
                <a:schemeClr val="bg1"/>
              </a:solidFill>
            </a:ln>
            <a:sp3d extrusionH="152250" prstMaterial="matte">
              <a:bevelT w="165100" prst="coolSlan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cxnSp>
        <p:nvCxnSpPr>
          <p:cNvPr id="49" name="Connecteur droit 48"/>
          <p:cNvCxnSpPr/>
          <p:nvPr userDrawn="1"/>
        </p:nvCxnSpPr>
        <p:spPr>
          <a:xfrm flipV="1">
            <a:off x="7781096" y="4680764"/>
            <a:ext cx="0" cy="432000"/>
          </a:xfrm>
          <a:prstGeom prst="line">
            <a:avLst/>
          </a:prstGeom>
          <a:ln w="127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 userDrawn="1"/>
        </p:nvCxnSpPr>
        <p:spPr>
          <a:xfrm flipV="1">
            <a:off x="9077240" y="4692949"/>
            <a:ext cx="0" cy="432000"/>
          </a:xfrm>
          <a:prstGeom prst="line">
            <a:avLst/>
          </a:prstGeom>
          <a:ln w="127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 userDrawn="1"/>
        </p:nvCxnSpPr>
        <p:spPr>
          <a:xfrm flipV="1">
            <a:off x="868328" y="4692087"/>
            <a:ext cx="0" cy="432000"/>
          </a:xfrm>
          <a:prstGeom prst="line">
            <a:avLst/>
          </a:prstGeom>
          <a:ln w="1905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 userDrawn="1"/>
        </p:nvCxnSpPr>
        <p:spPr>
          <a:xfrm>
            <a:off x="868328" y="4908087"/>
            <a:ext cx="9492539" cy="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 userDrawn="1"/>
        </p:nvSpPr>
        <p:spPr>
          <a:xfrm>
            <a:off x="2682348" y="4944992"/>
            <a:ext cx="734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0.1 – 3.9</a:t>
            </a:r>
          </a:p>
        </p:txBody>
      </p:sp>
      <p:sp>
        <p:nvSpPr>
          <p:cNvPr id="59" name="ZoneTexte 58"/>
          <p:cNvSpPr txBox="1"/>
          <p:nvPr userDrawn="1"/>
        </p:nvSpPr>
        <p:spPr>
          <a:xfrm>
            <a:off x="6081513" y="4944992"/>
            <a:ext cx="734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4.0</a:t>
            </a:r>
            <a:r>
              <a:rPr lang="fr-FR" sz="1100" baseline="0" dirty="0"/>
              <a:t> – 6.9</a:t>
            </a:r>
            <a:endParaRPr lang="fr-FR" sz="1100" dirty="0"/>
          </a:p>
        </p:txBody>
      </p:sp>
      <p:sp>
        <p:nvSpPr>
          <p:cNvPr id="81" name="ZoneTexte 80"/>
          <p:cNvSpPr txBox="1"/>
          <p:nvPr userDrawn="1"/>
        </p:nvSpPr>
        <p:spPr>
          <a:xfrm>
            <a:off x="8061733" y="4944992"/>
            <a:ext cx="734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7.0 – 8.9</a:t>
            </a:r>
          </a:p>
        </p:txBody>
      </p:sp>
      <p:sp>
        <p:nvSpPr>
          <p:cNvPr id="82" name="ZoneTexte 81"/>
          <p:cNvSpPr txBox="1"/>
          <p:nvPr userDrawn="1"/>
        </p:nvSpPr>
        <p:spPr>
          <a:xfrm>
            <a:off x="9334783" y="4944992"/>
            <a:ext cx="824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9.0 – 10.0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0341981" y="4708032"/>
            <a:ext cx="924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/>
              <a:t>Score (CVSS</a:t>
            </a:r>
            <a:r>
              <a:rPr lang="fr-FR" b="1" i="1" baseline="0" dirty="0"/>
              <a:t> v3)</a:t>
            </a:r>
            <a:endParaRPr lang="fr-FR" b="1" i="1" dirty="0"/>
          </a:p>
        </p:txBody>
      </p:sp>
    </p:spTree>
    <p:extLst>
      <p:ext uri="{BB962C8B-B14F-4D97-AF65-F5344CB8AC3E}">
        <p14:creationId xmlns:p14="http://schemas.microsoft.com/office/powerpoint/2010/main" val="233401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Layout_Synthese_Vu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1"/>
            <a:ext cx="11522075" cy="1007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FR" sz="4500" noProof="0" dirty="0"/>
              <a:t>   </a:t>
            </a:r>
            <a:r>
              <a:rPr lang="fr-FR" sz="4500" noProof="0" dirty="0" err="1"/>
              <a:t>Example</a:t>
            </a:r>
            <a:r>
              <a:rPr lang="fr-FR" sz="4500" noProof="0" dirty="0"/>
              <a:t> of </a:t>
            </a:r>
            <a:r>
              <a:rPr lang="fr-FR" sz="4500" noProof="0" dirty="0" err="1"/>
              <a:t>vulnerabilities</a:t>
            </a:r>
            <a:r>
              <a:rPr lang="fr-FR" sz="4500" baseline="0" noProof="0" dirty="0"/>
              <a:t> report</a:t>
            </a:r>
            <a:endParaRPr lang="en-GB" sz="450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43508" y="5472335"/>
            <a:ext cx="5617528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Espace réservé du tableau 7"/>
          <p:cNvSpPr>
            <a:spLocks noGrp="1"/>
          </p:cNvSpPr>
          <p:nvPr>
            <p:ph type="tbl" sz="quarter" idx="10"/>
          </p:nvPr>
        </p:nvSpPr>
        <p:spPr>
          <a:xfrm>
            <a:off x="431800" y="1439863"/>
            <a:ext cx="10658475" cy="460851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/>
          <a:lstStyle>
            <a:lvl1pPr marL="0" indent="0">
              <a:buNone/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137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" y="5022143"/>
            <a:ext cx="11547515" cy="405011"/>
          </a:xfrm>
          <a:prstGeom prst="rect">
            <a:avLst/>
          </a:prstGeom>
          <a:solidFill>
            <a:srgbClr val="3C3C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83" tIns="57591" rIns="115183" bIns="57591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4197966"/>
            <a:ext cx="11547516" cy="8241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83" tIns="57591" rIns="115183" bIns="57591" anchor="ctr"/>
          <a:lstStyle/>
          <a:p>
            <a:pPr algn="l">
              <a:defRPr/>
            </a:pPr>
            <a:r>
              <a:rPr kumimoji="0" lang="fr-FR" sz="4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 </a:t>
            </a:r>
            <a:r>
              <a:rPr kumimoji="0" lang="fr-FR" sz="4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Examples</a:t>
            </a:r>
            <a:r>
              <a:rPr kumimoji="0" lang="fr-FR" sz="4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of reports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98578" y="5062652"/>
            <a:ext cx="10715700" cy="3375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575913" indent="0" algn="ctr">
              <a:buNone/>
              <a:defRPr/>
            </a:lvl2pPr>
            <a:lvl3pPr marL="1151826" indent="0" algn="ctr">
              <a:buNone/>
              <a:defRPr/>
            </a:lvl3pPr>
            <a:lvl4pPr marL="1727738" indent="0" algn="ctr">
              <a:buNone/>
              <a:defRPr/>
            </a:lvl4pPr>
            <a:lvl5pPr marL="2303652" indent="0" algn="ctr">
              <a:buNone/>
              <a:defRPr/>
            </a:lvl5pPr>
            <a:lvl6pPr marL="2879566" indent="0" algn="ctr">
              <a:buNone/>
              <a:defRPr/>
            </a:lvl6pPr>
            <a:lvl7pPr marL="3455476" indent="0" algn="ctr">
              <a:buNone/>
              <a:defRPr/>
            </a:lvl7pPr>
            <a:lvl8pPr marL="4031389" indent="0" algn="ctr">
              <a:buNone/>
              <a:defRPr/>
            </a:lvl8pPr>
            <a:lvl9pPr marL="4607303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1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9673" y="6070197"/>
            <a:ext cx="972564" cy="36226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11522075" cy="4197966"/>
          </a:xfrm>
          <a:prstGeom prst="rect">
            <a:avLst/>
          </a:prstGeom>
          <a:gradFill>
            <a:gsLst>
              <a:gs pos="0">
                <a:schemeClr val="accent3"/>
              </a:gs>
              <a:gs pos="27000">
                <a:schemeClr val="bg2">
                  <a:lumMod val="95000"/>
                </a:schemeClr>
              </a:gs>
              <a:gs pos="90000">
                <a:schemeClr val="bg2">
                  <a:lumMod val="95000"/>
                </a:schemeClr>
              </a:gs>
              <a:gs pos="100000">
                <a:schemeClr val="accent3"/>
              </a:gs>
            </a:gsLst>
            <a:lin ang="5400000" scaled="1"/>
          </a:gra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4733" y="546813"/>
            <a:ext cx="3278049" cy="3023450"/>
          </a:xfrm>
          <a:prstGeom prst="rect">
            <a:avLst/>
          </a:prstGeom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265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_Layout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1"/>
            <a:ext cx="11522075" cy="1007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32445" y="-272"/>
            <a:ext cx="828092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noProof="0" dirty="0"/>
              <a:t>Click to enter header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43508" y="5472335"/>
            <a:ext cx="5617528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43507" y="5472335"/>
            <a:ext cx="5689537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6390045" y="3729917"/>
            <a:ext cx="273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/>
              <a:t>How</a:t>
            </a:r>
            <a:r>
              <a:rPr lang="fr-FR" sz="1800" b="1" baseline="0" dirty="0"/>
              <a:t> to patch ?</a:t>
            </a:r>
            <a:endParaRPr lang="fr-FR" sz="1800" b="1" dirty="0"/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3987253" y="1146403"/>
            <a:ext cx="0" cy="5190028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" name="Groupe 11"/>
          <p:cNvGrpSpPr/>
          <p:nvPr userDrawn="1"/>
        </p:nvGrpSpPr>
        <p:grpSpPr>
          <a:xfrm>
            <a:off x="424575" y="2952055"/>
            <a:ext cx="2718790" cy="2572660"/>
            <a:chOff x="504453" y="2901882"/>
            <a:chExt cx="2736304" cy="2714054"/>
          </a:xfrm>
        </p:grpSpPr>
        <p:cxnSp>
          <p:nvCxnSpPr>
            <p:cNvPr id="13" name="Connecteur droit avec flèche 12"/>
            <p:cNvCxnSpPr/>
            <p:nvPr/>
          </p:nvCxnSpPr>
          <p:spPr>
            <a:xfrm>
              <a:off x="648469" y="4356311"/>
              <a:ext cx="0" cy="90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 flipV="1">
              <a:off x="648469" y="3168079"/>
              <a:ext cx="0" cy="90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648469" y="4224933"/>
              <a:ext cx="25922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504453" y="2901882"/>
              <a:ext cx="11723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i="1" dirty="0"/>
                <a:t>Base Score</a:t>
              </a: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504453" y="5339948"/>
              <a:ext cx="1820406" cy="275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i="1" dirty="0"/>
                <a:t>Attack </a:t>
              </a:r>
              <a:r>
                <a:rPr lang="fr-FR" sz="1100" b="1" i="1" dirty="0" err="1"/>
                <a:t>realization</a:t>
              </a:r>
              <a:endParaRPr lang="fr-FR" sz="1100" b="1" i="1" dirty="0"/>
            </a:p>
          </p:txBody>
        </p:sp>
      </p:grpSp>
      <p:cxnSp>
        <p:nvCxnSpPr>
          <p:cNvPr id="19" name="Connecteur droit 18"/>
          <p:cNvCxnSpPr/>
          <p:nvPr userDrawn="1"/>
        </p:nvCxnSpPr>
        <p:spPr>
          <a:xfrm flipH="1">
            <a:off x="3991743" y="3488026"/>
            <a:ext cx="7530332" cy="12779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 userDrawn="1"/>
        </p:nvSpPr>
        <p:spPr>
          <a:xfrm>
            <a:off x="6396258" y="1115766"/>
            <a:ext cx="273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/>
              <a:t>Comment</a:t>
            </a: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649405" y="1113949"/>
            <a:ext cx="273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 err="1"/>
              <a:t>Severity</a:t>
            </a:r>
            <a:endParaRPr lang="fr-FR" sz="1800" b="1" dirty="0"/>
          </a:p>
        </p:txBody>
      </p:sp>
      <p:sp>
        <p:nvSpPr>
          <p:cNvPr id="23" name="Espace réservé du contenu 8"/>
          <p:cNvSpPr>
            <a:spLocks noGrp="1"/>
          </p:cNvSpPr>
          <p:nvPr>
            <p:ph sz="quarter" idx="10"/>
          </p:nvPr>
        </p:nvSpPr>
        <p:spPr>
          <a:xfrm>
            <a:off x="918779" y="5711086"/>
            <a:ext cx="1869550" cy="4293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r-FR" dirty="0"/>
          </a:p>
        </p:txBody>
      </p:sp>
      <p:sp>
        <p:nvSpPr>
          <p:cNvPr id="24" name="Espace réservé du texte 34"/>
          <p:cNvSpPr>
            <a:spLocks noGrp="1"/>
          </p:cNvSpPr>
          <p:nvPr>
            <p:ph type="body" sz="quarter" idx="11"/>
          </p:nvPr>
        </p:nvSpPr>
        <p:spPr>
          <a:xfrm>
            <a:off x="4248150" y="4310063"/>
            <a:ext cx="6973888" cy="1809750"/>
          </a:xfrm>
          <a:prstGeom prst="rect">
            <a:avLst/>
          </a:prstGeom>
        </p:spPr>
        <p:txBody>
          <a:bodyPr/>
          <a:lstStyle/>
          <a:p>
            <a:pPr lvl="0"/>
            <a:endParaRPr lang="fr-FR" dirty="0"/>
          </a:p>
        </p:txBody>
      </p:sp>
      <p:sp>
        <p:nvSpPr>
          <p:cNvPr id="25" name="Espace réservé du graphique 36"/>
          <p:cNvSpPr>
            <a:spLocks noGrp="1"/>
          </p:cNvSpPr>
          <p:nvPr>
            <p:ph type="chart" sz="quarter" idx="12"/>
          </p:nvPr>
        </p:nvSpPr>
        <p:spPr>
          <a:xfrm>
            <a:off x="828567" y="3322854"/>
            <a:ext cx="1959084" cy="17388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 dirty="0"/>
          </a:p>
        </p:txBody>
      </p:sp>
      <p:graphicFrame>
        <p:nvGraphicFramePr>
          <p:cNvPr id="27" name="Tableau 2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71836373"/>
              </p:ext>
            </p:extLst>
          </p:nvPr>
        </p:nvGraphicFramePr>
        <p:xfrm>
          <a:off x="288429" y="1603851"/>
          <a:ext cx="3437928" cy="104209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4072687648"/>
                    </a:ext>
                  </a:extLst>
                </a:gridCol>
                <a:gridCol w="2357808">
                  <a:extLst>
                    <a:ext uri="{9D8B030D-6E8A-4147-A177-3AD203B41FA5}">
                      <a16:colId xmlns:a16="http://schemas.microsoft.com/office/drawing/2014/main" val="2954318551"/>
                    </a:ext>
                  </a:extLst>
                </a:gridCol>
              </a:tblGrid>
              <a:tr h="347365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1" u="none" strike="noStrike" dirty="0" err="1">
                          <a:effectLst/>
                        </a:rPr>
                        <a:t>Category</a:t>
                      </a:r>
                      <a:endParaRPr lang="fr-FR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 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317055"/>
                  </a:ext>
                </a:extLst>
              </a:tr>
              <a:tr h="347365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1" u="none" strike="noStrike" dirty="0">
                          <a:effectLst/>
                        </a:rPr>
                        <a:t>Type</a:t>
                      </a:r>
                      <a:endParaRPr lang="fr-FR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 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973963"/>
                  </a:ext>
                </a:extLst>
              </a:tr>
              <a:tr h="347365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1" u="none" strike="noStrike" dirty="0">
                          <a:effectLst/>
                        </a:rPr>
                        <a:t>Exploitation</a:t>
                      </a:r>
                      <a:endParaRPr lang="fr-FR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 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985951"/>
                  </a:ext>
                </a:extLst>
              </a:tr>
            </a:tbl>
          </a:graphicData>
        </a:graphic>
      </p:graphicFrame>
      <p:pic>
        <p:nvPicPr>
          <p:cNvPr id="26" name="Imag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843" y="143743"/>
            <a:ext cx="727770" cy="764764"/>
          </a:xfrm>
          <a:prstGeom prst="ellipse">
            <a:avLst/>
          </a:prstGeom>
          <a:ln w="28575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72751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Layout_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1"/>
            <a:ext cx="11522075" cy="1007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32445" y="-272"/>
            <a:ext cx="828092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noProof="0" dirty="0"/>
              <a:t>Click to enter header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43507" y="5472335"/>
            <a:ext cx="5689537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843" y="143743"/>
            <a:ext cx="727770" cy="764764"/>
          </a:xfrm>
          <a:prstGeom prst="ellipse">
            <a:avLst/>
          </a:prstGeom>
          <a:ln w="28575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6478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412" y="5832375"/>
            <a:ext cx="2661366" cy="5337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72" r:id="rId1"/>
    <p:sldLayoutId id="2147484796" r:id="rId2"/>
    <p:sldLayoutId id="2147484799" r:id="rId3"/>
    <p:sldLayoutId id="2147484801" r:id="rId4"/>
    <p:sldLayoutId id="2147484797" r:id="rId5"/>
    <p:sldLayoutId id="2147484794" r:id="rId6"/>
    <p:sldLayoutId id="2147484803" r:id="rId7"/>
    <p:sldLayoutId id="2147484800" r:id="rId8"/>
    <p:sldLayoutId id="2147484795" r:id="rId9"/>
    <p:sldLayoutId id="2147484793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Arial" charset="0"/>
        </a:defRPr>
      </a:lvl5pPr>
      <a:lvl6pPr marL="575913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6pPr>
      <a:lvl7pPr marL="1151826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7pPr>
      <a:lvl8pPr marL="1727738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8pPr>
      <a:lvl9pPr marL="2303652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9pPr>
    </p:titleStyle>
    <p:bodyStyle>
      <a:lvl1pPr marL="431936" indent="-431936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800" b="1">
          <a:solidFill>
            <a:srgbClr val="474750"/>
          </a:solidFill>
          <a:latin typeface="+mn-lt"/>
          <a:ea typeface="+mn-ea"/>
          <a:cs typeface="+mn-cs"/>
        </a:defRPr>
      </a:lvl1pPr>
      <a:lvl2pPr marL="935859" indent="-35994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Arial" pitchFamily="34" charset="0"/>
        <a:buChar char="-"/>
        <a:defRPr sz="2400" b="1">
          <a:solidFill>
            <a:srgbClr val="474750"/>
          </a:solidFill>
          <a:latin typeface="+mn-lt"/>
        </a:defRPr>
      </a:lvl2pPr>
      <a:lvl3pPr marL="1439783" indent="-287955" algn="l" rtl="0" eaLnBrk="1" fontAlgn="base" hangingPunct="1">
        <a:spcBef>
          <a:spcPct val="20000"/>
        </a:spcBef>
        <a:spcAft>
          <a:spcPct val="0"/>
        </a:spcAft>
        <a:buClr>
          <a:srgbClr val="E00000"/>
        </a:buClr>
        <a:buSzPct val="80000"/>
        <a:buFont typeface="Arial" pitchFamily="34" charset="0"/>
        <a:buChar char="•"/>
        <a:defRPr sz="1600">
          <a:solidFill>
            <a:srgbClr val="474750"/>
          </a:solidFill>
          <a:latin typeface="+mn-lt"/>
        </a:defRPr>
      </a:lvl3pPr>
      <a:lvl4pPr marL="2015696" indent="-28795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100">
          <a:solidFill>
            <a:schemeClr val="tx1"/>
          </a:solidFill>
          <a:latin typeface="+mn-lt"/>
        </a:defRPr>
      </a:lvl4pPr>
      <a:lvl5pPr marL="2591610" indent="-28795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100">
          <a:solidFill>
            <a:schemeClr val="tx1"/>
          </a:solidFill>
          <a:latin typeface="+mn-lt"/>
        </a:defRPr>
      </a:lvl5pPr>
      <a:lvl6pPr marL="3167520" indent="-28795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100">
          <a:solidFill>
            <a:schemeClr val="tx1"/>
          </a:solidFill>
          <a:latin typeface="+mn-lt"/>
        </a:defRPr>
      </a:lvl6pPr>
      <a:lvl7pPr marL="3743434" indent="-28795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100">
          <a:solidFill>
            <a:schemeClr val="tx1"/>
          </a:solidFill>
          <a:latin typeface="+mn-lt"/>
        </a:defRPr>
      </a:lvl7pPr>
      <a:lvl8pPr marL="4319348" indent="-28795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100">
          <a:solidFill>
            <a:schemeClr val="tx1"/>
          </a:solidFill>
          <a:latin typeface="+mn-lt"/>
        </a:defRPr>
      </a:lvl8pPr>
      <a:lvl9pPr marL="4895260" indent="-28795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15182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5913" algn="l" defTabSz="115182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1826" algn="l" defTabSz="115182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7738" algn="l" defTabSz="115182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3652" algn="l" defTabSz="115182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9566" algn="l" defTabSz="115182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5476" algn="l" defTabSz="115182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1389" algn="l" defTabSz="115182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7303" algn="l" defTabSz="115182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9.png"/><Relationship Id="rId18" Type="http://schemas.microsoft.com/office/2007/relationships/hdphoto" Target="../media/hdphoto6.wdp"/><Relationship Id="rId3" Type="http://schemas.openxmlformats.org/officeDocument/2006/relationships/image" Target="../media/image12.tiff"/><Relationship Id="rId7" Type="http://schemas.openxmlformats.org/officeDocument/2006/relationships/image" Target="../media/image16.png"/><Relationship Id="rId12" Type="http://schemas.microsoft.com/office/2007/relationships/hdphoto" Target="../media/hdphoto3.wdp"/><Relationship Id="rId17" Type="http://schemas.openxmlformats.org/officeDocument/2006/relationships/image" Target="../media/image21.png"/><Relationship Id="rId2" Type="http://schemas.openxmlformats.org/officeDocument/2006/relationships/image" Target="../media/image11.tiff"/><Relationship Id="rId16" Type="http://schemas.microsoft.com/office/2007/relationships/hdphoto" Target="../media/hdphoto5.wdp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tiff"/><Relationship Id="rId11" Type="http://schemas.openxmlformats.org/officeDocument/2006/relationships/image" Target="../media/image18.png"/><Relationship Id="rId5" Type="http://schemas.openxmlformats.org/officeDocument/2006/relationships/image" Target="../media/image14.tiff"/><Relationship Id="rId15" Type="http://schemas.openxmlformats.org/officeDocument/2006/relationships/image" Target="../media/image20.png"/><Relationship Id="rId10" Type="http://schemas.microsoft.com/office/2007/relationships/hdphoto" Target="../media/hdphoto2.wdp"/><Relationship Id="rId4" Type="http://schemas.openxmlformats.org/officeDocument/2006/relationships/image" Target="../media/image13.tiff"/><Relationship Id="rId9" Type="http://schemas.openxmlformats.org/officeDocument/2006/relationships/image" Target="../media/image17.png"/><Relationship Id="rId1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7057181" y="1007839"/>
            <a:ext cx="4464894" cy="54723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Pentest</a:t>
            </a:r>
            <a:r>
              <a:rPr lang="fr-FR" dirty="0"/>
              <a:t> by </a:t>
            </a:r>
            <a:r>
              <a:rPr lang="fr-FR" dirty="0" err="1"/>
              <a:t>Claranet</a:t>
            </a:r>
            <a:endParaRPr lang="fr-FR" dirty="0"/>
          </a:p>
        </p:txBody>
      </p:sp>
      <p:sp>
        <p:nvSpPr>
          <p:cNvPr id="6" name="Espace réservé du contenu 1"/>
          <p:cNvSpPr txBox="1">
            <a:spLocks/>
          </p:cNvSpPr>
          <p:nvPr/>
        </p:nvSpPr>
        <p:spPr>
          <a:xfrm>
            <a:off x="1944613" y="1907939"/>
            <a:ext cx="4608512" cy="67061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431936" indent="-43193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800" b="1">
                <a:solidFill>
                  <a:srgbClr val="474750"/>
                </a:solidFill>
                <a:latin typeface="+mn-lt"/>
                <a:ea typeface="+mn-ea"/>
                <a:cs typeface="+mn-cs"/>
              </a:defRPr>
            </a:lvl1pPr>
            <a:lvl2pPr marL="935859" indent="-35994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Arial" pitchFamily="34" charset="0"/>
              <a:buChar char="-"/>
              <a:defRPr sz="2400" b="1">
                <a:solidFill>
                  <a:srgbClr val="474750"/>
                </a:solidFill>
                <a:latin typeface="+mn-lt"/>
              </a:defRPr>
            </a:lvl2pPr>
            <a:lvl3pPr marL="1439783" indent="-2879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00000"/>
              </a:buClr>
              <a:buSzPct val="80000"/>
              <a:buFont typeface="Arial" pitchFamily="34" charset="0"/>
              <a:buChar char="•"/>
              <a:defRPr sz="1600">
                <a:solidFill>
                  <a:srgbClr val="474750"/>
                </a:solidFill>
                <a:latin typeface="+mn-lt"/>
              </a:defRPr>
            </a:lvl3pPr>
            <a:lvl4pPr marL="2015696" indent="-2879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100">
                <a:solidFill>
                  <a:schemeClr val="tx1"/>
                </a:solidFill>
                <a:latin typeface="+mn-lt"/>
              </a:defRPr>
            </a:lvl4pPr>
            <a:lvl5pPr marL="2591610" indent="-2879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100">
                <a:solidFill>
                  <a:schemeClr val="tx1"/>
                </a:solidFill>
                <a:latin typeface="+mn-lt"/>
              </a:defRPr>
            </a:lvl5pPr>
            <a:lvl6pPr marL="3167520" indent="-2879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100">
                <a:solidFill>
                  <a:schemeClr val="tx1"/>
                </a:solidFill>
                <a:latin typeface="+mn-lt"/>
              </a:defRPr>
            </a:lvl6pPr>
            <a:lvl7pPr marL="3743434" indent="-2879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100">
                <a:solidFill>
                  <a:schemeClr val="tx1"/>
                </a:solidFill>
                <a:latin typeface="+mn-lt"/>
              </a:defRPr>
            </a:lvl7pPr>
            <a:lvl8pPr marL="4319348" indent="-2879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100">
                <a:solidFill>
                  <a:schemeClr val="tx1"/>
                </a:solidFill>
                <a:latin typeface="+mn-lt"/>
              </a:defRPr>
            </a:lvl8pPr>
            <a:lvl9pPr marL="4895260" indent="-2879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-53073">
              <a:spcBef>
                <a:spcPts val="600"/>
              </a:spcBef>
              <a:buNone/>
            </a:pPr>
            <a:r>
              <a:rPr lang="fr-FR" sz="2400" dirty="0">
                <a:solidFill>
                  <a:srgbClr val="FF0000"/>
                </a:solidFill>
              </a:rPr>
              <a:t>Identifier </a:t>
            </a:r>
            <a:r>
              <a:rPr lang="fr-FR" sz="2400" b="0" kern="0" dirty="0"/>
              <a:t>les vulnérabilités</a:t>
            </a:r>
          </a:p>
          <a:p>
            <a:pPr marL="0" indent="-53073">
              <a:spcBef>
                <a:spcPts val="600"/>
              </a:spcBef>
              <a:buNone/>
            </a:pPr>
            <a:r>
              <a:rPr lang="fr-FR" sz="2400" b="0" kern="0" dirty="0"/>
              <a:t>sur les services </a:t>
            </a:r>
            <a:r>
              <a:rPr lang="fr-FR" sz="2400" b="0" kern="0" dirty="0" err="1"/>
              <a:t>webs</a:t>
            </a:r>
            <a:r>
              <a:rPr lang="fr-FR" sz="2400" b="0" kern="0" dirty="0"/>
              <a:t> </a:t>
            </a: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>
          <a:xfrm>
            <a:off x="1944613" y="3497917"/>
            <a:ext cx="4608512" cy="67061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431936" indent="-43193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5000"/>
              <a:buChar char="•"/>
              <a:defRPr sz="2800" b="1">
                <a:solidFill>
                  <a:srgbClr val="474750"/>
                </a:solidFill>
                <a:latin typeface="+mn-lt"/>
                <a:ea typeface="+mn-ea"/>
                <a:cs typeface="+mn-cs"/>
              </a:defRPr>
            </a:lvl1pPr>
            <a:lvl2pPr marL="935859" indent="-35994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Pct val="125000"/>
              <a:buFont typeface="Arial" pitchFamily="34" charset="0"/>
              <a:buChar char="-"/>
              <a:defRPr sz="2000" b="1">
                <a:solidFill>
                  <a:srgbClr val="474750"/>
                </a:solidFill>
                <a:latin typeface="+mn-lt"/>
              </a:defRPr>
            </a:lvl2pPr>
            <a:lvl3pPr marL="1439783" indent="-2879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A5AC"/>
              </a:buClr>
              <a:buSzPct val="110000"/>
              <a:buFont typeface="Arial" pitchFamily="34" charset="0"/>
              <a:buChar char="•"/>
              <a:defRPr sz="1800">
                <a:solidFill>
                  <a:srgbClr val="474750"/>
                </a:solidFill>
                <a:latin typeface="+mn-lt"/>
              </a:defRPr>
            </a:lvl3pPr>
            <a:lvl4pPr marL="2015696" indent="-2879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4pPr>
            <a:lvl5pPr marL="2591610" indent="-2879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100">
                <a:solidFill>
                  <a:schemeClr val="tx1"/>
                </a:solidFill>
                <a:latin typeface="+mn-lt"/>
              </a:defRPr>
            </a:lvl5pPr>
            <a:lvl6pPr marL="3167520" indent="-2879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100">
                <a:solidFill>
                  <a:schemeClr val="tx1"/>
                </a:solidFill>
                <a:latin typeface="+mn-lt"/>
              </a:defRPr>
            </a:lvl6pPr>
            <a:lvl7pPr marL="3743434" indent="-2879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100">
                <a:solidFill>
                  <a:schemeClr val="tx1"/>
                </a:solidFill>
                <a:latin typeface="+mn-lt"/>
              </a:defRPr>
            </a:lvl7pPr>
            <a:lvl8pPr marL="4319348" indent="-2879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100">
                <a:solidFill>
                  <a:schemeClr val="tx1"/>
                </a:solidFill>
                <a:latin typeface="+mn-lt"/>
              </a:defRPr>
            </a:lvl8pPr>
            <a:lvl9pPr marL="4895260" indent="-2879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-53073">
              <a:buNone/>
            </a:pPr>
            <a:r>
              <a:rPr lang="fr-FR" sz="2400" dirty="0">
                <a:solidFill>
                  <a:srgbClr val="FF0000"/>
                </a:solidFill>
              </a:rPr>
              <a:t>Mesurer </a:t>
            </a:r>
            <a:r>
              <a:rPr lang="fr-FR" sz="2400" b="0" kern="0" dirty="0"/>
              <a:t>le risque engendré </a:t>
            </a:r>
          </a:p>
          <a:p>
            <a:pPr marL="0" indent="-53073">
              <a:buNone/>
            </a:pPr>
            <a:r>
              <a:rPr lang="fr-FR" sz="2400" b="0" kern="0" dirty="0"/>
              <a:t>par ces vulnérabilités </a:t>
            </a:r>
          </a:p>
        </p:txBody>
      </p:sp>
      <p:sp>
        <p:nvSpPr>
          <p:cNvPr id="8" name="Espace réservé du contenu 1"/>
          <p:cNvSpPr txBox="1">
            <a:spLocks/>
          </p:cNvSpPr>
          <p:nvPr/>
        </p:nvSpPr>
        <p:spPr>
          <a:xfrm>
            <a:off x="1944613" y="5015347"/>
            <a:ext cx="4608512" cy="67061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431936" indent="-43193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5000"/>
              <a:buChar char="•"/>
              <a:defRPr sz="2800" b="1">
                <a:solidFill>
                  <a:srgbClr val="474750"/>
                </a:solidFill>
                <a:latin typeface="+mn-lt"/>
                <a:ea typeface="+mn-ea"/>
                <a:cs typeface="+mn-cs"/>
              </a:defRPr>
            </a:lvl1pPr>
            <a:lvl2pPr marL="935859" indent="-35994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Pct val="125000"/>
              <a:buFont typeface="Arial" pitchFamily="34" charset="0"/>
              <a:buChar char="-"/>
              <a:defRPr sz="2000" b="1">
                <a:solidFill>
                  <a:srgbClr val="474750"/>
                </a:solidFill>
                <a:latin typeface="+mn-lt"/>
              </a:defRPr>
            </a:lvl2pPr>
            <a:lvl3pPr marL="1439783" indent="-2879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A5AC"/>
              </a:buClr>
              <a:buSzPct val="110000"/>
              <a:buFont typeface="Arial" pitchFamily="34" charset="0"/>
              <a:buChar char="•"/>
              <a:defRPr sz="1800">
                <a:solidFill>
                  <a:srgbClr val="474750"/>
                </a:solidFill>
                <a:latin typeface="+mn-lt"/>
              </a:defRPr>
            </a:lvl3pPr>
            <a:lvl4pPr marL="2015696" indent="-2879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4pPr>
            <a:lvl5pPr marL="2591610" indent="-2879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100">
                <a:solidFill>
                  <a:schemeClr val="tx1"/>
                </a:solidFill>
                <a:latin typeface="+mn-lt"/>
              </a:defRPr>
            </a:lvl5pPr>
            <a:lvl6pPr marL="3167520" indent="-2879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100">
                <a:solidFill>
                  <a:schemeClr val="tx1"/>
                </a:solidFill>
                <a:latin typeface="+mn-lt"/>
              </a:defRPr>
            </a:lvl6pPr>
            <a:lvl7pPr marL="3743434" indent="-2879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100">
                <a:solidFill>
                  <a:schemeClr val="tx1"/>
                </a:solidFill>
                <a:latin typeface="+mn-lt"/>
              </a:defRPr>
            </a:lvl7pPr>
            <a:lvl8pPr marL="4319348" indent="-2879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100">
                <a:solidFill>
                  <a:schemeClr val="tx1"/>
                </a:solidFill>
                <a:latin typeface="+mn-lt"/>
              </a:defRPr>
            </a:lvl8pPr>
            <a:lvl9pPr marL="4895260" indent="-2879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-53073">
              <a:buNone/>
            </a:pPr>
            <a:r>
              <a:rPr lang="fr-FR" sz="2400" dirty="0">
                <a:solidFill>
                  <a:srgbClr val="FF0000"/>
                </a:solidFill>
              </a:rPr>
              <a:t>Proposer</a:t>
            </a:r>
            <a:r>
              <a:rPr lang="fr-FR" sz="2400" b="0" kern="0" dirty="0"/>
              <a:t> des mesures correctives</a:t>
            </a:r>
          </a:p>
        </p:txBody>
      </p:sp>
      <p:grpSp>
        <p:nvGrpSpPr>
          <p:cNvPr id="10" name="Grouper 9"/>
          <p:cNvGrpSpPr/>
          <p:nvPr/>
        </p:nvGrpSpPr>
        <p:grpSpPr>
          <a:xfrm>
            <a:off x="792485" y="1871935"/>
            <a:ext cx="733932" cy="733932"/>
            <a:chOff x="1152525" y="2132516"/>
            <a:chExt cx="1377363" cy="1377363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2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52525" y="2132516"/>
              <a:ext cx="1377363" cy="1377363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3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2598" y="2212684"/>
              <a:ext cx="629934" cy="629934"/>
            </a:xfrm>
            <a:prstGeom prst="rect">
              <a:avLst/>
            </a:prstGeom>
          </p:spPr>
        </p:pic>
      </p:grpSp>
      <p:grpSp>
        <p:nvGrpSpPr>
          <p:cNvPr id="16" name="Grouper 15"/>
          <p:cNvGrpSpPr/>
          <p:nvPr/>
        </p:nvGrpSpPr>
        <p:grpSpPr>
          <a:xfrm>
            <a:off x="792485" y="3445563"/>
            <a:ext cx="766632" cy="766632"/>
            <a:chOff x="5091168" y="1916492"/>
            <a:chExt cx="1342696" cy="1342696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4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91168" y="1916492"/>
              <a:ext cx="1342696" cy="1342696"/>
            </a:xfrm>
            <a:prstGeom prst="rect">
              <a:avLst/>
            </a:prstGeom>
          </p:spPr>
        </p:pic>
        <p:sp>
          <p:nvSpPr>
            <p:cNvPr id="13" name="Ellipse 12"/>
            <p:cNvSpPr/>
            <p:nvPr/>
          </p:nvSpPr>
          <p:spPr>
            <a:xfrm>
              <a:off x="5183450" y="2621565"/>
              <a:ext cx="234497" cy="2344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5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37967" y="2584619"/>
              <a:ext cx="335048" cy="335048"/>
            </a:xfrm>
            <a:prstGeom prst="rect">
              <a:avLst/>
            </a:prstGeom>
          </p:spPr>
        </p:pic>
      </p:grpSp>
      <p:pic>
        <p:nvPicPr>
          <p:cNvPr id="15" name="Image 14"/>
          <p:cNvPicPr>
            <a:picLocks noChangeAspect="1"/>
          </p:cNvPicPr>
          <p:nvPr/>
        </p:nvPicPr>
        <p:blipFill>
          <a:blip r:embed="rId6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485" y="4968255"/>
            <a:ext cx="756108" cy="75610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7925321" y="1853351"/>
            <a:ext cx="35967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AutoNum type="arabicPeriod"/>
            </a:pPr>
            <a:r>
              <a:rPr lang="fr-FR" sz="1400" b="1" dirty="0">
                <a:solidFill>
                  <a:schemeClr val="bg1"/>
                </a:solidFill>
              </a:rPr>
              <a:t>Collecte d’informations publiques</a:t>
            </a:r>
          </a:p>
          <a:p>
            <a:pPr lvl="0"/>
            <a:r>
              <a:rPr lang="fr-FR" sz="1400" dirty="0">
                <a:solidFill>
                  <a:schemeClr val="bg1"/>
                </a:solidFill>
              </a:rPr>
              <a:t>Recherche de données publiques, </a:t>
            </a:r>
          </a:p>
          <a:p>
            <a:pPr lvl="0"/>
            <a:r>
              <a:rPr lang="fr-FR" sz="1400" dirty="0">
                <a:solidFill>
                  <a:schemeClr val="bg1"/>
                </a:solidFill>
              </a:rPr>
              <a:t>scan de ports et de services, </a:t>
            </a:r>
            <a:r>
              <a:rPr lang="fr-FR" sz="1400" dirty="0" err="1">
                <a:solidFill>
                  <a:schemeClr val="bg1"/>
                </a:solidFill>
              </a:rPr>
              <a:t>etc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21276" y="2681588"/>
            <a:ext cx="324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2"/>
            </a:pPr>
            <a:r>
              <a:rPr lang="fr-FR" sz="1400" b="1" dirty="0">
                <a:solidFill>
                  <a:schemeClr val="bg1"/>
                </a:solidFill>
              </a:rPr>
              <a:t>Collecte des vulnérabilités</a:t>
            </a:r>
          </a:p>
          <a:p>
            <a:pPr lvl="0"/>
            <a:r>
              <a:rPr lang="fr-FR" sz="1400" dirty="0">
                <a:solidFill>
                  <a:schemeClr val="bg1"/>
                </a:solidFill>
              </a:rPr>
              <a:t>Failles sur certaines versions de modules d’un CMS, paramètres vulnérables dans des formulaires, </a:t>
            </a:r>
            <a:r>
              <a:rPr lang="fr-FR" sz="1400" dirty="0" err="1">
                <a:solidFill>
                  <a:schemeClr val="bg1"/>
                </a:solidFill>
              </a:rPr>
              <a:t>etc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21277" y="3725268"/>
            <a:ext cx="3240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3"/>
            </a:pPr>
            <a:r>
              <a:rPr lang="fr-FR" sz="1400" b="1" dirty="0">
                <a:solidFill>
                  <a:schemeClr val="bg1"/>
                </a:solidFill>
              </a:rPr>
              <a:t>Intrusion </a:t>
            </a:r>
          </a:p>
          <a:p>
            <a:pPr lvl="0"/>
            <a:r>
              <a:rPr lang="fr-FR" sz="1400" dirty="0">
                <a:solidFill>
                  <a:schemeClr val="bg1"/>
                </a:solidFill>
              </a:rPr>
              <a:t>Utilisation d’exploits connus, </a:t>
            </a:r>
          </a:p>
          <a:p>
            <a:pPr lvl="0"/>
            <a:r>
              <a:rPr lang="fr-FR" sz="1400" dirty="0">
                <a:solidFill>
                  <a:schemeClr val="bg1"/>
                </a:solidFill>
              </a:rPr>
              <a:t>injection de code malveillant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21276" y="4553505"/>
            <a:ext cx="3240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4"/>
            </a:pPr>
            <a:r>
              <a:rPr lang="fr-FR" sz="1400" b="1" dirty="0">
                <a:solidFill>
                  <a:schemeClr val="bg1"/>
                </a:solidFill>
              </a:rPr>
              <a:t>Post-Intrusion </a:t>
            </a:r>
          </a:p>
          <a:p>
            <a:pPr lvl="0"/>
            <a:r>
              <a:rPr lang="fr-FR" sz="1400" dirty="0">
                <a:solidFill>
                  <a:schemeClr val="bg1"/>
                </a:solidFill>
              </a:rPr>
              <a:t>Élévation de privilèges et maintien de l’accès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921277" y="5381743"/>
            <a:ext cx="3240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5"/>
            </a:pPr>
            <a:r>
              <a:rPr lang="fr-FR" sz="1400" b="1" dirty="0">
                <a:solidFill>
                  <a:schemeClr val="bg1"/>
                </a:solidFill>
              </a:rPr>
              <a:t>Rapport d’intrusion </a:t>
            </a:r>
          </a:p>
          <a:p>
            <a:pPr lvl="0"/>
            <a:r>
              <a:rPr lang="fr-FR" sz="1400" dirty="0">
                <a:solidFill>
                  <a:schemeClr val="bg1"/>
                </a:solidFill>
              </a:rPr>
              <a:t>Synthèse des résultats, </a:t>
            </a:r>
            <a:r>
              <a:rPr lang="fr-FR" sz="1400">
                <a:solidFill>
                  <a:schemeClr val="bg1"/>
                </a:solidFill>
              </a:rPr>
              <a:t>mesures correctives</a:t>
            </a:r>
            <a:endParaRPr lang="fr-FR" sz="1400" dirty="0">
              <a:solidFill>
                <a:schemeClr val="bg1"/>
              </a:solidFill>
            </a:endParaRP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7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213" y="1997367"/>
            <a:ext cx="360040" cy="360040"/>
          </a:xfrm>
          <a:prstGeom prst="rect">
            <a:avLst/>
          </a:prstGeom>
        </p:spPr>
      </p:pic>
      <p:grpSp>
        <p:nvGrpSpPr>
          <p:cNvPr id="28" name="Grouper 27"/>
          <p:cNvGrpSpPr/>
          <p:nvPr/>
        </p:nvGrpSpPr>
        <p:grpSpPr>
          <a:xfrm>
            <a:off x="7345213" y="2861463"/>
            <a:ext cx="358087" cy="358087"/>
            <a:chOff x="1152525" y="2132516"/>
            <a:chExt cx="1377363" cy="1377363"/>
          </a:xfrm>
        </p:grpSpPr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9" cstate="screen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52525" y="2132516"/>
              <a:ext cx="1377363" cy="1377363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11" cstate="screen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2598" y="2212684"/>
              <a:ext cx="629934" cy="629934"/>
            </a:xfrm>
            <a:prstGeom prst="rect">
              <a:avLst/>
            </a:prstGeom>
          </p:spPr>
        </p:pic>
      </p:grpSp>
      <p:pic>
        <p:nvPicPr>
          <p:cNvPr id="31" name="Image 30"/>
          <p:cNvPicPr>
            <a:picLocks noChangeAspect="1"/>
          </p:cNvPicPr>
          <p:nvPr/>
        </p:nvPicPr>
        <p:blipFill>
          <a:blip r:embed="rId13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213" y="3886200"/>
            <a:ext cx="343415" cy="343415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1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213" y="4733671"/>
            <a:ext cx="385615" cy="385615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17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213" y="5597767"/>
            <a:ext cx="373958" cy="373958"/>
          </a:xfrm>
          <a:prstGeom prst="rect">
            <a:avLst/>
          </a:prstGeom>
        </p:spPr>
      </p:pic>
      <p:sp>
        <p:nvSpPr>
          <p:cNvPr id="35" name="ZoneTexte 34"/>
          <p:cNvSpPr txBox="1"/>
          <p:nvPr/>
        </p:nvSpPr>
        <p:spPr>
          <a:xfrm>
            <a:off x="7993285" y="115185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</a:rPr>
              <a:t>Méthodologie</a:t>
            </a:r>
          </a:p>
        </p:txBody>
      </p:sp>
    </p:spTree>
    <p:extLst>
      <p:ext uri="{BB962C8B-B14F-4D97-AF65-F5344CB8AC3E}">
        <p14:creationId xmlns:p14="http://schemas.microsoft.com/office/powerpoint/2010/main" val="1113785978"/>
      </p:ext>
    </p:extLst>
  </p:cSld>
  <p:clrMapOvr>
    <a:masterClrMapping/>
  </p:clrMapOvr>
</p:sld>
</file>

<file path=ppt/theme/theme1.xml><?xml version="1.0" encoding="utf-8"?>
<a:theme xmlns:a="http://schemas.openxmlformats.org/drawingml/2006/main" name="PPP 16-9 Template (2)">
  <a:themeElements>
    <a:clrScheme name="claranet new">
      <a:dk1>
        <a:srgbClr val="2F2F2F"/>
      </a:dk1>
      <a:lt1>
        <a:srgbClr val="FFFFFF"/>
      </a:lt1>
      <a:dk2>
        <a:srgbClr val="E00000"/>
      </a:dk2>
      <a:lt2>
        <a:srgbClr val="FFFFFF"/>
      </a:lt2>
      <a:accent1>
        <a:srgbClr val="E00000"/>
      </a:accent1>
      <a:accent2>
        <a:srgbClr val="DFDFDF"/>
      </a:accent2>
      <a:accent3>
        <a:srgbClr val="BFBFBF"/>
      </a:accent3>
      <a:accent4>
        <a:srgbClr val="9F9F9F"/>
      </a:accent4>
      <a:accent5>
        <a:srgbClr val="474747"/>
      </a:accent5>
      <a:accent6>
        <a:srgbClr val="2F2F2F"/>
      </a:accent6>
      <a:hlink>
        <a:srgbClr val="E00000"/>
      </a:hlink>
      <a:folHlink>
        <a:srgbClr val="636363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3">
        <a:dk1>
          <a:srgbClr val="000000"/>
        </a:dk1>
        <a:lt1>
          <a:srgbClr val="FFFFFF"/>
        </a:lt1>
        <a:dk2>
          <a:srgbClr val="E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14">
        <a:dk1>
          <a:srgbClr val="5F5F5F"/>
        </a:dk1>
        <a:lt1>
          <a:srgbClr val="FFFFFF"/>
        </a:lt1>
        <a:dk2>
          <a:srgbClr val="E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50505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Claranet">
      <a:dk1>
        <a:srgbClr val="2F2F2F"/>
      </a:dk1>
      <a:lt1>
        <a:srgbClr val="FFFFFF"/>
      </a:lt1>
      <a:dk2>
        <a:srgbClr val="E00000"/>
      </a:dk2>
      <a:lt2>
        <a:srgbClr val="FFFFFF"/>
      </a:lt2>
      <a:accent1>
        <a:srgbClr val="E00000"/>
      </a:accent1>
      <a:accent2>
        <a:srgbClr val="DFDFDF"/>
      </a:accent2>
      <a:accent3>
        <a:srgbClr val="BFBFBF"/>
      </a:accent3>
      <a:accent4>
        <a:srgbClr val="9F9F9F"/>
      </a:accent4>
      <a:accent5>
        <a:srgbClr val="474747"/>
      </a:accent5>
      <a:accent6>
        <a:srgbClr val="2F2F2F"/>
      </a:accent6>
      <a:hlink>
        <a:srgbClr val="E00000"/>
      </a:hlink>
      <a:folHlink>
        <a:srgbClr val="6363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45EEB32D423646A59FE882E9BFF3B6" ma:contentTypeVersion="0" ma:contentTypeDescription="Create a new document." ma:contentTypeScope="" ma:versionID="cf0f3d191756dd9998e00d21b09d3692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A36DD1A-0519-4CAF-AE10-54ED9AD5E7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55F8062-CC6A-4956-96D5-CD63A426BB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382D0F-215C-4CB4-90C6-230C75AD163E}">
  <ds:schemaRefs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16220</TotalTime>
  <Words>82</Words>
  <Application>Microsoft Office PowerPoint</Application>
  <PresentationFormat>Personnalisé</PresentationFormat>
  <Paragraphs>19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PPP 16-9 Template (2)</vt:lpstr>
      <vt:lpstr>Pentest by Claranet</vt:lpstr>
    </vt:vector>
  </TitlesOfParts>
  <Company>Claranet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Pentest</dc:title>
  <dc:subject>Pôle Security &amp; Compliance</dc:subject>
  <dc:creator>Alexandre Lauga;Lucas;Guillaume</dc:creator>
  <cp:lastModifiedBy>Hugues MARILLEAU</cp:lastModifiedBy>
  <cp:revision>1020</cp:revision>
  <dcterms:created xsi:type="dcterms:W3CDTF">2013-05-24T07:36:33Z</dcterms:created>
  <dcterms:modified xsi:type="dcterms:W3CDTF">2017-11-08T10:17:05Z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dience">
    <vt:lpwstr>External</vt:lpwstr>
  </property>
  <property fmtid="{D5CDD505-2E9C-101B-9397-08002B2CF9AE}" pid="3" name="Description0">
    <vt:lpwstr>Diagram template to capture the business process flow of a customer</vt:lpwstr>
  </property>
  <property fmtid="{D5CDD505-2E9C-101B-9397-08002B2CF9AE}" pid="4" name="Document Type">
    <vt:lpwstr>Sales Aid</vt:lpwstr>
  </property>
  <property fmtid="{D5CDD505-2E9C-101B-9397-08002B2CF9AE}" pid="5" name="ContentTypeId">
    <vt:lpwstr>0x0101007B45EEB32D423646A59FE882E9BFF3B6</vt:lpwstr>
  </property>
</Properties>
</file>