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4" r:id="rId5"/>
    <p:sldId id="263" r:id="rId6"/>
    <p:sldId id="265" r:id="rId7"/>
    <p:sldId id="268" r:id="rId8"/>
    <p:sldId id="269" r:id="rId9"/>
    <p:sldId id="270" r:id="rId10"/>
    <p:sldId id="266" r:id="rId11"/>
    <p:sldId id="267" r:id="rId12"/>
    <p:sldId id="262" r:id="rId13"/>
    <p:sldId id="259" r:id="rId14"/>
    <p:sldId id="260" r:id="rId15"/>
    <p:sldId id="26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081EE-5DF6-A10A-EED6-553A86C6D6FB}" v="654" dt="2025-08-21T17:03:27.299"/>
    <p1510:client id="{56FB31A9-16A5-EBB9-ECA8-4118E13E7DED}" v="163" dt="2025-08-21T18:29:29.094"/>
    <p1510:client id="{7B3AC9BC-058B-9356-A271-92BA07E894B3}" v="1200" dt="2025-08-21T16:51:06.961"/>
    <p1510:client id="{AC182FC0-ADE6-79EE-98F1-C1AD57BEE6C1}" v="1210" dt="2025-08-21T20:02:52.054"/>
    <p1510:client id="{B7C8B6A3-10FA-54FC-440A-35C3DA5A0587}" v="10" dt="2025-08-21T12:55:15.308"/>
    <p1510:client id="{F61DA956-284F-33A3-3610-B85E5F8CF907}" v="92" dt="2025-08-21T22:59:07.916"/>
    <p1510:client id="{FCBB982F-8588-B8B5-F5E9-6CA8CB485A6F}" v="224" dt="2025-08-21T15:39:06.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親富祖　元希" userId="S::2647074289@utac.u-tokyo.ac.jp::33f6d043-10ec-424e-8682-9dd46d013faf" providerId="AD" clId="Web-{56FB31A9-16A5-EBB9-ECA8-4118E13E7DED}"/>
    <pc:docChg chg="modSld">
      <pc:chgData name="親富祖　元希" userId="S::2647074289@utac.u-tokyo.ac.jp::33f6d043-10ec-424e-8682-9dd46d013faf" providerId="AD" clId="Web-{56FB31A9-16A5-EBB9-ECA8-4118E13E7DED}" dt="2025-08-21T18:29:29.094" v="165"/>
      <pc:docMkLst>
        <pc:docMk/>
      </pc:docMkLst>
      <pc:sldChg chg="addSp delSp modSp">
        <pc:chgData name="親富祖　元希" userId="S::2647074289@utac.u-tokyo.ac.jp::33f6d043-10ec-424e-8682-9dd46d013faf" providerId="AD" clId="Web-{56FB31A9-16A5-EBB9-ECA8-4118E13E7DED}" dt="2025-08-21T18:28:57.404" v="163" actId="20577"/>
        <pc:sldMkLst>
          <pc:docMk/>
          <pc:sldMk cId="2281500651" sldId="258"/>
        </pc:sldMkLst>
        <pc:spChg chg="mod">
          <ac:chgData name="親富祖　元希" userId="S::2647074289@utac.u-tokyo.ac.jp::33f6d043-10ec-424e-8682-9dd46d013faf" providerId="AD" clId="Web-{56FB31A9-16A5-EBB9-ECA8-4118E13E7DED}" dt="2025-08-21T18:28:57.404" v="163" actId="20577"/>
          <ac:spMkLst>
            <pc:docMk/>
            <pc:sldMk cId="2281500651" sldId="258"/>
            <ac:spMk id="2" creationId="{17A22A46-4285-F82E-1462-5657B1A956F9}"/>
          </ac:spMkLst>
        </pc:spChg>
        <pc:spChg chg="mod">
          <ac:chgData name="親富祖　元希" userId="S::2647074289@utac.u-tokyo.ac.jp::33f6d043-10ec-424e-8682-9dd46d013faf" providerId="AD" clId="Web-{56FB31A9-16A5-EBB9-ECA8-4118E13E7DED}" dt="2025-08-21T18:26:24.861" v="128" actId="14100"/>
          <ac:spMkLst>
            <pc:docMk/>
            <pc:sldMk cId="2281500651" sldId="258"/>
            <ac:spMk id="3" creationId="{F504E4EC-D723-CDBF-A8E6-1F9A42673A5A}"/>
          </ac:spMkLst>
        </pc:spChg>
        <pc:spChg chg="mod">
          <ac:chgData name="親富祖　元希" userId="S::2647074289@utac.u-tokyo.ac.jp::33f6d043-10ec-424e-8682-9dd46d013faf" providerId="AD" clId="Web-{56FB31A9-16A5-EBB9-ECA8-4118E13E7DED}" dt="2025-08-21T18:26:37.424" v="132" actId="20577"/>
          <ac:spMkLst>
            <pc:docMk/>
            <pc:sldMk cId="2281500651" sldId="258"/>
            <ac:spMk id="5" creationId="{D6ECC28A-A1EB-E5BD-B4F3-4AD5D4A02F5B}"/>
          </ac:spMkLst>
        </pc:spChg>
        <pc:spChg chg="add mod">
          <ac:chgData name="親富祖　元希" userId="S::2647074289@utac.u-tokyo.ac.jp::33f6d043-10ec-424e-8682-9dd46d013faf" providerId="AD" clId="Web-{56FB31A9-16A5-EBB9-ECA8-4118E13E7DED}" dt="2025-08-21T18:27:07.645" v="147" actId="1076"/>
          <ac:spMkLst>
            <pc:docMk/>
            <pc:sldMk cId="2281500651" sldId="258"/>
            <ac:spMk id="9" creationId="{6085FABF-87D5-209F-0519-B452C8DBE80E}"/>
          </ac:spMkLst>
        </pc:spChg>
        <pc:spChg chg="add mod">
          <ac:chgData name="親富祖　元希" userId="S::2647074289@utac.u-tokyo.ac.jp::33f6d043-10ec-424e-8682-9dd46d013faf" providerId="AD" clId="Web-{56FB31A9-16A5-EBB9-ECA8-4118E13E7DED}" dt="2025-08-21T18:28:43.010" v="156"/>
          <ac:spMkLst>
            <pc:docMk/>
            <pc:sldMk cId="2281500651" sldId="258"/>
            <ac:spMk id="10" creationId="{C129393E-D6D9-F780-F1AF-A629FF7804B9}"/>
          </ac:spMkLst>
        </pc:spChg>
        <pc:picChg chg="add del mod">
          <ac:chgData name="親富祖　元希" userId="S::2647074289@utac.u-tokyo.ac.jp::33f6d043-10ec-424e-8682-9dd46d013faf" providerId="AD" clId="Web-{56FB31A9-16A5-EBB9-ECA8-4118E13E7DED}" dt="2025-08-21T18:25:25.216" v="96"/>
          <ac:picMkLst>
            <pc:docMk/>
            <pc:sldMk cId="2281500651" sldId="258"/>
            <ac:picMk id="6" creationId="{C358111D-3E46-FDD1-4B2B-FA4690BDEAC4}"/>
          </ac:picMkLst>
        </pc:picChg>
        <pc:picChg chg="add mod">
          <ac:chgData name="親富祖　元希" userId="S::2647074289@utac.u-tokyo.ac.jp::33f6d043-10ec-424e-8682-9dd46d013faf" providerId="AD" clId="Web-{56FB31A9-16A5-EBB9-ECA8-4118E13E7DED}" dt="2025-08-21T18:26:20.313" v="127" actId="14100"/>
          <ac:picMkLst>
            <pc:docMk/>
            <pc:sldMk cId="2281500651" sldId="258"/>
            <ac:picMk id="7" creationId="{EEDC28BB-8076-3DCF-2503-8D0D8FD49AF2}"/>
          </ac:picMkLst>
        </pc:picChg>
      </pc:sldChg>
      <pc:sldChg chg="addSp delSp">
        <pc:chgData name="親富祖　元希" userId="S::2647074289@utac.u-tokyo.ac.jp::33f6d043-10ec-424e-8682-9dd46d013faf" providerId="AD" clId="Web-{56FB31A9-16A5-EBB9-ECA8-4118E13E7DED}" dt="2025-08-21T18:29:29.094" v="165"/>
        <pc:sldMkLst>
          <pc:docMk/>
          <pc:sldMk cId="846992782" sldId="264"/>
        </pc:sldMkLst>
        <pc:spChg chg="add del">
          <ac:chgData name="親富祖　元希" userId="S::2647074289@utac.u-tokyo.ac.jp::33f6d043-10ec-424e-8682-9dd46d013faf" providerId="AD" clId="Web-{56FB31A9-16A5-EBB9-ECA8-4118E13E7DED}" dt="2025-08-21T18:29:29.094" v="165"/>
          <ac:spMkLst>
            <pc:docMk/>
            <pc:sldMk cId="846992782" sldId="264"/>
            <ac:spMk id="7" creationId="{A13817A9-412C-EB3B-DAAE-2249BF06FFE7}"/>
          </ac:spMkLst>
        </pc:spChg>
      </pc:sldChg>
      <pc:sldChg chg="modSp">
        <pc:chgData name="親富祖　元希" userId="S::2647074289@utac.u-tokyo.ac.jp::33f6d043-10ec-424e-8682-9dd46d013faf" providerId="AD" clId="Web-{56FB31A9-16A5-EBB9-ECA8-4118E13E7DED}" dt="2025-08-21T17:04:29.268" v="2" actId="20577"/>
        <pc:sldMkLst>
          <pc:docMk/>
          <pc:sldMk cId="1965636179" sldId="270"/>
        </pc:sldMkLst>
        <pc:spChg chg="mod">
          <ac:chgData name="親富祖　元希" userId="S::2647074289@utac.u-tokyo.ac.jp::33f6d043-10ec-424e-8682-9dd46d013faf" providerId="AD" clId="Web-{56FB31A9-16A5-EBB9-ECA8-4118E13E7DED}" dt="2025-08-21T17:04:29.268" v="2" actId="20577"/>
          <ac:spMkLst>
            <pc:docMk/>
            <pc:sldMk cId="1965636179" sldId="270"/>
            <ac:spMk id="3" creationId="{424162C4-2EB4-B505-8DC7-D9A9EEC42309}"/>
          </ac:spMkLst>
        </pc:spChg>
      </pc:sldChg>
    </pc:docChg>
  </pc:docChgLst>
  <pc:docChgLst>
    <pc:chgData name="親富祖　元希" userId="S::2647074289@utac.u-tokyo.ac.jp::33f6d043-10ec-424e-8682-9dd46d013faf" providerId="AD" clId="Web-{7B3AC9BC-058B-9356-A271-92BA07E894B3}"/>
    <pc:docChg chg="addSld delSld modSld sldOrd">
      <pc:chgData name="親富祖　元希" userId="S::2647074289@utac.u-tokyo.ac.jp::33f6d043-10ec-424e-8682-9dd46d013faf" providerId="AD" clId="Web-{7B3AC9BC-058B-9356-A271-92BA07E894B3}" dt="2025-08-21T16:51:06.961" v="1128" actId="20577"/>
      <pc:docMkLst>
        <pc:docMk/>
      </pc:docMkLst>
      <pc:sldChg chg="modSp">
        <pc:chgData name="親富祖　元希" userId="S::2647074289@utac.u-tokyo.ac.jp::33f6d043-10ec-424e-8682-9dd46d013faf" providerId="AD" clId="Web-{7B3AC9BC-058B-9356-A271-92BA07E894B3}" dt="2025-08-21T12:01:19.167" v="47" actId="20577"/>
        <pc:sldMkLst>
          <pc:docMk/>
          <pc:sldMk cId="2128380218" sldId="256"/>
        </pc:sldMkLst>
        <pc:spChg chg="mod">
          <ac:chgData name="親富祖　元希" userId="S::2647074289@utac.u-tokyo.ac.jp::33f6d043-10ec-424e-8682-9dd46d013faf" providerId="AD" clId="Web-{7B3AC9BC-058B-9356-A271-92BA07E894B3}" dt="2025-08-21T12:01:19.167" v="47" actId="20577"/>
          <ac:spMkLst>
            <pc:docMk/>
            <pc:sldMk cId="2128380218" sldId="256"/>
            <ac:spMk id="2" creationId="{00000000-0000-0000-0000-000000000000}"/>
          </ac:spMkLst>
        </pc:spChg>
      </pc:sldChg>
      <pc:sldChg chg="new del">
        <pc:chgData name="親富祖　元希" userId="S::2647074289@utac.u-tokyo.ac.jp::33f6d043-10ec-424e-8682-9dd46d013faf" providerId="AD" clId="Web-{7B3AC9BC-058B-9356-A271-92BA07E894B3}" dt="2025-08-21T11:59:21.817" v="1"/>
        <pc:sldMkLst>
          <pc:docMk/>
          <pc:sldMk cId="2755983529" sldId="257"/>
        </pc:sldMkLst>
      </pc:sldChg>
      <pc:sldChg chg="addSp modSp new modNotes">
        <pc:chgData name="親富祖　元希" userId="S::2647074289@utac.u-tokyo.ac.jp::33f6d043-10ec-424e-8682-9dd46d013faf" providerId="AD" clId="Web-{7B3AC9BC-058B-9356-A271-92BA07E894B3}" dt="2025-08-21T12:08:28.151" v="55" actId="20577"/>
        <pc:sldMkLst>
          <pc:docMk/>
          <pc:sldMk cId="4138616036" sldId="257"/>
        </pc:sldMkLst>
        <pc:spChg chg="mod">
          <ac:chgData name="親富祖　元希" userId="S::2647074289@utac.u-tokyo.ac.jp::33f6d043-10ec-424e-8682-9dd46d013faf" providerId="AD" clId="Web-{7B3AC9BC-058B-9356-A271-92BA07E894B3}" dt="2025-08-21T12:08:28.151" v="55" actId="20577"/>
          <ac:spMkLst>
            <pc:docMk/>
            <pc:sldMk cId="4138616036" sldId="257"/>
            <ac:spMk id="2" creationId="{4B412ABD-F249-8871-5CFB-3F6AF025059F}"/>
          </ac:spMkLst>
        </pc:spChg>
        <pc:spChg chg="mod">
          <ac:chgData name="親富祖　元希" userId="S::2647074289@utac.u-tokyo.ac.jp::33f6d043-10ec-424e-8682-9dd46d013faf" providerId="AD" clId="Web-{7B3AC9BC-058B-9356-A271-92BA07E894B3}" dt="2025-08-21T12:00:01.491" v="15" actId="20577"/>
          <ac:spMkLst>
            <pc:docMk/>
            <pc:sldMk cId="4138616036" sldId="257"/>
            <ac:spMk id="3" creationId="{2FDD334F-12A8-4EE4-1668-8C51C53DAF6C}"/>
          </ac:spMkLst>
        </pc:spChg>
        <pc:spChg chg="add mod">
          <ac:chgData name="親富祖　元希" userId="S::2647074289@utac.u-tokyo.ac.jp::33f6d043-10ec-424e-8682-9dd46d013faf" providerId="AD" clId="Web-{7B3AC9BC-058B-9356-A271-92BA07E894B3}" dt="2025-08-21T12:00:38.415" v="33" actId="14100"/>
          <ac:spMkLst>
            <pc:docMk/>
            <pc:sldMk cId="4138616036" sldId="257"/>
            <ac:spMk id="5" creationId="{5B491FF5-B019-5C37-4EFD-90D577B5AAAE}"/>
          </ac:spMkLst>
        </pc:spChg>
      </pc:sldChg>
      <pc:sldChg chg="modSp">
        <pc:chgData name="親富祖　元希" userId="S::2647074289@utac.u-tokyo.ac.jp::33f6d043-10ec-424e-8682-9dd46d013faf" providerId="AD" clId="Web-{7B3AC9BC-058B-9356-A271-92BA07E894B3}" dt="2025-08-21T16:49:42.162" v="1082" actId="20577"/>
        <pc:sldMkLst>
          <pc:docMk/>
          <pc:sldMk cId="2281500651" sldId="258"/>
        </pc:sldMkLst>
        <pc:spChg chg="mod">
          <ac:chgData name="親富祖　元希" userId="S::2647074289@utac.u-tokyo.ac.jp::33f6d043-10ec-424e-8682-9dd46d013faf" providerId="AD" clId="Web-{7B3AC9BC-058B-9356-A271-92BA07E894B3}" dt="2025-08-21T16:49:42.162" v="1082" actId="20577"/>
          <ac:spMkLst>
            <pc:docMk/>
            <pc:sldMk cId="2281500651" sldId="258"/>
            <ac:spMk id="2" creationId="{17A22A46-4285-F82E-1462-5657B1A956F9}"/>
          </ac:spMkLst>
        </pc:spChg>
        <pc:spChg chg="mod">
          <ac:chgData name="親富祖　元希" userId="S::2647074289@utac.u-tokyo.ac.jp::33f6d043-10ec-424e-8682-9dd46d013faf" providerId="AD" clId="Web-{7B3AC9BC-058B-9356-A271-92BA07E894B3}" dt="2025-08-21T16:49:28.911" v="1076" actId="20577"/>
          <ac:spMkLst>
            <pc:docMk/>
            <pc:sldMk cId="2281500651" sldId="258"/>
            <ac:spMk id="3" creationId="{F504E4EC-D723-CDBF-A8E6-1F9A42673A5A}"/>
          </ac:spMkLst>
        </pc:spChg>
        <pc:spChg chg="mod">
          <ac:chgData name="親富祖　元希" userId="S::2647074289@utac.u-tokyo.ac.jp::33f6d043-10ec-424e-8682-9dd46d013faf" providerId="AD" clId="Web-{7B3AC9BC-058B-9356-A271-92BA07E894B3}" dt="2025-08-21T15:33:30.378" v="499" actId="20577"/>
          <ac:spMkLst>
            <pc:docMk/>
            <pc:sldMk cId="2281500651" sldId="258"/>
            <ac:spMk id="4" creationId="{94650A7A-B4B2-5241-B033-F9ABB985874F}"/>
          </ac:spMkLst>
        </pc:spChg>
      </pc:sldChg>
      <pc:sldChg chg="modSp">
        <pc:chgData name="親富祖　元希" userId="S::2647074289@utac.u-tokyo.ac.jp::33f6d043-10ec-424e-8682-9dd46d013faf" providerId="AD" clId="Web-{7B3AC9BC-058B-9356-A271-92BA07E894B3}" dt="2025-08-21T16:48:36.722" v="1043" actId="20577"/>
        <pc:sldMkLst>
          <pc:docMk/>
          <pc:sldMk cId="1465670538" sldId="259"/>
        </pc:sldMkLst>
        <pc:spChg chg="mod">
          <ac:chgData name="親富祖　元希" userId="S::2647074289@utac.u-tokyo.ac.jp::33f6d043-10ec-424e-8682-9dd46d013faf" providerId="AD" clId="Web-{7B3AC9BC-058B-9356-A271-92BA07E894B3}" dt="2025-08-21T15:43:14.773" v="563" actId="20577"/>
          <ac:spMkLst>
            <pc:docMk/>
            <pc:sldMk cId="1465670538" sldId="259"/>
            <ac:spMk id="2" creationId="{65DC490A-EC73-AE48-6A74-0FC5047DC3F8}"/>
          </ac:spMkLst>
        </pc:spChg>
        <pc:spChg chg="mod">
          <ac:chgData name="親富祖　元希" userId="S::2647074289@utac.u-tokyo.ac.jp::33f6d043-10ec-424e-8682-9dd46d013faf" providerId="AD" clId="Web-{7B3AC9BC-058B-9356-A271-92BA07E894B3}" dt="2025-08-21T16:48:36.722" v="1043" actId="20577"/>
          <ac:spMkLst>
            <pc:docMk/>
            <pc:sldMk cId="1465670538" sldId="259"/>
            <ac:spMk id="3" creationId="{20EC3EDA-2291-BD77-0A54-E84B28FE4BC8}"/>
          </ac:spMkLst>
        </pc:spChg>
        <pc:spChg chg="mod">
          <ac:chgData name="親富祖　元希" userId="S::2647074289@utac.u-tokyo.ac.jp::33f6d043-10ec-424e-8682-9dd46d013faf" providerId="AD" clId="Web-{7B3AC9BC-058B-9356-A271-92BA07E894B3}" dt="2025-08-21T16:47:45.048" v="1020" actId="14100"/>
          <ac:spMkLst>
            <pc:docMk/>
            <pc:sldMk cId="1465670538" sldId="259"/>
            <ac:spMk id="4" creationId="{2EC725CC-DB70-D10D-5B77-1C37E4D11AEE}"/>
          </ac:spMkLst>
        </pc:spChg>
      </pc:sldChg>
      <pc:sldChg chg="modSp">
        <pc:chgData name="親富祖　元希" userId="S::2647074289@utac.u-tokyo.ac.jp::33f6d043-10ec-424e-8682-9dd46d013faf" providerId="AD" clId="Web-{7B3AC9BC-058B-9356-A271-92BA07E894B3}" dt="2025-08-21T16:47:50.673" v="1023" actId="14100"/>
        <pc:sldMkLst>
          <pc:docMk/>
          <pc:sldMk cId="764366815" sldId="260"/>
        </pc:sldMkLst>
        <pc:spChg chg="mod">
          <ac:chgData name="親富祖　元希" userId="S::2647074289@utac.u-tokyo.ac.jp::33f6d043-10ec-424e-8682-9dd46d013faf" providerId="AD" clId="Web-{7B3AC9BC-058B-9356-A271-92BA07E894B3}" dt="2025-08-21T16:47:50.673" v="1023" actId="14100"/>
          <ac:spMkLst>
            <pc:docMk/>
            <pc:sldMk cId="764366815" sldId="260"/>
            <ac:spMk id="4" creationId="{DBDE71B7-9828-682D-4191-5120A418A862}"/>
          </ac:spMkLst>
        </pc:spChg>
      </pc:sldChg>
      <pc:sldChg chg="modSp">
        <pc:chgData name="親富祖　元希" userId="S::2647074289@utac.u-tokyo.ac.jp::33f6d043-10ec-424e-8682-9dd46d013faf" providerId="AD" clId="Web-{7B3AC9BC-058B-9356-A271-92BA07E894B3}" dt="2025-08-21T16:47:59.361" v="1028" actId="14100"/>
        <pc:sldMkLst>
          <pc:docMk/>
          <pc:sldMk cId="3101689476" sldId="261"/>
        </pc:sldMkLst>
        <pc:spChg chg="mod">
          <ac:chgData name="親富祖　元希" userId="S::2647074289@utac.u-tokyo.ac.jp::33f6d043-10ec-424e-8682-9dd46d013faf" providerId="AD" clId="Web-{7B3AC9BC-058B-9356-A271-92BA07E894B3}" dt="2025-08-21T14:48:53.454" v="90" actId="20577"/>
          <ac:spMkLst>
            <pc:docMk/>
            <pc:sldMk cId="3101689476" sldId="261"/>
            <ac:spMk id="2" creationId="{A23C4F5E-8FA4-D9D5-42B4-A57CAD198F35}"/>
          </ac:spMkLst>
        </pc:spChg>
        <pc:spChg chg="mod">
          <ac:chgData name="親富祖　元希" userId="S::2647074289@utac.u-tokyo.ac.jp::33f6d043-10ec-424e-8682-9dd46d013faf" providerId="AD" clId="Web-{7B3AC9BC-058B-9356-A271-92BA07E894B3}" dt="2025-08-21T14:52:30.133" v="224" actId="20577"/>
          <ac:spMkLst>
            <pc:docMk/>
            <pc:sldMk cId="3101689476" sldId="261"/>
            <ac:spMk id="3" creationId="{7D2F57B1-1D40-A464-6F6B-69D5F6D90716}"/>
          </ac:spMkLst>
        </pc:spChg>
        <pc:spChg chg="mod">
          <ac:chgData name="親富祖　元希" userId="S::2647074289@utac.u-tokyo.ac.jp::33f6d043-10ec-424e-8682-9dd46d013faf" providerId="AD" clId="Web-{7B3AC9BC-058B-9356-A271-92BA07E894B3}" dt="2025-08-21T16:47:59.361" v="1028" actId="14100"/>
          <ac:spMkLst>
            <pc:docMk/>
            <pc:sldMk cId="3101689476" sldId="261"/>
            <ac:spMk id="4" creationId="{120ABFBD-7AE5-E17A-B634-A6540B1FFAD9}"/>
          </ac:spMkLst>
        </pc:spChg>
      </pc:sldChg>
      <pc:sldChg chg="modSp add replId">
        <pc:chgData name="親富祖　元希" userId="S::2647074289@utac.u-tokyo.ac.jp::33f6d043-10ec-424e-8682-9dd46d013faf" providerId="AD" clId="Web-{7B3AC9BC-058B-9356-A271-92BA07E894B3}" dt="2025-08-21T16:47:31.032" v="1013" actId="14100"/>
        <pc:sldMkLst>
          <pc:docMk/>
          <pc:sldMk cId="613427462" sldId="262"/>
        </pc:sldMkLst>
        <pc:spChg chg="mod">
          <ac:chgData name="親富祖　元希" userId="S::2647074289@utac.u-tokyo.ac.jp::33f6d043-10ec-424e-8682-9dd46d013faf" providerId="AD" clId="Web-{7B3AC9BC-058B-9356-A271-92BA07E894B3}" dt="2025-08-21T16:45:52.544" v="998" actId="20577"/>
          <ac:spMkLst>
            <pc:docMk/>
            <pc:sldMk cId="613427462" sldId="262"/>
            <ac:spMk id="2" creationId="{27E7FDD8-A1E1-CBD7-E0E1-17714B2A76F1}"/>
          </ac:spMkLst>
        </pc:spChg>
        <pc:spChg chg="mod">
          <ac:chgData name="親富祖　元希" userId="S::2647074289@utac.u-tokyo.ac.jp::33f6d043-10ec-424e-8682-9dd46d013faf" providerId="AD" clId="Web-{7B3AC9BC-058B-9356-A271-92BA07E894B3}" dt="2025-08-21T16:47:31.032" v="1013" actId="14100"/>
          <ac:spMkLst>
            <pc:docMk/>
            <pc:sldMk cId="613427462" sldId="262"/>
            <ac:spMk id="4" creationId="{0C85073D-95F7-AEC8-5545-35A7D0C3CD17}"/>
          </ac:spMkLst>
        </pc:spChg>
      </pc:sldChg>
      <pc:sldChg chg="modSp add ord replId">
        <pc:chgData name="親富祖　元希" userId="S::2647074289@utac.u-tokyo.ac.jp::33f6d043-10ec-424e-8682-9dd46d013faf" providerId="AD" clId="Web-{7B3AC9BC-058B-9356-A271-92BA07E894B3}" dt="2025-08-21T16:25:16.066" v="869" actId="20577"/>
        <pc:sldMkLst>
          <pc:docMk/>
          <pc:sldMk cId="3814780569" sldId="263"/>
        </pc:sldMkLst>
        <pc:spChg chg="mod">
          <ac:chgData name="親富祖　元希" userId="S::2647074289@utac.u-tokyo.ac.jp::33f6d043-10ec-424e-8682-9dd46d013faf" providerId="AD" clId="Web-{7B3AC9BC-058B-9356-A271-92BA07E894B3}" dt="2025-08-21T16:25:16.066" v="869" actId="20577"/>
          <ac:spMkLst>
            <pc:docMk/>
            <pc:sldMk cId="3814780569" sldId="263"/>
            <ac:spMk id="2" creationId="{E1415A6F-2D79-1147-5706-0E13914422ED}"/>
          </ac:spMkLst>
        </pc:spChg>
        <pc:spChg chg="mod">
          <ac:chgData name="親富祖　元希" userId="S::2647074289@utac.u-tokyo.ac.jp::33f6d043-10ec-424e-8682-9dd46d013faf" providerId="AD" clId="Web-{7B3AC9BC-058B-9356-A271-92BA07E894B3}" dt="2025-08-21T15:33:35.441" v="503" actId="20577"/>
          <ac:spMkLst>
            <pc:docMk/>
            <pc:sldMk cId="3814780569" sldId="263"/>
            <ac:spMk id="4" creationId="{4A61258A-2EA4-6CD6-97FE-B46D1C1CA54B}"/>
          </ac:spMkLst>
        </pc:spChg>
      </pc:sldChg>
      <pc:sldChg chg="modSp ord">
        <pc:chgData name="親富祖　元希" userId="S::2647074289@utac.u-tokyo.ac.jp::33f6d043-10ec-424e-8682-9dd46d013faf" providerId="AD" clId="Web-{7B3AC9BC-058B-9356-A271-92BA07E894B3}" dt="2025-08-21T16:51:06.961" v="1128" actId="20577"/>
        <pc:sldMkLst>
          <pc:docMk/>
          <pc:sldMk cId="846992782" sldId="264"/>
        </pc:sldMkLst>
        <pc:spChg chg="mod">
          <ac:chgData name="親富祖　元希" userId="S::2647074289@utac.u-tokyo.ac.jp::33f6d043-10ec-424e-8682-9dd46d013faf" providerId="AD" clId="Web-{7B3AC9BC-058B-9356-A271-92BA07E894B3}" dt="2025-08-21T16:03:57.753" v="766" actId="20577"/>
          <ac:spMkLst>
            <pc:docMk/>
            <pc:sldMk cId="846992782" sldId="264"/>
            <ac:spMk id="2" creationId="{908E1503-D099-940A-9490-2F1C6B55074C}"/>
          </ac:spMkLst>
        </pc:spChg>
        <pc:spChg chg="mod">
          <ac:chgData name="親富祖　元希" userId="S::2647074289@utac.u-tokyo.ac.jp::33f6d043-10ec-424e-8682-9dd46d013faf" providerId="AD" clId="Web-{7B3AC9BC-058B-9356-A271-92BA07E894B3}" dt="2025-08-21T16:51:06.961" v="1128" actId="20577"/>
          <ac:spMkLst>
            <pc:docMk/>
            <pc:sldMk cId="846992782" sldId="264"/>
            <ac:spMk id="3" creationId="{64AC3277-1512-B0DA-C010-8B8FCE97251C}"/>
          </ac:spMkLst>
        </pc:spChg>
        <pc:spChg chg="mod">
          <ac:chgData name="親富祖　元希" userId="S::2647074289@utac.u-tokyo.ac.jp::33f6d043-10ec-424e-8682-9dd46d013faf" providerId="AD" clId="Web-{7B3AC9BC-058B-9356-A271-92BA07E894B3}" dt="2025-08-21T15:33:40.426" v="505" actId="20577"/>
          <ac:spMkLst>
            <pc:docMk/>
            <pc:sldMk cId="846992782" sldId="264"/>
            <ac:spMk id="4" creationId="{6E1DF2E3-D8AB-6051-7261-F9CE7905F8F1}"/>
          </ac:spMkLst>
        </pc:spChg>
      </pc:sldChg>
      <pc:sldChg chg="addSp delSp modSp add replId">
        <pc:chgData name="親富祖　元希" userId="S::2647074289@utac.u-tokyo.ac.jp::33f6d043-10ec-424e-8682-9dd46d013faf" providerId="AD" clId="Web-{7B3AC9BC-058B-9356-A271-92BA07E894B3}" dt="2025-08-21T16:40:16.736" v="937" actId="20577"/>
        <pc:sldMkLst>
          <pc:docMk/>
          <pc:sldMk cId="1348720676" sldId="265"/>
        </pc:sldMkLst>
        <pc:spChg chg="mod">
          <ac:chgData name="親富祖　元希" userId="S::2647074289@utac.u-tokyo.ac.jp::33f6d043-10ec-424e-8682-9dd46d013faf" providerId="AD" clId="Web-{7B3AC9BC-058B-9356-A271-92BA07E894B3}" dt="2025-08-21T16:27:30.773" v="875" actId="20577"/>
          <ac:spMkLst>
            <pc:docMk/>
            <pc:sldMk cId="1348720676" sldId="265"/>
            <ac:spMk id="2" creationId="{01495ECA-0690-B191-61F8-2A875E646C92}"/>
          </ac:spMkLst>
        </pc:spChg>
        <pc:spChg chg="mod">
          <ac:chgData name="親富祖　元希" userId="S::2647074289@utac.u-tokyo.ac.jp::33f6d043-10ec-424e-8682-9dd46d013faf" providerId="AD" clId="Web-{7B3AC9BC-058B-9356-A271-92BA07E894B3}" dt="2025-08-21T16:40:16.736" v="937" actId="20577"/>
          <ac:spMkLst>
            <pc:docMk/>
            <pc:sldMk cId="1348720676" sldId="265"/>
            <ac:spMk id="3" creationId="{01219FF7-9129-B213-3A30-01BEC8C9D216}"/>
          </ac:spMkLst>
        </pc:spChg>
        <pc:spChg chg="mod">
          <ac:chgData name="親富祖　元希" userId="S::2647074289@utac.u-tokyo.ac.jp::33f6d043-10ec-424e-8682-9dd46d013faf" providerId="AD" clId="Web-{7B3AC9BC-058B-9356-A271-92BA07E894B3}" dt="2025-08-21T15:45:57.497" v="593" actId="20577"/>
          <ac:spMkLst>
            <pc:docMk/>
            <pc:sldMk cId="1348720676" sldId="265"/>
            <ac:spMk id="4" creationId="{80E4C498-28C3-8E6A-F24E-D4F8175F3E22}"/>
          </ac:spMkLst>
        </pc:spChg>
        <pc:picChg chg="add del mod">
          <ac:chgData name="親富祖　元希" userId="S::2647074289@utac.u-tokyo.ac.jp::33f6d043-10ec-424e-8682-9dd46d013faf" providerId="AD" clId="Web-{7B3AC9BC-058B-9356-A271-92BA07E894B3}" dt="2025-08-21T15:49:34.598" v="627"/>
          <ac:picMkLst>
            <pc:docMk/>
            <pc:sldMk cId="1348720676" sldId="265"/>
            <ac:picMk id="7" creationId="{69385151-D174-2028-9163-AAF464038738}"/>
          </ac:picMkLst>
        </pc:picChg>
      </pc:sldChg>
      <pc:sldChg chg="add del replId">
        <pc:chgData name="親富祖　元希" userId="S::2647074289@utac.u-tokyo.ac.jp::33f6d043-10ec-424e-8682-9dd46d013faf" providerId="AD" clId="Web-{7B3AC9BC-058B-9356-A271-92BA07E894B3}" dt="2025-08-21T15:19:55.235" v="349"/>
        <pc:sldMkLst>
          <pc:docMk/>
          <pc:sldMk cId="2643196488" sldId="265"/>
        </pc:sldMkLst>
      </pc:sldChg>
      <pc:sldChg chg="modSp">
        <pc:chgData name="親富祖　元希" userId="S::2647074289@utac.u-tokyo.ac.jp::33f6d043-10ec-424e-8682-9dd46d013faf" providerId="AD" clId="Web-{7B3AC9BC-058B-9356-A271-92BA07E894B3}" dt="2025-08-21T16:43:35.431" v="973" actId="14100"/>
        <pc:sldMkLst>
          <pc:docMk/>
          <pc:sldMk cId="604256497" sldId="266"/>
        </pc:sldMkLst>
        <pc:spChg chg="mod">
          <ac:chgData name="親富祖　元希" userId="S::2647074289@utac.u-tokyo.ac.jp::33f6d043-10ec-424e-8682-9dd46d013faf" providerId="AD" clId="Web-{7B3AC9BC-058B-9356-A271-92BA07E894B3}" dt="2025-08-21T16:43:35.431" v="973" actId="14100"/>
          <ac:spMkLst>
            <pc:docMk/>
            <pc:sldMk cId="604256497" sldId="266"/>
            <ac:spMk id="4" creationId="{5A6E577E-78B0-DEBC-54B7-0D1060459421}"/>
          </ac:spMkLst>
        </pc:spChg>
      </pc:sldChg>
      <pc:sldChg chg="modSp">
        <pc:chgData name="親富祖　元希" userId="S::2647074289@utac.u-tokyo.ac.jp::33f6d043-10ec-424e-8682-9dd46d013faf" providerId="AD" clId="Web-{7B3AC9BC-058B-9356-A271-92BA07E894B3}" dt="2025-08-21T16:43:43.884" v="978" actId="14100"/>
        <pc:sldMkLst>
          <pc:docMk/>
          <pc:sldMk cId="1677290605" sldId="267"/>
        </pc:sldMkLst>
        <pc:spChg chg="mod">
          <ac:chgData name="親富祖　元希" userId="S::2647074289@utac.u-tokyo.ac.jp::33f6d043-10ec-424e-8682-9dd46d013faf" providerId="AD" clId="Web-{7B3AC9BC-058B-9356-A271-92BA07E894B3}" dt="2025-08-21T16:43:43.884" v="978" actId="14100"/>
          <ac:spMkLst>
            <pc:docMk/>
            <pc:sldMk cId="1677290605" sldId="267"/>
            <ac:spMk id="4" creationId="{D7D6FCB4-028F-0D45-1E65-092AA08B6382}"/>
          </ac:spMkLst>
        </pc:spChg>
      </pc:sldChg>
      <pc:sldChg chg="modSp add replId">
        <pc:chgData name="親富祖　元希" userId="S::2647074289@utac.u-tokyo.ac.jp::33f6d043-10ec-424e-8682-9dd46d013faf" providerId="AD" clId="Web-{7B3AC9BC-058B-9356-A271-92BA07E894B3}" dt="2025-08-21T16:28:01.415" v="878" actId="20577"/>
        <pc:sldMkLst>
          <pc:docMk/>
          <pc:sldMk cId="608742365" sldId="268"/>
        </pc:sldMkLst>
        <pc:spChg chg="mod">
          <ac:chgData name="親富祖　元希" userId="S::2647074289@utac.u-tokyo.ac.jp::33f6d043-10ec-424e-8682-9dd46d013faf" providerId="AD" clId="Web-{7B3AC9BC-058B-9356-A271-92BA07E894B3}" dt="2025-08-21T16:28:01.415" v="878" actId="20577"/>
          <ac:spMkLst>
            <pc:docMk/>
            <pc:sldMk cId="608742365" sldId="268"/>
            <ac:spMk id="2" creationId="{1DC24CE8-F39A-3BCF-33BC-0A8A0709369F}"/>
          </ac:spMkLst>
        </pc:spChg>
        <pc:spChg chg="mod">
          <ac:chgData name="親富祖　元希" userId="S::2647074289@utac.u-tokyo.ac.jp::33f6d043-10ec-424e-8682-9dd46d013faf" providerId="AD" clId="Web-{7B3AC9BC-058B-9356-A271-92BA07E894B3}" dt="2025-08-21T15:46:13.763" v="597" actId="20577"/>
          <ac:spMkLst>
            <pc:docMk/>
            <pc:sldMk cId="608742365" sldId="268"/>
            <ac:spMk id="3" creationId="{3479B29B-4C11-6DF7-D8C1-2E0CEDE22452}"/>
          </ac:spMkLst>
        </pc:spChg>
        <pc:spChg chg="mod">
          <ac:chgData name="親富祖　元希" userId="S::2647074289@utac.u-tokyo.ac.jp::33f6d043-10ec-424e-8682-9dd46d013faf" providerId="AD" clId="Web-{7B3AC9BC-058B-9356-A271-92BA07E894B3}" dt="2025-08-21T15:46:05.857" v="595" actId="20577"/>
          <ac:spMkLst>
            <pc:docMk/>
            <pc:sldMk cId="608742365" sldId="268"/>
            <ac:spMk id="4" creationId="{DA59B7E6-2F37-0F0B-0698-F360302FB812}"/>
          </ac:spMkLst>
        </pc:spChg>
      </pc:sldChg>
      <pc:sldChg chg="delSp modSp add replId">
        <pc:chgData name="親富祖　元希" userId="S::2647074289@utac.u-tokyo.ac.jp::33f6d043-10ec-424e-8682-9dd46d013faf" providerId="AD" clId="Web-{7B3AC9BC-058B-9356-A271-92BA07E894B3}" dt="2025-08-21T16:37:50.685" v="933"/>
        <pc:sldMkLst>
          <pc:docMk/>
          <pc:sldMk cId="3665194134" sldId="269"/>
        </pc:sldMkLst>
        <pc:spChg chg="mod">
          <ac:chgData name="親富祖　元希" userId="S::2647074289@utac.u-tokyo.ac.jp::33f6d043-10ec-424e-8682-9dd46d013faf" providerId="AD" clId="Web-{7B3AC9BC-058B-9356-A271-92BA07E894B3}" dt="2025-08-21T16:32:50.675" v="912" actId="20577"/>
          <ac:spMkLst>
            <pc:docMk/>
            <pc:sldMk cId="3665194134" sldId="269"/>
            <ac:spMk id="2" creationId="{BFC3329C-43CB-91F1-90DF-AA80E8A89BF9}"/>
          </ac:spMkLst>
        </pc:spChg>
        <pc:spChg chg="mod">
          <ac:chgData name="親富祖　元希" userId="S::2647074289@utac.u-tokyo.ac.jp::33f6d043-10ec-424e-8682-9dd46d013faf" providerId="AD" clId="Web-{7B3AC9BC-058B-9356-A271-92BA07E894B3}" dt="2025-08-21T16:17:33.425" v="829" actId="20577"/>
          <ac:spMkLst>
            <pc:docMk/>
            <pc:sldMk cId="3665194134" sldId="269"/>
            <ac:spMk id="4" creationId="{CDE845F8-7ECA-8063-B048-2D7623AE5EFC}"/>
          </ac:spMkLst>
        </pc:spChg>
        <pc:picChg chg="del">
          <ac:chgData name="親富祖　元希" userId="S::2647074289@utac.u-tokyo.ac.jp::33f6d043-10ec-424e-8682-9dd46d013faf" providerId="AD" clId="Web-{7B3AC9BC-058B-9356-A271-92BA07E894B3}" dt="2025-08-21T16:37:50.685" v="933"/>
          <ac:picMkLst>
            <pc:docMk/>
            <pc:sldMk cId="3665194134" sldId="269"/>
            <ac:picMk id="7" creationId="{CDB1E994-A969-CCFC-3204-656F4FC2E9A4}"/>
          </ac:picMkLst>
        </pc:picChg>
      </pc:sldChg>
      <pc:sldChg chg="modSp add replId">
        <pc:chgData name="親富祖　元希" userId="S::2647074289@utac.u-tokyo.ac.jp::33f6d043-10ec-424e-8682-9dd46d013faf" providerId="AD" clId="Web-{7B3AC9BC-058B-9356-A271-92BA07E894B3}" dt="2025-08-21T16:43:10.789" v="966" actId="20577"/>
        <pc:sldMkLst>
          <pc:docMk/>
          <pc:sldMk cId="1965636179" sldId="270"/>
        </pc:sldMkLst>
        <pc:spChg chg="mod">
          <ac:chgData name="親富祖　元希" userId="S::2647074289@utac.u-tokyo.ac.jp::33f6d043-10ec-424e-8682-9dd46d013faf" providerId="AD" clId="Web-{7B3AC9BC-058B-9356-A271-92BA07E894B3}" dt="2025-08-21T16:43:10.789" v="966" actId="20577"/>
          <ac:spMkLst>
            <pc:docMk/>
            <pc:sldMk cId="1965636179" sldId="270"/>
            <ac:spMk id="2" creationId="{3FE68BB0-4B8D-0A48-0C46-590B88250F87}"/>
          </ac:spMkLst>
        </pc:spChg>
        <pc:spChg chg="mod">
          <ac:chgData name="親富祖　元希" userId="S::2647074289@utac.u-tokyo.ac.jp::33f6d043-10ec-424e-8682-9dd46d013faf" providerId="AD" clId="Web-{7B3AC9BC-058B-9356-A271-92BA07E894B3}" dt="2025-08-21T16:37:23.496" v="932" actId="14100"/>
          <ac:spMkLst>
            <pc:docMk/>
            <pc:sldMk cId="1965636179" sldId="270"/>
            <ac:spMk id="4" creationId="{3214D755-8ABB-8A21-C27D-EA24B9712279}"/>
          </ac:spMkLst>
        </pc:spChg>
      </pc:sldChg>
    </pc:docChg>
  </pc:docChgLst>
  <pc:docChgLst>
    <pc:chgData name="親富祖　元希" userId="S::2647074289@utac.u-tokyo.ac.jp::33f6d043-10ec-424e-8682-9dd46d013faf" providerId="AD" clId="Web-{AC182FC0-ADE6-79EE-98F1-C1AD57BEE6C1}"/>
    <pc:docChg chg="modSld">
      <pc:chgData name="親富祖　元希" userId="S::2647074289@utac.u-tokyo.ac.jp::33f6d043-10ec-424e-8682-9dd46d013faf" providerId="AD" clId="Web-{AC182FC0-ADE6-79EE-98F1-C1AD57BEE6C1}" dt="2025-08-21T20:02:52.054" v="1218" actId="1076"/>
      <pc:docMkLst>
        <pc:docMk/>
      </pc:docMkLst>
      <pc:sldChg chg="modSp">
        <pc:chgData name="親富祖　元希" userId="S::2647074289@utac.u-tokyo.ac.jp::33f6d043-10ec-424e-8682-9dd46d013faf" providerId="AD" clId="Web-{AC182FC0-ADE6-79EE-98F1-C1AD57BEE6C1}" dt="2025-08-21T19:33:23.711" v="1056" actId="20577"/>
        <pc:sldMkLst>
          <pc:docMk/>
          <pc:sldMk cId="2281500651" sldId="258"/>
        </pc:sldMkLst>
        <pc:spChg chg="mod">
          <ac:chgData name="親富祖　元希" userId="S::2647074289@utac.u-tokyo.ac.jp::33f6d043-10ec-424e-8682-9dd46d013faf" providerId="AD" clId="Web-{AC182FC0-ADE6-79EE-98F1-C1AD57BEE6C1}" dt="2025-08-21T19:33:23.711" v="1056" actId="20577"/>
          <ac:spMkLst>
            <pc:docMk/>
            <pc:sldMk cId="2281500651" sldId="258"/>
            <ac:spMk id="5" creationId="{D6ECC28A-A1EB-E5BD-B4F3-4AD5D4A02F5B}"/>
          </ac:spMkLst>
        </pc:spChg>
      </pc:sldChg>
      <pc:sldChg chg="addSp delSp modSp">
        <pc:chgData name="親富祖　元希" userId="S::2647074289@utac.u-tokyo.ac.jp::33f6d043-10ec-424e-8682-9dd46d013faf" providerId="AD" clId="Web-{AC182FC0-ADE6-79EE-98F1-C1AD57BEE6C1}" dt="2025-08-21T19:50:07.943" v="1086" actId="1076"/>
        <pc:sldMkLst>
          <pc:docMk/>
          <pc:sldMk cId="1465670538" sldId="259"/>
        </pc:sldMkLst>
        <pc:picChg chg="add del mod">
          <ac:chgData name="親富祖　元希" userId="S::2647074289@utac.u-tokyo.ac.jp::33f6d043-10ec-424e-8682-9dd46d013faf" providerId="AD" clId="Web-{AC182FC0-ADE6-79EE-98F1-C1AD57BEE6C1}" dt="2025-08-21T19:46:28.855" v="1064"/>
          <ac:picMkLst>
            <pc:docMk/>
            <pc:sldMk cId="1465670538" sldId="259"/>
            <ac:picMk id="6" creationId="{B5DEE5F6-A7EA-C470-D5DA-546EE8F940D5}"/>
          </ac:picMkLst>
        </pc:picChg>
        <pc:picChg chg="add del mod">
          <ac:chgData name="親富祖　元希" userId="S::2647074289@utac.u-tokyo.ac.jp::33f6d043-10ec-424e-8682-9dd46d013faf" providerId="AD" clId="Web-{AC182FC0-ADE6-79EE-98F1-C1AD57BEE6C1}" dt="2025-08-21T19:46:52.622" v="1070"/>
          <ac:picMkLst>
            <pc:docMk/>
            <pc:sldMk cId="1465670538" sldId="259"/>
            <ac:picMk id="7" creationId="{A26FA3D0-5043-4B07-60FE-A847FB74C30A}"/>
          </ac:picMkLst>
        </pc:picChg>
        <pc:picChg chg="add del mod">
          <ac:chgData name="親富祖　元希" userId="S::2647074289@utac.u-tokyo.ac.jp::33f6d043-10ec-424e-8682-9dd46d013faf" providerId="AD" clId="Web-{AC182FC0-ADE6-79EE-98F1-C1AD57BEE6C1}" dt="2025-08-21T19:49:10.238" v="1082"/>
          <ac:picMkLst>
            <pc:docMk/>
            <pc:sldMk cId="1465670538" sldId="259"/>
            <ac:picMk id="8" creationId="{351B4BAF-73D4-2982-EAF1-1DF8AF8982BF}"/>
          </ac:picMkLst>
        </pc:picChg>
        <pc:picChg chg="add mod">
          <ac:chgData name="親富祖　元希" userId="S::2647074289@utac.u-tokyo.ac.jp::33f6d043-10ec-424e-8682-9dd46d013faf" providerId="AD" clId="Web-{AC182FC0-ADE6-79EE-98F1-C1AD57BEE6C1}" dt="2025-08-21T19:50:07.943" v="1086" actId="1076"/>
          <ac:picMkLst>
            <pc:docMk/>
            <pc:sldMk cId="1465670538" sldId="259"/>
            <ac:picMk id="9" creationId="{FF8AD3CD-EC18-0F43-12E5-2E650AF7B6C9}"/>
          </ac:picMkLst>
        </pc:picChg>
      </pc:sldChg>
      <pc:sldChg chg="addSp delSp modSp">
        <pc:chgData name="親富祖　元希" userId="S::2647074289@utac.u-tokyo.ac.jp::33f6d043-10ec-424e-8682-9dd46d013faf" providerId="AD" clId="Web-{AC182FC0-ADE6-79EE-98F1-C1AD57BEE6C1}" dt="2025-08-21T19:52:18.933" v="1199"/>
        <pc:sldMkLst>
          <pc:docMk/>
          <pc:sldMk cId="3814780569" sldId="263"/>
        </pc:sldMkLst>
        <pc:spChg chg="mod ord">
          <ac:chgData name="親富祖　元希" userId="S::2647074289@utac.u-tokyo.ac.jp::33f6d043-10ec-424e-8682-9dd46d013faf" providerId="AD" clId="Web-{AC182FC0-ADE6-79EE-98F1-C1AD57BEE6C1}" dt="2025-08-21T19:25:59.965" v="945" actId="1076"/>
          <ac:spMkLst>
            <pc:docMk/>
            <pc:sldMk cId="3814780569" sldId="263"/>
            <ac:spMk id="3" creationId="{0C1701C2-C664-3120-8DA5-6A3B09D07853}"/>
          </ac:spMkLst>
        </pc:spChg>
        <pc:spChg chg="mod">
          <ac:chgData name="親富祖　元希" userId="S::2647074289@utac.u-tokyo.ac.jp::33f6d043-10ec-424e-8682-9dd46d013faf" providerId="AD" clId="Web-{AC182FC0-ADE6-79EE-98F1-C1AD57BEE6C1}" dt="2025-08-21T19:33:08.633" v="1049" actId="20577"/>
          <ac:spMkLst>
            <pc:docMk/>
            <pc:sldMk cId="3814780569" sldId="263"/>
            <ac:spMk id="5" creationId="{86A5015A-2EC8-01C9-D770-E2D4DF8B47F1}"/>
          </ac:spMkLst>
        </pc:spChg>
        <pc:spChg chg="add mod">
          <ac:chgData name="親富祖　元希" userId="S::2647074289@utac.u-tokyo.ac.jp::33f6d043-10ec-424e-8682-9dd46d013faf" providerId="AD" clId="Web-{AC182FC0-ADE6-79EE-98F1-C1AD57BEE6C1}" dt="2025-08-21T19:51:37.150" v="1162"/>
          <ac:spMkLst>
            <pc:docMk/>
            <pc:sldMk cId="3814780569" sldId="263"/>
            <ac:spMk id="7" creationId="{D2D22FBA-AF77-CB0E-447A-D43DE0B591BE}"/>
          </ac:spMkLst>
        </pc:spChg>
        <pc:spChg chg="add mod">
          <ac:chgData name="親富祖　元希" userId="S::2647074289@utac.u-tokyo.ac.jp::33f6d043-10ec-424e-8682-9dd46d013faf" providerId="AD" clId="Web-{AC182FC0-ADE6-79EE-98F1-C1AD57BEE6C1}" dt="2025-08-21T19:51:37.150" v="1163"/>
          <ac:spMkLst>
            <pc:docMk/>
            <pc:sldMk cId="3814780569" sldId="263"/>
            <ac:spMk id="8" creationId="{C753BC85-85EA-795C-76CA-A71524470B74}"/>
          </ac:spMkLst>
        </pc:spChg>
        <pc:spChg chg="add mod">
          <ac:chgData name="親富祖　元希" userId="S::2647074289@utac.u-tokyo.ac.jp::33f6d043-10ec-424e-8682-9dd46d013faf" providerId="AD" clId="Web-{AC182FC0-ADE6-79EE-98F1-C1AD57BEE6C1}" dt="2025-08-21T19:51:37.150" v="1164"/>
          <ac:spMkLst>
            <pc:docMk/>
            <pc:sldMk cId="3814780569" sldId="263"/>
            <ac:spMk id="9" creationId="{A279B57D-7194-A019-C030-3F30C4AC798B}"/>
          </ac:spMkLst>
        </pc:spChg>
        <pc:spChg chg="add mod">
          <ac:chgData name="親富祖　元希" userId="S::2647074289@utac.u-tokyo.ac.jp::33f6d043-10ec-424e-8682-9dd46d013faf" providerId="AD" clId="Web-{AC182FC0-ADE6-79EE-98F1-C1AD57BEE6C1}" dt="2025-08-21T19:51:37.150" v="1165"/>
          <ac:spMkLst>
            <pc:docMk/>
            <pc:sldMk cId="3814780569" sldId="263"/>
            <ac:spMk id="10" creationId="{DB16A595-1D7E-12C5-3AAD-8C05EB3D7FBF}"/>
          </ac:spMkLst>
        </pc:spChg>
        <pc:spChg chg="add mod">
          <ac:chgData name="親富祖　元希" userId="S::2647074289@utac.u-tokyo.ac.jp::33f6d043-10ec-424e-8682-9dd46d013faf" providerId="AD" clId="Web-{AC182FC0-ADE6-79EE-98F1-C1AD57BEE6C1}" dt="2025-08-21T19:51:37.150" v="1166"/>
          <ac:spMkLst>
            <pc:docMk/>
            <pc:sldMk cId="3814780569" sldId="263"/>
            <ac:spMk id="11" creationId="{7A748DBA-18B1-685D-C7A6-1CFD15FB2817}"/>
          </ac:spMkLst>
        </pc:spChg>
        <pc:spChg chg="add mod">
          <ac:chgData name="親富祖　元希" userId="S::2647074289@utac.u-tokyo.ac.jp::33f6d043-10ec-424e-8682-9dd46d013faf" providerId="AD" clId="Web-{AC182FC0-ADE6-79EE-98F1-C1AD57BEE6C1}" dt="2025-08-21T19:51:37.150" v="1167"/>
          <ac:spMkLst>
            <pc:docMk/>
            <pc:sldMk cId="3814780569" sldId="263"/>
            <ac:spMk id="12" creationId="{1E3CDF4E-5AA5-5B24-4E7E-1AE8774A258F}"/>
          </ac:spMkLst>
        </pc:spChg>
        <pc:spChg chg="add mod">
          <ac:chgData name="親富祖　元希" userId="S::2647074289@utac.u-tokyo.ac.jp::33f6d043-10ec-424e-8682-9dd46d013faf" providerId="AD" clId="Web-{AC182FC0-ADE6-79EE-98F1-C1AD57BEE6C1}" dt="2025-08-21T19:51:37.150" v="1168"/>
          <ac:spMkLst>
            <pc:docMk/>
            <pc:sldMk cId="3814780569" sldId="263"/>
            <ac:spMk id="13" creationId="{0FB42882-057D-7322-0E8F-1591F13A97DB}"/>
          </ac:spMkLst>
        </pc:spChg>
        <pc:spChg chg="add mod">
          <ac:chgData name="親富祖　元希" userId="S::2647074289@utac.u-tokyo.ac.jp::33f6d043-10ec-424e-8682-9dd46d013faf" providerId="AD" clId="Web-{AC182FC0-ADE6-79EE-98F1-C1AD57BEE6C1}" dt="2025-08-21T19:51:37.150" v="1169"/>
          <ac:spMkLst>
            <pc:docMk/>
            <pc:sldMk cId="3814780569" sldId="263"/>
            <ac:spMk id="14" creationId="{C493980B-C0AB-E6D7-ADAD-FB55BAF67050}"/>
          </ac:spMkLst>
        </pc:spChg>
        <pc:spChg chg="add mod">
          <ac:chgData name="親富祖　元希" userId="S::2647074289@utac.u-tokyo.ac.jp::33f6d043-10ec-424e-8682-9dd46d013faf" providerId="AD" clId="Web-{AC182FC0-ADE6-79EE-98F1-C1AD57BEE6C1}" dt="2025-08-21T19:51:37.150" v="1170"/>
          <ac:spMkLst>
            <pc:docMk/>
            <pc:sldMk cId="3814780569" sldId="263"/>
            <ac:spMk id="15" creationId="{41A57C5D-F425-A8DD-915A-8F45478E3F7E}"/>
          </ac:spMkLst>
        </pc:spChg>
        <pc:spChg chg="add mod">
          <ac:chgData name="親富祖　元希" userId="S::2647074289@utac.u-tokyo.ac.jp::33f6d043-10ec-424e-8682-9dd46d013faf" providerId="AD" clId="Web-{AC182FC0-ADE6-79EE-98F1-C1AD57BEE6C1}" dt="2025-08-21T19:52:18.886" v="1198"/>
          <ac:spMkLst>
            <pc:docMk/>
            <pc:sldMk cId="3814780569" sldId="263"/>
            <ac:spMk id="16" creationId="{C8C64F59-EFE4-27E7-7D32-2D027DCB69D5}"/>
          </ac:spMkLst>
        </pc:spChg>
        <pc:spChg chg="add mod">
          <ac:chgData name="親富祖　元希" userId="S::2647074289@utac.u-tokyo.ac.jp::33f6d043-10ec-424e-8682-9dd46d013faf" providerId="AD" clId="Web-{AC182FC0-ADE6-79EE-98F1-C1AD57BEE6C1}" dt="2025-08-21T19:51:37.150" v="1171"/>
          <ac:spMkLst>
            <pc:docMk/>
            <pc:sldMk cId="3814780569" sldId="263"/>
            <ac:spMk id="17" creationId="{E1E4819F-674B-E33E-F801-B6CD5593D36F}"/>
          </ac:spMkLst>
        </pc:spChg>
        <pc:spChg chg="add mod">
          <ac:chgData name="親富祖　元希" userId="S::2647074289@utac.u-tokyo.ac.jp::33f6d043-10ec-424e-8682-9dd46d013faf" providerId="AD" clId="Web-{AC182FC0-ADE6-79EE-98F1-C1AD57BEE6C1}" dt="2025-08-21T19:52:18.933" v="1199"/>
          <ac:spMkLst>
            <pc:docMk/>
            <pc:sldMk cId="3814780569" sldId="263"/>
            <ac:spMk id="18" creationId="{CF7040B4-FB78-480D-A003-45F334D27254}"/>
          </ac:spMkLst>
        </pc:spChg>
        <pc:spChg chg="add mod">
          <ac:chgData name="親富祖　元希" userId="S::2647074289@utac.u-tokyo.ac.jp::33f6d043-10ec-424e-8682-9dd46d013faf" providerId="AD" clId="Web-{AC182FC0-ADE6-79EE-98F1-C1AD57BEE6C1}" dt="2025-08-21T19:08:11.295" v="687" actId="1076"/>
          <ac:spMkLst>
            <pc:docMk/>
            <pc:sldMk cId="3814780569" sldId="263"/>
            <ac:spMk id="20" creationId="{64F2C815-309F-B2F5-8F7B-270416A47B64}"/>
          </ac:spMkLst>
        </pc:spChg>
        <pc:spChg chg="add mod">
          <ac:chgData name="親富祖　元希" userId="S::2647074289@utac.u-tokyo.ac.jp::33f6d043-10ec-424e-8682-9dd46d013faf" providerId="AD" clId="Web-{AC182FC0-ADE6-79EE-98F1-C1AD57BEE6C1}" dt="2025-08-21T19:08:31.359" v="691" actId="20577"/>
          <ac:spMkLst>
            <pc:docMk/>
            <pc:sldMk cId="3814780569" sldId="263"/>
            <ac:spMk id="21" creationId="{8F9081CA-B396-949F-7BC9-52622F707B67}"/>
          </ac:spMkLst>
        </pc:spChg>
        <pc:spChg chg="add mod">
          <ac:chgData name="親富祖　元希" userId="S::2647074289@utac.u-tokyo.ac.jp::33f6d043-10ec-424e-8682-9dd46d013faf" providerId="AD" clId="Web-{AC182FC0-ADE6-79EE-98F1-C1AD57BEE6C1}" dt="2025-08-21T19:51:54.572" v="1189"/>
          <ac:spMkLst>
            <pc:docMk/>
            <pc:sldMk cId="3814780569" sldId="263"/>
            <ac:spMk id="22" creationId="{0A887741-D82B-F395-7052-DE73A23EF822}"/>
          </ac:spMkLst>
        </pc:spChg>
        <pc:spChg chg="add mod">
          <ac:chgData name="親富祖　元希" userId="S::2647074289@utac.u-tokyo.ac.jp::33f6d043-10ec-424e-8682-9dd46d013faf" providerId="AD" clId="Web-{AC182FC0-ADE6-79EE-98F1-C1AD57BEE6C1}" dt="2025-08-21T19:51:54.572" v="1190"/>
          <ac:spMkLst>
            <pc:docMk/>
            <pc:sldMk cId="3814780569" sldId="263"/>
            <ac:spMk id="23" creationId="{6EBC1C09-4DF9-CC1D-596A-E2C78169DBAF}"/>
          </ac:spMkLst>
        </pc:spChg>
        <pc:spChg chg="add mod">
          <ac:chgData name="親富祖　元希" userId="S::2647074289@utac.u-tokyo.ac.jp::33f6d043-10ec-424e-8682-9dd46d013faf" providerId="AD" clId="Web-{AC182FC0-ADE6-79EE-98F1-C1AD57BEE6C1}" dt="2025-08-21T19:51:37.150" v="1178"/>
          <ac:spMkLst>
            <pc:docMk/>
            <pc:sldMk cId="3814780569" sldId="263"/>
            <ac:spMk id="24" creationId="{FAE4E7B5-82B9-390D-94D0-D8CB5E744B65}"/>
          </ac:spMkLst>
        </pc:spChg>
        <pc:spChg chg="add mod">
          <ac:chgData name="親富祖　元希" userId="S::2647074289@utac.u-tokyo.ac.jp::33f6d043-10ec-424e-8682-9dd46d013faf" providerId="AD" clId="Web-{AC182FC0-ADE6-79EE-98F1-C1AD57BEE6C1}" dt="2025-08-21T19:51:54.744" v="1191"/>
          <ac:spMkLst>
            <pc:docMk/>
            <pc:sldMk cId="3814780569" sldId="263"/>
            <ac:spMk id="25" creationId="{031B5599-62EB-6404-0453-469E877C68AD}"/>
          </ac:spMkLst>
        </pc:spChg>
        <pc:spChg chg="add mod">
          <ac:chgData name="親富祖　元希" userId="S::2647074289@utac.u-tokyo.ac.jp::33f6d043-10ec-424e-8682-9dd46d013faf" providerId="AD" clId="Web-{AC182FC0-ADE6-79EE-98F1-C1AD57BEE6C1}" dt="2025-08-21T19:51:37.150" v="1180"/>
          <ac:spMkLst>
            <pc:docMk/>
            <pc:sldMk cId="3814780569" sldId="263"/>
            <ac:spMk id="26" creationId="{587556DA-CAA5-BF64-3428-B7BC6D9A75D0}"/>
          </ac:spMkLst>
        </pc:spChg>
        <pc:spChg chg="add mod">
          <ac:chgData name="親富祖　元希" userId="S::2647074289@utac.u-tokyo.ac.jp::33f6d043-10ec-424e-8682-9dd46d013faf" providerId="AD" clId="Web-{AC182FC0-ADE6-79EE-98F1-C1AD57BEE6C1}" dt="2025-08-21T19:51:37.150" v="1181"/>
          <ac:spMkLst>
            <pc:docMk/>
            <pc:sldMk cId="3814780569" sldId="263"/>
            <ac:spMk id="27" creationId="{FF948C07-4121-DCA8-12D3-24916337D412}"/>
          </ac:spMkLst>
        </pc:spChg>
        <pc:spChg chg="add mod">
          <ac:chgData name="親富祖　元希" userId="S::2647074289@utac.u-tokyo.ac.jp::33f6d043-10ec-424e-8682-9dd46d013faf" providerId="AD" clId="Web-{AC182FC0-ADE6-79EE-98F1-C1AD57BEE6C1}" dt="2025-08-21T19:51:37.150" v="1182"/>
          <ac:spMkLst>
            <pc:docMk/>
            <pc:sldMk cId="3814780569" sldId="263"/>
            <ac:spMk id="28" creationId="{B03EC3E7-44BF-77D5-64F8-C1986675B05A}"/>
          </ac:spMkLst>
        </pc:spChg>
        <pc:spChg chg="add mod">
          <ac:chgData name="親富祖　元希" userId="S::2647074289@utac.u-tokyo.ac.jp::33f6d043-10ec-424e-8682-9dd46d013faf" providerId="AD" clId="Web-{AC182FC0-ADE6-79EE-98F1-C1AD57BEE6C1}" dt="2025-08-21T19:51:37.150" v="1183"/>
          <ac:spMkLst>
            <pc:docMk/>
            <pc:sldMk cId="3814780569" sldId="263"/>
            <ac:spMk id="29" creationId="{39FCE7A6-30F3-38CF-3B6D-BB03F22C2026}"/>
          </ac:spMkLst>
        </pc:spChg>
        <pc:spChg chg="add mod">
          <ac:chgData name="親富祖　元希" userId="S::2647074289@utac.u-tokyo.ac.jp::33f6d043-10ec-424e-8682-9dd46d013faf" providerId="AD" clId="Web-{AC182FC0-ADE6-79EE-98F1-C1AD57BEE6C1}" dt="2025-08-21T19:51:37.150" v="1184"/>
          <ac:spMkLst>
            <pc:docMk/>
            <pc:sldMk cId="3814780569" sldId="263"/>
            <ac:spMk id="30" creationId="{A2BE3EF6-2586-39FE-C9C6-AD0AFF14611E}"/>
          </ac:spMkLst>
        </pc:spChg>
        <pc:spChg chg="add del mod ord">
          <ac:chgData name="親富祖　元希" userId="S::2647074289@utac.u-tokyo.ac.jp::33f6d043-10ec-424e-8682-9dd46d013faf" providerId="AD" clId="Web-{AC182FC0-ADE6-79EE-98F1-C1AD57BEE6C1}" dt="2025-08-21T19:51:37.150" v="1174"/>
          <ac:spMkLst>
            <pc:docMk/>
            <pc:sldMk cId="3814780569" sldId="263"/>
            <ac:spMk id="31" creationId="{50ABE434-3A6A-F984-DDEB-C0033DDB05C2}"/>
          </ac:spMkLst>
        </pc:spChg>
        <pc:spChg chg="add mod">
          <ac:chgData name="親富祖　元希" userId="S::2647074289@utac.u-tokyo.ac.jp::33f6d043-10ec-424e-8682-9dd46d013faf" providerId="AD" clId="Web-{AC182FC0-ADE6-79EE-98F1-C1AD57BEE6C1}" dt="2025-08-21T19:26:07.216" v="948" actId="1076"/>
          <ac:spMkLst>
            <pc:docMk/>
            <pc:sldMk cId="3814780569" sldId="263"/>
            <ac:spMk id="33" creationId="{FCA1CEDF-C889-8D5E-D014-7D18710F9201}"/>
          </ac:spMkLst>
        </pc:spChg>
        <pc:spChg chg="add mod">
          <ac:chgData name="親富祖　元希" userId="S::2647074289@utac.u-tokyo.ac.jp::33f6d043-10ec-424e-8682-9dd46d013faf" providerId="AD" clId="Web-{AC182FC0-ADE6-79EE-98F1-C1AD57BEE6C1}" dt="2025-08-21T19:28:56.301" v="1000" actId="20577"/>
          <ac:spMkLst>
            <pc:docMk/>
            <pc:sldMk cId="3814780569" sldId="263"/>
            <ac:spMk id="35" creationId="{7DE52B05-CD05-FAA7-4999-C0124AC24DA7}"/>
          </ac:spMkLst>
        </pc:spChg>
        <pc:spChg chg="add mod">
          <ac:chgData name="親富祖　元希" userId="S::2647074289@utac.u-tokyo.ac.jp::33f6d043-10ec-424e-8682-9dd46d013faf" providerId="AD" clId="Web-{AC182FC0-ADE6-79EE-98F1-C1AD57BEE6C1}" dt="2025-08-21T19:52:14.526" v="1196"/>
          <ac:spMkLst>
            <pc:docMk/>
            <pc:sldMk cId="3814780569" sldId="263"/>
            <ac:spMk id="36" creationId="{0C1701C2-C664-3120-8DA5-6A3B09D07853}"/>
          </ac:spMkLst>
        </pc:spChg>
        <pc:spChg chg="add mod">
          <ac:chgData name="親富祖　元希" userId="S::2647074289@utac.u-tokyo.ac.jp::33f6d043-10ec-424e-8682-9dd46d013faf" providerId="AD" clId="Web-{AC182FC0-ADE6-79EE-98F1-C1AD57BEE6C1}" dt="2025-08-21T19:51:37.150" v="1185"/>
          <ac:spMkLst>
            <pc:docMk/>
            <pc:sldMk cId="3814780569" sldId="263"/>
            <ac:spMk id="37" creationId="{5DD9607E-38FF-9873-3546-437618209CE6}"/>
          </ac:spMkLst>
        </pc:spChg>
        <pc:spChg chg="add mod ord">
          <ac:chgData name="親富祖　元希" userId="S::2647074289@utac.u-tokyo.ac.jp::33f6d043-10ec-424e-8682-9dd46d013faf" providerId="AD" clId="Web-{AC182FC0-ADE6-79EE-98F1-C1AD57BEE6C1}" dt="2025-08-21T19:51:37.150" v="1173"/>
          <ac:spMkLst>
            <pc:docMk/>
            <pc:sldMk cId="3814780569" sldId="263"/>
            <ac:spMk id="38" creationId="{8798A398-68A4-7BF2-D9F6-EC12FE532987}"/>
          </ac:spMkLst>
        </pc:spChg>
        <pc:spChg chg="add mod">
          <ac:chgData name="親富祖　元希" userId="S::2647074289@utac.u-tokyo.ac.jp::33f6d043-10ec-424e-8682-9dd46d013faf" providerId="AD" clId="Web-{AC182FC0-ADE6-79EE-98F1-C1AD57BEE6C1}" dt="2025-08-21T19:30:25.982" v="1026" actId="1076"/>
          <ac:spMkLst>
            <pc:docMk/>
            <pc:sldMk cId="3814780569" sldId="263"/>
            <ac:spMk id="39" creationId="{BA1B0270-AD7A-5820-DC99-99A04AF7D6D3}"/>
          </ac:spMkLst>
        </pc:spChg>
        <pc:spChg chg="add mod">
          <ac:chgData name="親富祖　元希" userId="S::2647074289@utac.u-tokyo.ac.jp::33f6d043-10ec-424e-8682-9dd46d013faf" providerId="AD" clId="Web-{AC182FC0-ADE6-79EE-98F1-C1AD57BEE6C1}" dt="2025-08-21T19:30:17.402" v="1025" actId="1076"/>
          <ac:spMkLst>
            <pc:docMk/>
            <pc:sldMk cId="3814780569" sldId="263"/>
            <ac:spMk id="42" creationId="{D6286FB3-DBBF-55B1-C665-7F640B5C673A}"/>
          </ac:spMkLst>
        </pc:spChg>
        <pc:spChg chg="add mod">
          <ac:chgData name="親富祖　元希" userId="S::2647074289@utac.u-tokyo.ac.jp::33f6d043-10ec-424e-8682-9dd46d013faf" providerId="AD" clId="Web-{AC182FC0-ADE6-79EE-98F1-C1AD57BEE6C1}" dt="2025-08-21T19:52:14.589" v="1197"/>
          <ac:spMkLst>
            <pc:docMk/>
            <pc:sldMk cId="3814780569" sldId="263"/>
            <ac:spMk id="43" creationId="{4BA08DE4-F33F-C3F2-5E63-F4E76C672AF6}"/>
          </ac:spMkLst>
        </pc:spChg>
        <pc:grpChg chg="add mod">
          <ac:chgData name="親富祖　元希" userId="S::2647074289@utac.u-tokyo.ac.jp::33f6d043-10ec-424e-8682-9dd46d013faf" providerId="AD" clId="Web-{AC182FC0-ADE6-79EE-98F1-C1AD57BEE6C1}" dt="2025-08-21T19:30:14.261" v="1024" actId="1076"/>
          <ac:grpSpMkLst>
            <pc:docMk/>
            <pc:sldMk cId="3814780569" sldId="263"/>
            <ac:grpSpMk id="40" creationId="{467C8F8E-C873-267F-8AAA-B669DD873D65}"/>
          </ac:grpSpMkLst>
        </pc:grpChg>
        <pc:picChg chg="mod">
          <ac:chgData name="親富祖　元希" userId="S::2647074289@utac.u-tokyo.ac.jp::33f6d043-10ec-424e-8682-9dd46d013faf" providerId="AD" clId="Web-{AC182FC0-ADE6-79EE-98F1-C1AD57BEE6C1}" dt="2025-08-21T19:51:37.150" v="1175"/>
          <ac:picMkLst>
            <pc:docMk/>
            <pc:sldMk cId="3814780569" sldId="263"/>
            <ac:picMk id="6" creationId="{234E7AC3-D7DE-3DBB-D733-AB2ACBCAC492}"/>
          </ac:picMkLst>
        </pc:picChg>
      </pc:sldChg>
      <pc:sldChg chg="addSp delSp modSp">
        <pc:chgData name="親富祖　元希" userId="S::2647074289@utac.u-tokyo.ac.jp::33f6d043-10ec-424e-8682-9dd46d013faf" providerId="AD" clId="Web-{AC182FC0-ADE6-79EE-98F1-C1AD57BEE6C1}" dt="2025-08-21T20:02:52.054" v="1218" actId="1076"/>
        <pc:sldMkLst>
          <pc:docMk/>
          <pc:sldMk cId="846992782" sldId="264"/>
        </pc:sldMkLst>
        <pc:spChg chg="mod">
          <ac:chgData name="親富祖　元希" userId="S::2647074289@utac.u-tokyo.ac.jp::33f6d043-10ec-424e-8682-9dd46d013faf" providerId="AD" clId="Web-{AC182FC0-ADE6-79EE-98F1-C1AD57BEE6C1}" dt="2025-08-21T18:33:57.270" v="4" actId="20577"/>
          <ac:spMkLst>
            <pc:docMk/>
            <pc:sldMk cId="846992782" sldId="264"/>
            <ac:spMk id="2" creationId="{908E1503-D099-940A-9490-2F1C6B55074C}"/>
          </ac:spMkLst>
        </pc:spChg>
        <pc:spChg chg="del">
          <ac:chgData name="親富祖　元希" userId="S::2647074289@utac.u-tokyo.ac.jp::33f6d043-10ec-424e-8682-9dd46d013faf" providerId="AD" clId="Web-{AC182FC0-ADE6-79EE-98F1-C1AD57BEE6C1}" dt="2025-08-21T18:32:53.346" v="2"/>
          <ac:spMkLst>
            <pc:docMk/>
            <pc:sldMk cId="846992782" sldId="264"/>
            <ac:spMk id="3" creationId="{64AC3277-1512-B0DA-C010-8B8FCE97251C}"/>
          </ac:spMkLst>
        </pc:spChg>
        <pc:spChg chg="mod">
          <ac:chgData name="親富祖　元希" userId="S::2647074289@utac.u-tokyo.ac.jp::33f6d043-10ec-424e-8682-9dd46d013faf" providerId="AD" clId="Web-{AC182FC0-ADE6-79EE-98F1-C1AD57BEE6C1}" dt="2025-08-21T18:40:53.538" v="127" actId="20577"/>
          <ac:spMkLst>
            <pc:docMk/>
            <pc:sldMk cId="846992782" sldId="264"/>
            <ac:spMk id="5" creationId="{260A1A68-77DE-AA82-6A83-B1C4601A20C7}"/>
          </ac:spMkLst>
        </pc:spChg>
        <pc:spChg chg="add del mod">
          <ac:chgData name="親富祖　元希" userId="S::2647074289@utac.u-tokyo.ac.jp::33f6d043-10ec-424e-8682-9dd46d013faf" providerId="AD" clId="Web-{AC182FC0-ADE6-79EE-98F1-C1AD57BEE6C1}" dt="2025-08-21T18:47:58.790" v="240"/>
          <ac:spMkLst>
            <pc:docMk/>
            <pc:sldMk cId="846992782" sldId="264"/>
            <ac:spMk id="7" creationId="{D8C7667B-F1CD-42C1-35D5-644FEAF4568C}"/>
          </ac:spMkLst>
        </pc:spChg>
        <pc:spChg chg="add del mod">
          <ac:chgData name="親富祖　元希" userId="S::2647074289@utac.u-tokyo.ac.jp::33f6d043-10ec-424e-8682-9dd46d013faf" providerId="AD" clId="Web-{AC182FC0-ADE6-79EE-98F1-C1AD57BEE6C1}" dt="2025-08-21T18:32:56.002" v="3"/>
          <ac:spMkLst>
            <pc:docMk/>
            <pc:sldMk cId="846992782" sldId="264"/>
            <ac:spMk id="9" creationId="{860A1442-5925-6F85-E476-D4784F244FFD}"/>
          </ac:spMkLst>
        </pc:spChg>
        <pc:spChg chg="add mod">
          <ac:chgData name="親富祖　元希" userId="S::2647074289@utac.u-tokyo.ac.jp::33f6d043-10ec-424e-8682-9dd46d013faf" providerId="AD" clId="Web-{AC182FC0-ADE6-79EE-98F1-C1AD57BEE6C1}" dt="2025-08-21T20:02:51.726" v="1200" actId="1076"/>
          <ac:spMkLst>
            <pc:docMk/>
            <pc:sldMk cId="846992782" sldId="264"/>
            <ac:spMk id="10" creationId="{1765199F-2937-BE16-EB93-D5AB36361C38}"/>
          </ac:spMkLst>
        </pc:spChg>
        <pc:spChg chg="add mod">
          <ac:chgData name="親富祖　元希" userId="S::2647074289@utac.u-tokyo.ac.jp::33f6d043-10ec-424e-8682-9dd46d013faf" providerId="AD" clId="Web-{AC182FC0-ADE6-79EE-98F1-C1AD57BEE6C1}" dt="2025-08-21T20:02:51.741" v="1201" actId="1076"/>
          <ac:spMkLst>
            <pc:docMk/>
            <pc:sldMk cId="846992782" sldId="264"/>
            <ac:spMk id="11" creationId="{BD035D0E-0612-13AC-5C9F-5D0F306E9872}"/>
          </ac:spMkLst>
        </pc:spChg>
        <pc:spChg chg="add mod">
          <ac:chgData name="親富祖　元希" userId="S::2647074289@utac.u-tokyo.ac.jp::33f6d043-10ec-424e-8682-9dd46d013faf" providerId="AD" clId="Web-{AC182FC0-ADE6-79EE-98F1-C1AD57BEE6C1}" dt="2025-08-21T20:02:51.772" v="1202" actId="1076"/>
          <ac:spMkLst>
            <pc:docMk/>
            <pc:sldMk cId="846992782" sldId="264"/>
            <ac:spMk id="12" creationId="{63EEA891-A95A-939C-957C-FA47088DB9AC}"/>
          </ac:spMkLst>
        </pc:spChg>
        <pc:spChg chg="add mod">
          <ac:chgData name="親富祖　元希" userId="S::2647074289@utac.u-tokyo.ac.jp::33f6d043-10ec-424e-8682-9dd46d013faf" providerId="AD" clId="Web-{AC182FC0-ADE6-79EE-98F1-C1AD57BEE6C1}" dt="2025-08-21T20:02:51.788" v="1203" actId="1076"/>
          <ac:spMkLst>
            <pc:docMk/>
            <pc:sldMk cId="846992782" sldId="264"/>
            <ac:spMk id="13" creationId="{2A3D7213-8779-6135-3191-C0FFC22B5875}"/>
          </ac:spMkLst>
        </pc:spChg>
        <pc:spChg chg="add del mod">
          <ac:chgData name="親富祖　元希" userId="S::2647074289@utac.u-tokyo.ac.jp::33f6d043-10ec-424e-8682-9dd46d013faf" providerId="AD" clId="Web-{AC182FC0-ADE6-79EE-98F1-C1AD57BEE6C1}" dt="2025-08-21T18:41:44.087" v="135"/>
          <ac:spMkLst>
            <pc:docMk/>
            <pc:sldMk cId="846992782" sldId="264"/>
            <ac:spMk id="15" creationId="{43FC5BF7-C485-D0AD-57E8-EB3A24D544B8}"/>
          </ac:spMkLst>
        </pc:spChg>
        <pc:spChg chg="add mod">
          <ac:chgData name="親富祖　元希" userId="S::2647074289@utac.u-tokyo.ac.jp::33f6d043-10ec-424e-8682-9dd46d013faf" providerId="AD" clId="Web-{AC182FC0-ADE6-79EE-98F1-C1AD57BEE6C1}" dt="2025-08-21T20:02:51.804" v="1204" actId="1076"/>
          <ac:spMkLst>
            <pc:docMk/>
            <pc:sldMk cId="846992782" sldId="264"/>
            <ac:spMk id="17" creationId="{D293C372-6EFE-ABB9-F046-E1290E664854}"/>
          </ac:spMkLst>
        </pc:spChg>
        <pc:spChg chg="add mod">
          <ac:chgData name="親富祖　元希" userId="S::2647074289@utac.u-tokyo.ac.jp::33f6d043-10ec-424e-8682-9dd46d013faf" providerId="AD" clId="Web-{AC182FC0-ADE6-79EE-98F1-C1AD57BEE6C1}" dt="2025-08-21T20:02:51.819" v="1205" actId="1076"/>
          <ac:spMkLst>
            <pc:docMk/>
            <pc:sldMk cId="846992782" sldId="264"/>
            <ac:spMk id="18" creationId="{E3193EBA-AC53-C226-120E-40FF7CBC2FBD}"/>
          </ac:spMkLst>
        </pc:spChg>
        <pc:spChg chg="add mod">
          <ac:chgData name="親富祖　元希" userId="S::2647074289@utac.u-tokyo.ac.jp::33f6d043-10ec-424e-8682-9dd46d013faf" providerId="AD" clId="Web-{AC182FC0-ADE6-79EE-98F1-C1AD57BEE6C1}" dt="2025-08-21T20:02:51.835" v="1206" actId="1076"/>
          <ac:spMkLst>
            <pc:docMk/>
            <pc:sldMk cId="846992782" sldId="264"/>
            <ac:spMk id="19" creationId="{4F953A79-A889-CE8C-DBAC-E78F0855541D}"/>
          </ac:spMkLst>
        </pc:spChg>
        <pc:spChg chg="add mod">
          <ac:chgData name="親富祖　元希" userId="S::2647074289@utac.u-tokyo.ac.jp::33f6d043-10ec-424e-8682-9dd46d013faf" providerId="AD" clId="Web-{AC182FC0-ADE6-79EE-98F1-C1AD57BEE6C1}" dt="2025-08-21T20:02:51.866" v="1207" actId="1076"/>
          <ac:spMkLst>
            <pc:docMk/>
            <pc:sldMk cId="846992782" sldId="264"/>
            <ac:spMk id="20" creationId="{98A2FF72-C354-382D-5F7E-8D6BC5E16459}"/>
          </ac:spMkLst>
        </pc:spChg>
        <pc:spChg chg="add del mod">
          <ac:chgData name="親富祖　元希" userId="S::2647074289@utac.u-tokyo.ac.jp::33f6d043-10ec-424e-8682-9dd46d013faf" providerId="AD" clId="Web-{AC182FC0-ADE6-79EE-98F1-C1AD57BEE6C1}" dt="2025-08-21T18:46:57.444" v="218"/>
          <ac:spMkLst>
            <pc:docMk/>
            <pc:sldMk cId="846992782" sldId="264"/>
            <ac:spMk id="21" creationId="{5798A13E-F6FC-192B-8880-2AB00EE09649}"/>
          </ac:spMkLst>
        </pc:spChg>
        <pc:spChg chg="add mod">
          <ac:chgData name="親富祖　元希" userId="S::2647074289@utac.u-tokyo.ac.jp::33f6d043-10ec-424e-8682-9dd46d013faf" providerId="AD" clId="Web-{AC182FC0-ADE6-79EE-98F1-C1AD57BEE6C1}" dt="2025-08-21T20:02:51.882" v="1208" actId="1076"/>
          <ac:spMkLst>
            <pc:docMk/>
            <pc:sldMk cId="846992782" sldId="264"/>
            <ac:spMk id="22" creationId="{D72200B9-ABCF-2869-BE0A-1811D3BD4871}"/>
          </ac:spMkLst>
        </pc:spChg>
        <pc:spChg chg="add del mod">
          <ac:chgData name="親富祖　元希" userId="S::2647074289@utac.u-tokyo.ac.jp::33f6d043-10ec-424e-8682-9dd46d013faf" providerId="AD" clId="Web-{AC182FC0-ADE6-79EE-98F1-C1AD57BEE6C1}" dt="2025-08-21T18:55:22.982" v="408"/>
          <ac:spMkLst>
            <pc:docMk/>
            <pc:sldMk cId="846992782" sldId="264"/>
            <ac:spMk id="23" creationId="{A62BB938-9CE9-B49E-A6B0-28B80C335E0E}"/>
          </ac:spMkLst>
        </pc:spChg>
        <pc:spChg chg="add del mod">
          <ac:chgData name="親富祖　元希" userId="S::2647074289@utac.u-tokyo.ac.jp::33f6d043-10ec-424e-8682-9dd46d013faf" providerId="AD" clId="Web-{AC182FC0-ADE6-79EE-98F1-C1AD57BEE6C1}" dt="2025-08-21T18:55:22.982" v="407"/>
          <ac:spMkLst>
            <pc:docMk/>
            <pc:sldMk cId="846992782" sldId="264"/>
            <ac:spMk id="24" creationId="{594F203D-8AEA-A21B-E537-4E4412634D46}"/>
          </ac:spMkLst>
        </pc:spChg>
        <pc:spChg chg="add del mod">
          <ac:chgData name="親富祖　元希" userId="S::2647074289@utac.u-tokyo.ac.jp::33f6d043-10ec-424e-8682-9dd46d013faf" providerId="AD" clId="Web-{AC182FC0-ADE6-79EE-98F1-C1AD57BEE6C1}" dt="2025-08-21T18:55:22.982" v="406"/>
          <ac:spMkLst>
            <pc:docMk/>
            <pc:sldMk cId="846992782" sldId="264"/>
            <ac:spMk id="25" creationId="{D898A487-C78F-5AC5-0BCC-19119C39B991}"/>
          </ac:spMkLst>
        </pc:spChg>
        <pc:spChg chg="add mod">
          <ac:chgData name="親富祖　元希" userId="S::2647074289@utac.u-tokyo.ac.jp::33f6d043-10ec-424e-8682-9dd46d013faf" providerId="AD" clId="Web-{AC182FC0-ADE6-79EE-98F1-C1AD57BEE6C1}" dt="2025-08-21T20:02:51.897" v="1209" actId="1076"/>
          <ac:spMkLst>
            <pc:docMk/>
            <pc:sldMk cId="846992782" sldId="264"/>
            <ac:spMk id="26" creationId="{C1B3DBEE-64EA-F2D2-2E7B-64F0FEEAE307}"/>
          </ac:spMkLst>
        </pc:spChg>
        <pc:spChg chg="add mod">
          <ac:chgData name="親富祖　元希" userId="S::2647074289@utac.u-tokyo.ac.jp::33f6d043-10ec-424e-8682-9dd46d013faf" providerId="AD" clId="Web-{AC182FC0-ADE6-79EE-98F1-C1AD57BEE6C1}" dt="2025-08-21T20:02:51.913" v="1210" actId="1076"/>
          <ac:spMkLst>
            <pc:docMk/>
            <pc:sldMk cId="846992782" sldId="264"/>
            <ac:spMk id="27" creationId="{AF3D311C-E251-9BE8-9F7D-B6FA932F1D98}"/>
          </ac:spMkLst>
        </pc:spChg>
        <pc:spChg chg="add mod">
          <ac:chgData name="親富祖　元希" userId="S::2647074289@utac.u-tokyo.ac.jp::33f6d043-10ec-424e-8682-9dd46d013faf" providerId="AD" clId="Web-{AC182FC0-ADE6-79EE-98F1-C1AD57BEE6C1}" dt="2025-08-21T20:02:51.929" v="1211" actId="1076"/>
          <ac:spMkLst>
            <pc:docMk/>
            <pc:sldMk cId="846992782" sldId="264"/>
            <ac:spMk id="28" creationId="{54EACD40-7462-6AEB-9970-B83CF6F2F00A}"/>
          </ac:spMkLst>
        </pc:spChg>
        <pc:spChg chg="add mod">
          <ac:chgData name="親富祖　元希" userId="S::2647074289@utac.u-tokyo.ac.jp::33f6d043-10ec-424e-8682-9dd46d013faf" providerId="AD" clId="Web-{AC182FC0-ADE6-79EE-98F1-C1AD57BEE6C1}" dt="2025-08-21T20:02:51.944" v="1212" actId="1076"/>
          <ac:spMkLst>
            <pc:docMk/>
            <pc:sldMk cId="846992782" sldId="264"/>
            <ac:spMk id="29" creationId="{B1AF789B-4BBF-874D-E9D7-83B5AFA1C424}"/>
          </ac:spMkLst>
        </pc:spChg>
        <pc:spChg chg="add mod">
          <ac:chgData name="親富祖　元希" userId="S::2647074289@utac.u-tokyo.ac.jp::33f6d043-10ec-424e-8682-9dd46d013faf" providerId="AD" clId="Web-{AC182FC0-ADE6-79EE-98F1-C1AD57BEE6C1}" dt="2025-08-21T20:02:51.960" v="1213" actId="1076"/>
          <ac:spMkLst>
            <pc:docMk/>
            <pc:sldMk cId="846992782" sldId="264"/>
            <ac:spMk id="30" creationId="{6E9CD705-AE4C-2627-5721-F76B16437803}"/>
          </ac:spMkLst>
        </pc:spChg>
        <pc:spChg chg="add mod">
          <ac:chgData name="親富祖　元希" userId="S::2647074289@utac.u-tokyo.ac.jp::33f6d043-10ec-424e-8682-9dd46d013faf" providerId="AD" clId="Web-{AC182FC0-ADE6-79EE-98F1-C1AD57BEE6C1}" dt="2025-08-21T20:02:51.976" v="1214" actId="1076"/>
          <ac:spMkLst>
            <pc:docMk/>
            <pc:sldMk cId="846992782" sldId="264"/>
            <ac:spMk id="31" creationId="{1ECC8C02-12E6-AC9F-5B20-954F7973250C}"/>
          </ac:spMkLst>
        </pc:spChg>
        <pc:spChg chg="add mod">
          <ac:chgData name="親富祖　元希" userId="S::2647074289@utac.u-tokyo.ac.jp::33f6d043-10ec-424e-8682-9dd46d013faf" providerId="AD" clId="Web-{AC182FC0-ADE6-79EE-98F1-C1AD57BEE6C1}" dt="2025-08-21T20:02:51.991" v="1215" actId="1076"/>
          <ac:spMkLst>
            <pc:docMk/>
            <pc:sldMk cId="846992782" sldId="264"/>
            <ac:spMk id="32" creationId="{A0746E23-2AC2-A3D9-1487-1AB12EE91AA8}"/>
          </ac:spMkLst>
        </pc:spChg>
        <pc:spChg chg="add mod">
          <ac:chgData name="親富祖　元希" userId="S::2647074289@utac.u-tokyo.ac.jp::33f6d043-10ec-424e-8682-9dd46d013faf" providerId="AD" clId="Web-{AC182FC0-ADE6-79EE-98F1-C1AD57BEE6C1}" dt="2025-08-21T20:02:52.054" v="1218" actId="1076"/>
          <ac:spMkLst>
            <pc:docMk/>
            <pc:sldMk cId="846992782" sldId="264"/>
            <ac:spMk id="36" creationId="{7DA0797F-F6A5-3D97-B574-620F16567DDF}"/>
          </ac:spMkLst>
        </pc:spChg>
        <pc:cxnChg chg="add mod">
          <ac:chgData name="親富祖　元希" userId="S::2647074289@utac.u-tokyo.ac.jp::33f6d043-10ec-424e-8682-9dd46d013faf" providerId="AD" clId="Web-{AC182FC0-ADE6-79EE-98F1-C1AD57BEE6C1}" dt="2025-08-21T20:02:52.007" v="1216" actId="1076"/>
          <ac:cxnSpMkLst>
            <pc:docMk/>
            <pc:sldMk cId="846992782" sldId="264"/>
            <ac:cxnSpMk id="33" creationId="{1606DD14-A4A7-0D9B-2652-4D91BC0F3F22}"/>
          </ac:cxnSpMkLst>
        </pc:cxnChg>
        <pc:cxnChg chg="add mod">
          <ac:chgData name="親富祖　元希" userId="S::2647074289@utac.u-tokyo.ac.jp::33f6d043-10ec-424e-8682-9dd46d013faf" providerId="AD" clId="Web-{AC182FC0-ADE6-79EE-98F1-C1AD57BEE6C1}" dt="2025-08-21T20:02:52.022" v="1217" actId="1076"/>
          <ac:cxnSpMkLst>
            <pc:docMk/>
            <pc:sldMk cId="846992782" sldId="264"/>
            <ac:cxnSpMk id="34" creationId="{0359DED2-2983-8802-EB06-882DD57F2799}"/>
          </ac:cxnSpMkLst>
        </pc:cxnChg>
        <pc:cxnChg chg="add del mod">
          <ac:chgData name="親富祖　元希" userId="S::2647074289@utac.u-tokyo.ac.jp::33f6d043-10ec-424e-8682-9dd46d013faf" providerId="AD" clId="Web-{AC182FC0-ADE6-79EE-98F1-C1AD57BEE6C1}" dt="2025-08-21T18:59:54.916" v="506"/>
          <ac:cxnSpMkLst>
            <pc:docMk/>
            <pc:sldMk cId="846992782" sldId="264"/>
            <ac:cxnSpMk id="35" creationId="{086DBD35-8A79-42A3-76ED-A2512EB45B87}"/>
          </ac:cxnSpMkLst>
        </pc:cxnChg>
      </pc:sldChg>
    </pc:docChg>
  </pc:docChgLst>
  <pc:docChgLst>
    <pc:chgData name="親富祖　元希" userId="S::2647074289@utac.u-tokyo.ac.jp::33f6d043-10ec-424e-8682-9dd46d013faf" providerId="AD" clId="Web-{1D1081EE-5DF6-A10A-EED6-553A86C6D6FB}"/>
    <pc:docChg chg="addSld modSld">
      <pc:chgData name="親富祖　元希" userId="S::2647074289@utac.u-tokyo.ac.jp::33f6d043-10ec-424e-8682-9dd46d013faf" providerId="AD" clId="Web-{1D1081EE-5DF6-A10A-EED6-553A86C6D6FB}" dt="2025-08-21T17:03:27.299" v="656" actId="20577"/>
      <pc:docMkLst>
        <pc:docMk/>
      </pc:docMkLst>
      <pc:sldChg chg="modSp">
        <pc:chgData name="親富祖　元希" userId="S::2647074289@utac.u-tokyo.ac.jp::33f6d043-10ec-424e-8682-9dd46d013faf" providerId="AD" clId="Web-{1D1081EE-5DF6-A10A-EED6-553A86C6D6FB}" dt="2025-08-21T12:09:51.847" v="9" actId="20577"/>
        <pc:sldMkLst>
          <pc:docMk/>
          <pc:sldMk cId="2128380218" sldId="256"/>
        </pc:sldMkLst>
        <pc:spChg chg="mod">
          <ac:chgData name="親富祖　元希" userId="S::2647074289@utac.u-tokyo.ac.jp::33f6d043-10ec-424e-8682-9dd46d013faf" providerId="AD" clId="Web-{1D1081EE-5DF6-A10A-EED6-553A86C6D6FB}" dt="2025-08-21T12:09:51.847" v="9" actId="20577"/>
          <ac:spMkLst>
            <pc:docMk/>
            <pc:sldMk cId="2128380218" sldId="256"/>
            <ac:spMk id="3" creationId="{00000000-0000-0000-0000-000000000000}"/>
          </ac:spMkLst>
        </pc:spChg>
      </pc:sldChg>
      <pc:sldChg chg="modSp add replId">
        <pc:chgData name="親富祖　元希" userId="S::2647074289@utac.u-tokyo.ac.jp::33f6d043-10ec-424e-8682-9dd46d013faf" providerId="AD" clId="Web-{1D1081EE-5DF6-A10A-EED6-553A86C6D6FB}" dt="2025-08-21T14:21:19.054" v="143" actId="20577"/>
        <pc:sldMkLst>
          <pc:docMk/>
          <pc:sldMk cId="2281500651" sldId="258"/>
        </pc:sldMkLst>
        <pc:spChg chg="mod">
          <ac:chgData name="親富祖　元希" userId="S::2647074289@utac.u-tokyo.ac.jp::33f6d043-10ec-424e-8682-9dd46d013faf" providerId="AD" clId="Web-{1D1081EE-5DF6-A10A-EED6-553A86C6D6FB}" dt="2025-08-21T14:21:19.054" v="143" actId="20577"/>
          <ac:spMkLst>
            <pc:docMk/>
            <pc:sldMk cId="2281500651" sldId="258"/>
            <ac:spMk id="2" creationId="{17A22A46-4285-F82E-1462-5657B1A956F9}"/>
          </ac:spMkLst>
        </pc:spChg>
        <pc:spChg chg="mod">
          <ac:chgData name="親富祖　元希" userId="S::2647074289@utac.u-tokyo.ac.jp::33f6d043-10ec-424e-8682-9dd46d013faf" providerId="AD" clId="Web-{1D1081EE-5DF6-A10A-EED6-553A86C6D6FB}" dt="2025-08-21T12:47:02.206" v="12" actId="1076"/>
          <ac:spMkLst>
            <pc:docMk/>
            <pc:sldMk cId="2281500651" sldId="258"/>
            <ac:spMk id="3" creationId="{F504E4EC-D723-CDBF-A8E6-1F9A42673A5A}"/>
          </ac:spMkLst>
        </pc:spChg>
      </pc:sldChg>
      <pc:sldChg chg="modSp add replId">
        <pc:chgData name="親富祖　元希" userId="S::2647074289@utac.u-tokyo.ac.jp::33f6d043-10ec-424e-8682-9dd46d013faf" providerId="AD" clId="Web-{1D1081EE-5DF6-A10A-EED6-553A86C6D6FB}" dt="2025-08-21T14:32:46.238" v="260" actId="20577"/>
        <pc:sldMkLst>
          <pc:docMk/>
          <pc:sldMk cId="1465670538" sldId="259"/>
        </pc:sldMkLst>
        <pc:spChg chg="mod">
          <ac:chgData name="親富祖　元希" userId="S::2647074289@utac.u-tokyo.ac.jp::33f6d043-10ec-424e-8682-9dd46d013faf" providerId="AD" clId="Web-{1D1081EE-5DF6-A10A-EED6-553A86C6D6FB}" dt="2025-08-21T14:32:46.238" v="260" actId="20577"/>
          <ac:spMkLst>
            <pc:docMk/>
            <pc:sldMk cId="1465670538" sldId="259"/>
            <ac:spMk id="2" creationId="{65DC490A-EC73-AE48-6A74-0FC5047DC3F8}"/>
          </ac:spMkLst>
        </pc:spChg>
      </pc:sldChg>
      <pc:sldChg chg="modSp add replId">
        <pc:chgData name="親富祖　元希" userId="S::2647074289@utac.u-tokyo.ac.jp::33f6d043-10ec-424e-8682-9dd46d013faf" providerId="AD" clId="Web-{1D1081EE-5DF6-A10A-EED6-553A86C6D6FB}" dt="2025-08-21T17:01:16.179" v="606" actId="20577"/>
        <pc:sldMkLst>
          <pc:docMk/>
          <pc:sldMk cId="764366815" sldId="260"/>
        </pc:sldMkLst>
        <pc:spChg chg="mod">
          <ac:chgData name="親富祖　元希" userId="S::2647074289@utac.u-tokyo.ac.jp::33f6d043-10ec-424e-8682-9dd46d013faf" providerId="AD" clId="Web-{1D1081EE-5DF6-A10A-EED6-553A86C6D6FB}" dt="2025-08-21T14:28:33.443" v="147" actId="20577"/>
          <ac:spMkLst>
            <pc:docMk/>
            <pc:sldMk cId="764366815" sldId="260"/>
            <ac:spMk id="2" creationId="{257CE988-906A-CA35-03FB-9A43C007C429}"/>
          </ac:spMkLst>
        </pc:spChg>
        <pc:spChg chg="mod">
          <ac:chgData name="親富祖　元希" userId="S::2647074289@utac.u-tokyo.ac.jp::33f6d043-10ec-424e-8682-9dd46d013faf" providerId="AD" clId="Web-{1D1081EE-5DF6-A10A-EED6-553A86C6D6FB}" dt="2025-08-21T17:01:16.179" v="606" actId="20577"/>
          <ac:spMkLst>
            <pc:docMk/>
            <pc:sldMk cId="764366815" sldId="260"/>
            <ac:spMk id="3" creationId="{094157FB-D51F-2A54-0FC4-117FA3BE618A}"/>
          </ac:spMkLst>
        </pc:spChg>
      </pc:sldChg>
      <pc:sldChg chg="modSp add replId">
        <pc:chgData name="親富祖　元希" userId="S::2647074289@utac.u-tokyo.ac.jp::33f6d043-10ec-424e-8682-9dd46d013faf" providerId="AD" clId="Web-{1D1081EE-5DF6-A10A-EED6-553A86C6D6FB}" dt="2025-08-21T14:36:19.737" v="346" actId="20577"/>
        <pc:sldMkLst>
          <pc:docMk/>
          <pc:sldMk cId="3101689476" sldId="261"/>
        </pc:sldMkLst>
        <pc:spChg chg="mod">
          <ac:chgData name="親富祖　元希" userId="S::2647074289@utac.u-tokyo.ac.jp::33f6d043-10ec-424e-8682-9dd46d013faf" providerId="AD" clId="Web-{1D1081EE-5DF6-A10A-EED6-553A86C6D6FB}" dt="2025-08-21T14:36:19.737" v="346" actId="20577"/>
          <ac:spMkLst>
            <pc:docMk/>
            <pc:sldMk cId="3101689476" sldId="261"/>
            <ac:spMk id="2" creationId="{A23C4F5E-8FA4-D9D5-42B4-A57CAD198F35}"/>
          </ac:spMkLst>
        </pc:spChg>
      </pc:sldChg>
      <pc:sldChg chg="addSp modSp">
        <pc:chgData name="親富祖　元希" userId="S::2647074289@utac.u-tokyo.ac.jp::33f6d043-10ec-424e-8682-9dd46d013faf" providerId="AD" clId="Web-{1D1081EE-5DF6-A10A-EED6-553A86C6D6FB}" dt="2025-08-21T15:03:33.470" v="398" actId="20577"/>
        <pc:sldMkLst>
          <pc:docMk/>
          <pc:sldMk cId="3814780569" sldId="263"/>
        </pc:sldMkLst>
        <pc:spChg chg="mod">
          <ac:chgData name="親富祖　元希" userId="S::2647074289@utac.u-tokyo.ac.jp::33f6d043-10ec-424e-8682-9dd46d013faf" providerId="AD" clId="Web-{1D1081EE-5DF6-A10A-EED6-553A86C6D6FB}" dt="2025-08-21T15:02:28.777" v="369" actId="20577"/>
          <ac:spMkLst>
            <pc:docMk/>
            <pc:sldMk cId="3814780569" sldId="263"/>
            <ac:spMk id="2" creationId="{E1415A6F-2D79-1147-5706-0E13914422ED}"/>
          </ac:spMkLst>
        </pc:spChg>
        <pc:spChg chg="mod">
          <ac:chgData name="親富祖　元希" userId="S::2647074289@utac.u-tokyo.ac.jp::33f6d043-10ec-424e-8682-9dd46d013faf" providerId="AD" clId="Web-{1D1081EE-5DF6-A10A-EED6-553A86C6D6FB}" dt="2025-08-21T15:03:33.470" v="398" actId="20577"/>
          <ac:spMkLst>
            <pc:docMk/>
            <pc:sldMk cId="3814780569" sldId="263"/>
            <ac:spMk id="3" creationId="{0C1701C2-C664-3120-8DA5-6A3B09D07853}"/>
          </ac:spMkLst>
        </pc:spChg>
        <pc:picChg chg="add mod">
          <ac:chgData name="親富祖　元希" userId="S::2647074289@utac.u-tokyo.ac.jp::33f6d043-10ec-424e-8682-9dd46d013faf" providerId="AD" clId="Web-{1D1081EE-5DF6-A10A-EED6-553A86C6D6FB}" dt="2025-08-21T15:03:10.279" v="383" actId="1076"/>
          <ac:picMkLst>
            <pc:docMk/>
            <pc:sldMk cId="3814780569" sldId="263"/>
            <ac:picMk id="6" creationId="{234E7AC3-D7DE-3DBB-D733-AB2ACBCAC492}"/>
          </ac:picMkLst>
        </pc:picChg>
      </pc:sldChg>
      <pc:sldChg chg="modSp add replId">
        <pc:chgData name="親富祖　元希" userId="S::2647074289@utac.u-tokyo.ac.jp::33f6d043-10ec-424e-8682-9dd46d013faf" providerId="AD" clId="Web-{1D1081EE-5DF6-A10A-EED6-553A86C6D6FB}" dt="2025-08-21T16:55:11.479" v="504" actId="20577"/>
        <pc:sldMkLst>
          <pc:docMk/>
          <pc:sldMk cId="846992782" sldId="264"/>
        </pc:sldMkLst>
        <pc:spChg chg="mod">
          <ac:chgData name="親富祖　元希" userId="S::2647074289@utac.u-tokyo.ac.jp::33f6d043-10ec-424e-8682-9dd46d013faf" providerId="AD" clId="Web-{1D1081EE-5DF6-A10A-EED6-553A86C6D6FB}" dt="2025-08-21T16:55:02.135" v="501" actId="20577"/>
          <ac:spMkLst>
            <pc:docMk/>
            <pc:sldMk cId="846992782" sldId="264"/>
            <ac:spMk id="2" creationId="{908E1503-D099-940A-9490-2F1C6B55074C}"/>
          </ac:spMkLst>
        </pc:spChg>
        <pc:spChg chg="mod">
          <ac:chgData name="親富祖　元希" userId="S::2647074289@utac.u-tokyo.ac.jp::33f6d043-10ec-424e-8682-9dd46d013faf" providerId="AD" clId="Web-{1D1081EE-5DF6-A10A-EED6-553A86C6D6FB}" dt="2025-08-21T16:55:11.479" v="504" actId="20577"/>
          <ac:spMkLst>
            <pc:docMk/>
            <pc:sldMk cId="846992782" sldId="264"/>
            <ac:spMk id="3" creationId="{64AC3277-1512-B0DA-C010-8B8FCE97251C}"/>
          </ac:spMkLst>
        </pc:spChg>
        <pc:spChg chg="mod">
          <ac:chgData name="親富祖　元希" userId="S::2647074289@utac.u-tokyo.ac.jp::33f6d043-10ec-424e-8682-9dd46d013faf" providerId="AD" clId="Web-{1D1081EE-5DF6-A10A-EED6-553A86C6D6FB}" dt="2025-08-21T15:02:46.887" v="373" actId="20577"/>
          <ac:spMkLst>
            <pc:docMk/>
            <pc:sldMk cId="846992782" sldId="264"/>
            <ac:spMk id="4" creationId="{6E1DF2E3-D8AB-6051-7261-F9CE7905F8F1}"/>
          </ac:spMkLst>
        </pc:spChg>
      </pc:sldChg>
      <pc:sldChg chg="modSp">
        <pc:chgData name="親富祖　元希" userId="S::2647074289@utac.u-tokyo.ac.jp::33f6d043-10ec-424e-8682-9dd46d013faf" providerId="AD" clId="Web-{1D1081EE-5DF6-A10A-EED6-553A86C6D6FB}" dt="2025-08-21T17:03:27.299" v="656" actId="20577"/>
        <pc:sldMkLst>
          <pc:docMk/>
          <pc:sldMk cId="3665194134" sldId="269"/>
        </pc:sldMkLst>
        <pc:spChg chg="mod">
          <ac:chgData name="親富祖　元希" userId="S::2647074289@utac.u-tokyo.ac.jp::33f6d043-10ec-424e-8682-9dd46d013faf" providerId="AD" clId="Web-{1D1081EE-5DF6-A10A-EED6-553A86C6D6FB}" dt="2025-08-21T17:03:27.299" v="656" actId="20577"/>
          <ac:spMkLst>
            <pc:docMk/>
            <pc:sldMk cId="3665194134" sldId="269"/>
            <ac:spMk id="3" creationId="{09A04A01-998B-FC9D-427A-1927C60DCD4B}"/>
          </ac:spMkLst>
        </pc:spChg>
      </pc:sldChg>
      <pc:sldChg chg="modSp">
        <pc:chgData name="親富祖　元希" userId="S::2647074289@utac.u-tokyo.ac.jp::33f6d043-10ec-424e-8682-9dd46d013faf" providerId="AD" clId="Web-{1D1081EE-5DF6-A10A-EED6-553A86C6D6FB}" dt="2025-08-21T16:59:49.083" v="580" actId="20577"/>
        <pc:sldMkLst>
          <pc:docMk/>
          <pc:sldMk cId="1965636179" sldId="270"/>
        </pc:sldMkLst>
        <pc:spChg chg="mod">
          <ac:chgData name="親富祖　元希" userId="S::2647074289@utac.u-tokyo.ac.jp::33f6d043-10ec-424e-8682-9dd46d013faf" providerId="AD" clId="Web-{1D1081EE-5DF6-A10A-EED6-553A86C6D6FB}" dt="2025-08-21T16:59:14.566" v="567" actId="20577"/>
          <ac:spMkLst>
            <pc:docMk/>
            <pc:sldMk cId="1965636179" sldId="270"/>
            <ac:spMk id="2" creationId="{3FE68BB0-4B8D-0A48-0C46-590B88250F87}"/>
          </ac:spMkLst>
        </pc:spChg>
        <pc:spChg chg="mod">
          <ac:chgData name="親富祖　元希" userId="S::2647074289@utac.u-tokyo.ac.jp::33f6d043-10ec-424e-8682-9dd46d013faf" providerId="AD" clId="Web-{1D1081EE-5DF6-A10A-EED6-553A86C6D6FB}" dt="2025-08-21T16:59:49.083" v="580" actId="20577"/>
          <ac:spMkLst>
            <pc:docMk/>
            <pc:sldMk cId="1965636179" sldId="270"/>
            <ac:spMk id="3" creationId="{424162C4-2EB4-B505-8DC7-D9A9EEC42309}"/>
          </ac:spMkLst>
        </pc:spChg>
      </pc:sldChg>
    </pc:docChg>
  </pc:docChgLst>
  <pc:docChgLst>
    <pc:chgData name="ゲスト ユーザー" userId="S::urn:spo:tenantanon#f07baf4f-2b70-47d7-9a02-0875caf94c84::" providerId="AD" clId="Web-{FCBB982F-8588-B8B5-F5E9-6CA8CB485A6F}"/>
    <pc:docChg chg="addSld delSld modSld">
      <pc:chgData name="ゲスト ユーザー" userId="S::urn:spo:tenantanon#f07baf4f-2b70-47d7-9a02-0875caf94c84::" providerId="AD" clId="Web-{FCBB982F-8588-B8B5-F5E9-6CA8CB485A6F}" dt="2025-08-21T15:39:06.943" v="217" actId="20577"/>
      <pc:docMkLst>
        <pc:docMk/>
      </pc:docMkLst>
      <pc:sldChg chg="modSp add replId">
        <pc:chgData name="ゲスト ユーザー" userId="S::urn:spo:tenantanon#f07baf4f-2b70-47d7-9a02-0875caf94c84::" providerId="AD" clId="Web-{FCBB982F-8588-B8B5-F5E9-6CA8CB485A6F}" dt="2025-08-21T15:31:26.067" v="96" actId="20577"/>
        <pc:sldMkLst>
          <pc:docMk/>
          <pc:sldMk cId="604256497" sldId="266"/>
        </pc:sldMkLst>
        <pc:spChg chg="mod">
          <ac:chgData name="ゲスト ユーザー" userId="S::urn:spo:tenantanon#f07baf4f-2b70-47d7-9a02-0875caf94c84::" providerId="AD" clId="Web-{FCBB982F-8588-B8B5-F5E9-6CA8CB485A6F}" dt="2025-08-21T15:23:54.599" v="22" actId="20577"/>
          <ac:spMkLst>
            <pc:docMk/>
            <pc:sldMk cId="604256497" sldId="266"/>
            <ac:spMk id="2" creationId="{FFFFF794-8912-A125-010B-683E3D7B2BC7}"/>
          </ac:spMkLst>
        </pc:spChg>
        <pc:spChg chg="mod">
          <ac:chgData name="ゲスト ユーザー" userId="S::urn:spo:tenantanon#f07baf4f-2b70-47d7-9a02-0875caf94c84::" providerId="AD" clId="Web-{FCBB982F-8588-B8B5-F5E9-6CA8CB485A6F}" dt="2025-08-21T15:31:26.067" v="96" actId="20577"/>
          <ac:spMkLst>
            <pc:docMk/>
            <pc:sldMk cId="604256497" sldId="266"/>
            <ac:spMk id="3" creationId="{E5DD0DA5-7A76-C35F-22DC-FFE5A2391F28}"/>
          </ac:spMkLst>
        </pc:spChg>
        <pc:spChg chg="mod">
          <ac:chgData name="ゲスト ユーザー" userId="S::urn:spo:tenantanon#f07baf4f-2b70-47d7-9a02-0875caf94c84::" providerId="AD" clId="Web-{FCBB982F-8588-B8B5-F5E9-6CA8CB485A6F}" dt="2025-08-21T15:22:47.361" v="8" actId="20577"/>
          <ac:spMkLst>
            <pc:docMk/>
            <pc:sldMk cId="604256497" sldId="266"/>
            <ac:spMk id="4" creationId="{5A6E577E-78B0-DEBC-54B7-0D1060459421}"/>
          </ac:spMkLst>
        </pc:spChg>
      </pc:sldChg>
      <pc:sldChg chg="new del">
        <pc:chgData name="ゲスト ユーザー" userId="S::urn:spo:tenantanon#f07baf4f-2b70-47d7-9a02-0875caf94c84::" providerId="AD" clId="Web-{FCBB982F-8588-B8B5-F5E9-6CA8CB485A6F}" dt="2025-08-21T15:22:11.092" v="1"/>
        <pc:sldMkLst>
          <pc:docMk/>
          <pc:sldMk cId="3489740853" sldId="266"/>
        </pc:sldMkLst>
      </pc:sldChg>
      <pc:sldChg chg="modSp add replId">
        <pc:chgData name="ゲスト ユーザー" userId="S::urn:spo:tenantanon#f07baf4f-2b70-47d7-9a02-0875caf94c84::" providerId="AD" clId="Web-{FCBB982F-8588-B8B5-F5E9-6CA8CB485A6F}" dt="2025-08-21T15:39:06.943" v="217" actId="20577"/>
        <pc:sldMkLst>
          <pc:docMk/>
          <pc:sldMk cId="1677290605" sldId="267"/>
        </pc:sldMkLst>
        <pc:spChg chg="mod">
          <ac:chgData name="ゲスト ユーザー" userId="S::urn:spo:tenantanon#f07baf4f-2b70-47d7-9a02-0875caf94c84::" providerId="AD" clId="Web-{FCBB982F-8588-B8B5-F5E9-6CA8CB485A6F}" dt="2025-08-21T15:31:59.023" v="109" actId="20577"/>
          <ac:spMkLst>
            <pc:docMk/>
            <pc:sldMk cId="1677290605" sldId="267"/>
            <ac:spMk id="2" creationId="{C3A12B81-D5EA-AF76-C339-70C96A8BC45D}"/>
          </ac:spMkLst>
        </pc:spChg>
        <pc:spChg chg="mod">
          <ac:chgData name="ゲスト ユーザー" userId="S::urn:spo:tenantanon#f07baf4f-2b70-47d7-9a02-0875caf94c84::" providerId="AD" clId="Web-{FCBB982F-8588-B8B5-F5E9-6CA8CB485A6F}" dt="2025-08-21T15:39:06.943" v="217" actId="20577"/>
          <ac:spMkLst>
            <pc:docMk/>
            <pc:sldMk cId="1677290605" sldId="267"/>
            <ac:spMk id="3" creationId="{48E8B777-9ED2-B75D-9EF8-CE845E8C7E90}"/>
          </ac:spMkLst>
        </pc:spChg>
      </pc:sldChg>
    </pc:docChg>
  </pc:docChgLst>
  <pc:docChgLst>
    <pc:chgData name="親富祖　元希" userId="S::2647074289@utac.u-tokyo.ac.jp::33f6d043-10ec-424e-8682-9dd46d013faf" providerId="AD" clId="Web-{F61DA956-284F-33A3-3610-B85E5F8CF907}"/>
    <pc:docChg chg="modSld">
      <pc:chgData name="親富祖　元希" userId="S::2647074289@utac.u-tokyo.ac.jp::33f6d043-10ec-424e-8682-9dd46d013faf" providerId="AD" clId="Web-{F61DA956-284F-33A3-3610-B85E5F8CF907}" dt="2025-08-21T22:59:07.916" v="92" actId="20577"/>
      <pc:docMkLst>
        <pc:docMk/>
      </pc:docMkLst>
      <pc:sldChg chg="addSp modSp">
        <pc:chgData name="親富祖　元希" userId="S::2647074289@utac.u-tokyo.ac.jp::33f6d043-10ec-424e-8682-9dd46d013faf" providerId="AD" clId="Web-{F61DA956-284F-33A3-3610-B85E5F8CF907}" dt="2025-08-21T22:53:35.017" v="53"/>
        <pc:sldMkLst>
          <pc:docMk/>
          <pc:sldMk cId="1465670538" sldId="259"/>
        </pc:sldMkLst>
        <pc:spChg chg="mod">
          <ac:chgData name="親富祖　元希" userId="S::2647074289@utac.u-tokyo.ac.jp::33f6d043-10ec-424e-8682-9dd46d013faf" providerId="AD" clId="Web-{F61DA956-284F-33A3-3610-B85E5F8CF907}" dt="2025-08-21T22:51:48.747" v="45" actId="20577"/>
          <ac:spMkLst>
            <pc:docMk/>
            <pc:sldMk cId="1465670538" sldId="259"/>
            <ac:spMk id="5" creationId="{28047867-327D-8CC3-6285-3AF269847829}"/>
          </ac:spMkLst>
        </pc:spChg>
        <pc:picChg chg="add mod">
          <ac:chgData name="親富祖　元希" userId="S::2647074289@utac.u-tokyo.ac.jp::33f6d043-10ec-424e-8682-9dd46d013faf" providerId="AD" clId="Web-{F61DA956-284F-33A3-3610-B85E5F8CF907}" dt="2025-08-21T22:53:35.017" v="53"/>
          <ac:picMkLst>
            <pc:docMk/>
            <pc:sldMk cId="1465670538" sldId="259"/>
            <ac:picMk id="6" creationId="{9D68B9ED-BF34-B965-7589-A653FC429CD0}"/>
          </ac:picMkLst>
        </pc:picChg>
        <pc:picChg chg="mod">
          <ac:chgData name="親富祖　元希" userId="S::2647074289@utac.u-tokyo.ac.jp::33f6d043-10ec-424e-8682-9dd46d013faf" providerId="AD" clId="Web-{F61DA956-284F-33A3-3610-B85E5F8CF907}" dt="2025-08-21T22:53:34.923" v="52"/>
          <ac:picMkLst>
            <pc:docMk/>
            <pc:sldMk cId="1465670538" sldId="259"/>
            <ac:picMk id="9" creationId="{FF8AD3CD-EC18-0F43-12E5-2E650AF7B6C9}"/>
          </ac:picMkLst>
        </pc:picChg>
      </pc:sldChg>
      <pc:sldChg chg="addSp modSp">
        <pc:chgData name="親富祖　元希" userId="S::2647074289@utac.u-tokyo.ac.jp::33f6d043-10ec-424e-8682-9dd46d013faf" providerId="AD" clId="Web-{F61DA956-284F-33A3-3610-B85E5F8CF907}" dt="2025-08-21T22:59:07.916" v="92" actId="20577"/>
        <pc:sldMkLst>
          <pc:docMk/>
          <pc:sldMk cId="764366815" sldId="260"/>
        </pc:sldMkLst>
        <pc:spChg chg="mod">
          <ac:chgData name="親富祖　元希" userId="S::2647074289@utac.u-tokyo.ac.jp::33f6d043-10ec-424e-8682-9dd46d013faf" providerId="AD" clId="Web-{F61DA956-284F-33A3-3610-B85E5F8CF907}" dt="2025-08-21T22:59:01.338" v="91" actId="20577"/>
          <ac:spMkLst>
            <pc:docMk/>
            <pc:sldMk cId="764366815" sldId="260"/>
            <ac:spMk id="2" creationId="{257CE988-906A-CA35-03FB-9A43C007C429}"/>
          </ac:spMkLst>
        </pc:spChg>
        <pc:spChg chg="mod">
          <ac:chgData name="親富祖　元希" userId="S::2647074289@utac.u-tokyo.ac.jp::33f6d043-10ec-424e-8682-9dd46d013faf" providerId="AD" clId="Web-{F61DA956-284F-33A3-3610-B85E5F8CF907}" dt="2025-08-21T22:59:07.916" v="92" actId="20577"/>
          <ac:spMkLst>
            <pc:docMk/>
            <pc:sldMk cId="764366815" sldId="260"/>
            <ac:spMk id="3" creationId="{094157FB-D51F-2A54-0FC4-117FA3BE618A}"/>
          </ac:spMkLst>
        </pc:spChg>
        <pc:spChg chg="add mod">
          <ac:chgData name="親富祖　元希" userId="S::2647074289@utac.u-tokyo.ac.jp::33f6d043-10ec-424e-8682-9dd46d013faf" providerId="AD" clId="Web-{F61DA956-284F-33A3-3610-B85E5F8CF907}" dt="2025-08-21T22:58:46.665" v="89" actId="1076"/>
          <ac:spMkLst>
            <pc:docMk/>
            <pc:sldMk cId="764366815" sldId="260"/>
            <ac:spMk id="6" creationId="{732B7888-4744-96AB-F9BB-7CBEE8E35407}"/>
          </ac:spMkLst>
        </pc:spChg>
      </pc:sldChg>
      <pc:sldChg chg="modSp">
        <pc:chgData name="親富祖　元希" userId="S::2647074289@utac.u-tokyo.ac.jp::33f6d043-10ec-424e-8682-9dd46d013faf" providerId="AD" clId="Web-{F61DA956-284F-33A3-3610-B85E5F8CF907}" dt="2025-08-21T22:57:17.695" v="64" actId="20577"/>
        <pc:sldMkLst>
          <pc:docMk/>
          <pc:sldMk cId="613427462" sldId="262"/>
        </pc:sldMkLst>
        <pc:spChg chg="mod">
          <ac:chgData name="親富祖　元希" userId="S::2647074289@utac.u-tokyo.ac.jp::33f6d043-10ec-424e-8682-9dd46d013faf" providerId="AD" clId="Web-{F61DA956-284F-33A3-3610-B85E5F8CF907}" dt="2025-08-21T22:57:17.695" v="64" actId="20577"/>
          <ac:spMkLst>
            <pc:docMk/>
            <pc:sldMk cId="613427462" sldId="262"/>
            <ac:spMk id="3" creationId="{B07BE257-0A6E-8579-6515-47CE2435EAA0}"/>
          </ac:spMkLst>
        </pc:spChg>
      </pc:sldChg>
    </pc:docChg>
  </pc:docChgLst>
  <pc:docChgLst>
    <pc:chgData name="ゲスト ユーザー" userId="S::urn:spo:tenantanon#f07baf4f-2b70-47d7-9a02-0875caf94c84::" providerId="AD" clId="Web-{B7C8B6A3-10FA-54FC-440A-35C3DA5A0587}"/>
    <pc:docChg chg="modSld">
      <pc:chgData name="ゲスト ユーザー" userId="S::urn:spo:tenantanon#f07baf4f-2b70-47d7-9a02-0875caf94c84::" providerId="AD" clId="Web-{B7C8B6A3-10FA-54FC-440A-35C3DA5A0587}" dt="2025-08-21T12:55:13.105" v="5" actId="20577"/>
      <pc:docMkLst>
        <pc:docMk/>
      </pc:docMkLst>
      <pc:sldChg chg="addSp modSp">
        <pc:chgData name="ゲスト ユーザー" userId="S::urn:spo:tenantanon#f07baf4f-2b70-47d7-9a02-0875caf94c84::" providerId="AD" clId="Web-{B7C8B6A3-10FA-54FC-440A-35C3DA5A0587}" dt="2025-08-21T12:55:13.105" v="5" actId="20577"/>
        <pc:sldMkLst>
          <pc:docMk/>
          <pc:sldMk cId="2281500651" sldId="258"/>
        </pc:sldMkLst>
        <pc:spChg chg="add mod">
          <ac:chgData name="ゲスト ユーザー" userId="S::urn:spo:tenantanon#f07baf4f-2b70-47d7-9a02-0875caf94c84::" providerId="AD" clId="Web-{B7C8B6A3-10FA-54FC-440A-35C3DA5A0587}" dt="2025-08-21T12:55:13.105" v="5" actId="20577"/>
          <ac:spMkLst>
            <pc:docMk/>
            <pc:sldMk cId="2281500651" sldId="258"/>
            <ac:spMk id="4" creationId="{94650A7A-B4B2-5241-B033-F9ABB985874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8DD897-749B-478C-BEF8-112B4D2DB40A}" type="datetimeFigureOut">
              <a:t>8/21/2025</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26C7B-DE61-49B8-A4D0-3BEA4D3E94EC}" type="slidenum">
              <a:t>‹#›</a:t>
            </a:fld>
            <a:endParaRPr kumimoji="1" lang="en-US"/>
          </a:p>
        </p:txBody>
      </p:sp>
    </p:spTree>
    <p:extLst>
      <p:ext uri="{BB962C8B-B14F-4D97-AF65-F5344CB8AC3E}">
        <p14:creationId xmlns:p14="http://schemas.microsoft.com/office/powerpoint/2010/main" val="362396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0A026C7B-DE61-49B8-A4D0-3BEA4D3E94EC}" type="slidenum">
              <a:t>2</a:t>
            </a:fld>
            <a:endParaRPr kumimoji="1" lang="en-US"/>
          </a:p>
        </p:txBody>
      </p:sp>
    </p:spTree>
    <p:extLst>
      <p:ext uri="{BB962C8B-B14F-4D97-AF65-F5344CB8AC3E}">
        <p14:creationId xmlns:p14="http://schemas.microsoft.com/office/powerpoint/2010/main" val="596603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41709-E06F-6FE8-7F08-0C4985AB60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A80250-33A2-6C68-2190-A5B31A244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E34D09-5A5A-6F1C-EAC2-7268D2096D78}"/>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3CBA6BA3-7174-156A-9B11-520D7853E13E}"/>
              </a:ext>
            </a:extLst>
          </p:cNvPr>
          <p:cNvSpPr>
            <a:spLocks noGrp="1"/>
          </p:cNvSpPr>
          <p:nvPr>
            <p:ph type="sldNum" sz="quarter" idx="5"/>
          </p:nvPr>
        </p:nvSpPr>
        <p:spPr/>
        <p:txBody>
          <a:bodyPr/>
          <a:lstStyle/>
          <a:p>
            <a:fld id="{0A026C7B-DE61-49B8-A4D0-3BEA4D3E94EC}" type="slidenum">
              <a:t>11</a:t>
            </a:fld>
            <a:endParaRPr kumimoji="1" lang="en-US"/>
          </a:p>
        </p:txBody>
      </p:sp>
    </p:spTree>
    <p:extLst>
      <p:ext uri="{BB962C8B-B14F-4D97-AF65-F5344CB8AC3E}">
        <p14:creationId xmlns:p14="http://schemas.microsoft.com/office/powerpoint/2010/main" val="3162405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BC361-9923-5002-EE3D-D0D598747C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0E77FA-2182-47EA-58E9-13F506F99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55874B-7423-1EB7-F8E5-FFF9AA46EE71}"/>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C23FDCAC-33EF-1C7E-6CE9-E9DD8E52C78A}"/>
              </a:ext>
            </a:extLst>
          </p:cNvPr>
          <p:cNvSpPr>
            <a:spLocks noGrp="1"/>
          </p:cNvSpPr>
          <p:nvPr>
            <p:ph type="sldNum" sz="quarter" idx="5"/>
          </p:nvPr>
        </p:nvSpPr>
        <p:spPr/>
        <p:txBody>
          <a:bodyPr/>
          <a:lstStyle/>
          <a:p>
            <a:fld id="{0A026C7B-DE61-49B8-A4D0-3BEA4D3E94EC}" type="slidenum">
              <a:t>12</a:t>
            </a:fld>
            <a:endParaRPr kumimoji="1" lang="en-US"/>
          </a:p>
        </p:txBody>
      </p:sp>
    </p:spTree>
    <p:extLst>
      <p:ext uri="{BB962C8B-B14F-4D97-AF65-F5344CB8AC3E}">
        <p14:creationId xmlns:p14="http://schemas.microsoft.com/office/powerpoint/2010/main" val="198627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FFE8D-6B82-B464-0C81-B6191B7C36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949791-4578-91C2-33DB-DD947A4E63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3A0C35-8EE8-8728-5C43-FB943DE174AA}"/>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F7B4B70D-54C5-9260-D20F-73647C6AFABF}"/>
              </a:ext>
            </a:extLst>
          </p:cNvPr>
          <p:cNvSpPr>
            <a:spLocks noGrp="1"/>
          </p:cNvSpPr>
          <p:nvPr>
            <p:ph type="sldNum" sz="quarter" idx="5"/>
          </p:nvPr>
        </p:nvSpPr>
        <p:spPr/>
        <p:txBody>
          <a:bodyPr/>
          <a:lstStyle/>
          <a:p>
            <a:fld id="{0A026C7B-DE61-49B8-A4D0-3BEA4D3E94EC}" type="slidenum">
              <a:t>13</a:t>
            </a:fld>
            <a:endParaRPr kumimoji="1" lang="en-US"/>
          </a:p>
        </p:txBody>
      </p:sp>
    </p:spTree>
    <p:extLst>
      <p:ext uri="{BB962C8B-B14F-4D97-AF65-F5344CB8AC3E}">
        <p14:creationId xmlns:p14="http://schemas.microsoft.com/office/powerpoint/2010/main" val="1715026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17E99-612A-566B-F260-6FC7DB69BE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74B60E-10EB-8B64-58DB-1C687D5AAE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B7FAA4-B7D7-233E-A381-D327EFA4A9E7}"/>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C2A1B7D7-613C-7929-8FA8-7711D1E18D74}"/>
              </a:ext>
            </a:extLst>
          </p:cNvPr>
          <p:cNvSpPr>
            <a:spLocks noGrp="1"/>
          </p:cNvSpPr>
          <p:nvPr>
            <p:ph type="sldNum" sz="quarter" idx="5"/>
          </p:nvPr>
        </p:nvSpPr>
        <p:spPr/>
        <p:txBody>
          <a:bodyPr/>
          <a:lstStyle/>
          <a:p>
            <a:fld id="{0A026C7B-DE61-49B8-A4D0-3BEA4D3E94EC}" type="slidenum">
              <a:t>14</a:t>
            </a:fld>
            <a:endParaRPr kumimoji="1" lang="en-US"/>
          </a:p>
        </p:txBody>
      </p:sp>
    </p:spTree>
    <p:extLst>
      <p:ext uri="{BB962C8B-B14F-4D97-AF65-F5344CB8AC3E}">
        <p14:creationId xmlns:p14="http://schemas.microsoft.com/office/powerpoint/2010/main" val="321384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3EBAD-C88B-35B2-9798-4C5CE6DD52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68E6B0-2277-8465-F603-032B4928C2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464F49-BFEB-4C3C-1803-6F7511BA97F4}"/>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C9A70E42-2FC3-E9C0-FAC0-1A5B50695BC3}"/>
              </a:ext>
            </a:extLst>
          </p:cNvPr>
          <p:cNvSpPr>
            <a:spLocks noGrp="1"/>
          </p:cNvSpPr>
          <p:nvPr>
            <p:ph type="sldNum" sz="quarter" idx="5"/>
          </p:nvPr>
        </p:nvSpPr>
        <p:spPr/>
        <p:txBody>
          <a:bodyPr/>
          <a:lstStyle/>
          <a:p>
            <a:fld id="{0A026C7B-DE61-49B8-A4D0-3BEA4D3E94EC}" type="slidenum">
              <a:t>15</a:t>
            </a:fld>
            <a:endParaRPr kumimoji="1" lang="en-US"/>
          </a:p>
        </p:txBody>
      </p:sp>
    </p:spTree>
    <p:extLst>
      <p:ext uri="{BB962C8B-B14F-4D97-AF65-F5344CB8AC3E}">
        <p14:creationId xmlns:p14="http://schemas.microsoft.com/office/powerpoint/2010/main" val="1759446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18D8F-81EE-AB1E-838A-1D35BE9F5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37240B-C1EC-24BC-F1CB-39C097B738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049E72-A4F4-0D38-08AD-8D0C8DB6CF96}"/>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F1D72DA7-28D3-3F1D-FDBB-9C10A13A1B17}"/>
              </a:ext>
            </a:extLst>
          </p:cNvPr>
          <p:cNvSpPr>
            <a:spLocks noGrp="1"/>
          </p:cNvSpPr>
          <p:nvPr>
            <p:ph type="sldNum" sz="quarter" idx="5"/>
          </p:nvPr>
        </p:nvSpPr>
        <p:spPr/>
        <p:txBody>
          <a:bodyPr/>
          <a:lstStyle/>
          <a:p>
            <a:fld id="{0A026C7B-DE61-49B8-A4D0-3BEA4D3E94EC}" type="slidenum">
              <a:t>3</a:t>
            </a:fld>
            <a:endParaRPr kumimoji="1" lang="en-US"/>
          </a:p>
        </p:txBody>
      </p:sp>
    </p:spTree>
    <p:extLst>
      <p:ext uri="{BB962C8B-B14F-4D97-AF65-F5344CB8AC3E}">
        <p14:creationId xmlns:p14="http://schemas.microsoft.com/office/powerpoint/2010/main" val="99405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6110-8847-AFC3-D146-290D0AD6A7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E0C721-C30A-12BD-3C47-E5CDE9ED78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EEF64B-5800-60FC-1FC5-C21066E3F96B}"/>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5A348765-6B3C-98E9-59EA-8ABFC2C6D5AA}"/>
              </a:ext>
            </a:extLst>
          </p:cNvPr>
          <p:cNvSpPr>
            <a:spLocks noGrp="1"/>
          </p:cNvSpPr>
          <p:nvPr>
            <p:ph type="sldNum" sz="quarter" idx="5"/>
          </p:nvPr>
        </p:nvSpPr>
        <p:spPr/>
        <p:txBody>
          <a:bodyPr/>
          <a:lstStyle/>
          <a:p>
            <a:fld id="{0A026C7B-DE61-49B8-A4D0-3BEA4D3E94EC}" type="slidenum">
              <a:t>4</a:t>
            </a:fld>
            <a:endParaRPr kumimoji="1" lang="en-US"/>
          </a:p>
        </p:txBody>
      </p:sp>
    </p:spTree>
    <p:extLst>
      <p:ext uri="{BB962C8B-B14F-4D97-AF65-F5344CB8AC3E}">
        <p14:creationId xmlns:p14="http://schemas.microsoft.com/office/powerpoint/2010/main" val="2925053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21922-2C77-5757-F643-715B1B2E8D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855AE-9DD8-37B3-6BFC-7AD738D49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E3CB6E-4D0E-80C0-40F2-1CA02B8F3C36}"/>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DF2187AC-2C5B-7779-2630-405C23F45EFE}"/>
              </a:ext>
            </a:extLst>
          </p:cNvPr>
          <p:cNvSpPr>
            <a:spLocks noGrp="1"/>
          </p:cNvSpPr>
          <p:nvPr>
            <p:ph type="sldNum" sz="quarter" idx="5"/>
          </p:nvPr>
        </p:nvSpPr>
        <p:spPr/>
        <p:txBody>
          <a:bodyPr/>
          <a:lstStyle/>
          <a:p>
            <a:fld id="{0A026C7B-DE61-49B8-A4D0-3BEA4D3E94EC}" type="slidenum">
              <a:t>5</a:t>
            </a:fld>
            <a:endParaRPr kumimoji="1" lang="en-US"/>
          </a:p>
        </p:txBody>
      </p:sp>
    </p:spTree>
    <p:extLst>
      <p:ext uri="{BB962C8B-B14F-4D97-AF65-F5344CB8AC3E}">
        <p14:creationId xmlns:p14="http://schemas.microsoft.com/office/powerpoint/2010/main" val="51744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357C3-1BBF-686B-BD37-97859F9B14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63819B-AB5C-AE1F-70CD-DC6F3EA8DE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D29348-F14A-9669-395E-C35CB0903941}"/>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043A9EED-35C2-7A93-0CD7-AFB1C4EC2885}"/>
              </a:ext>
            </a:extLst>
          </p:cNvPr>
          <p:cNvSpPr>
            <a:spLocks noGrp="1"/>
          </p:cNvSpPr>
          <p:nvPr>
            <p:ph type="sldNum" sz="quarter" idx="5"/>
          </p:nvPr>
        </p:nvSpPr>
        <p:spPr/>
        <p:txBody>
          <a:bodyPr/>
          <a:lstStyle/>
          <a:p>
            <a:fld id="{0A026C7B-DE61-49B8-A4D0-3BEA4D3E94EC}" type="slidenum">
              <a:t>6</a:t>
            </a:fld>
            <a:endParaRPr kumimoji="1" lang="en-US"/>
          </a:p>
        </p:txBody>
      </p:sp>
    </p:spTree>
    <p:extLst>
      <p:ext uri="{BB962C8B-B14F-4D97-AF65-F5344CB8AC3E}">
        <p14:creationId xmlns:p14="http://schemas.microsoft.com/office/powerpoint/2010/main" val="317911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2547C-9020-7EB3-00CB-06A386ADA9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F69CBB-2803-A5E0-EAE4-41FD149DBD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2207C1-DCE3-BD21-5C03-5656506B330D}"/>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3D8A2885-6CF0-9ADC-FEEE-26E0A822348A}"/>
              </a:ext>
            </a:extLst>
          </p:cNvPr>
          <p:cNvSpPr>
            <a:spLocks noGrp="1"/>
          </p:cNvSpPr>
          <p:nvPr>
            <p:ph type="sldNum" sz="quarter" idx="5"/>
          </p:nvPr>
        </p:nvSpPr>
        <p:spPr/>
        <p:txBody>
          <a:bodyPr/>
          <a:lstStyle/>
          <a:p>
            <a:fld id="{0A026C7B-DE61-49B8-A4D0-3BEA4D3E94EC}" type="slidenum">
              <a:t>7</a:t>
            </a:fld>
            <a:endParaRPr kumimoji="1" lang="en-US"/>
          </a:p>
        </p:txBody>
      </p:sp>
    </p:spTree>
    <p:extLst>
      <p:ext uri="{BB962C8B-B14F-4D97-AF65-F5344CB8AC3E}">
        <p14:creationId xmlns:p14="http://schemas.microsoft.com/office/powerpoint/2010/main" val="393821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0998A-04D7-8171-4CE9-72DD8432FE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0C163E-7C5C-8AA8-89BF-2A72366E30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EA865-08A3-E3C7-A91B-CA57E1275281}"/>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811CE7CD-60C9-B660-8850-53249CA10B09}"/>
              </a:ext>
            </a:extLst>
          </p:cNvPr>
          <p:cNvSpPr>
            <a:spLocks noGrp="1"/>
          </p:cNvSpPr>
          <p:nvPr>
            <p:ph type="sldNum" sz="quarter" idx="5"/>
          </p:nvPr>
        </p:nvSpPr>
        <p:spPr/>
        <p:txBody>
          <a:bodyPr/>
          <a:lstStyle/>
          <a:p>
            <a:fld id="{0A026C7B-DE61-49B8-A4D0-3BEA4D3E94EC}" type="slidenum">
              <a:t>8</a:t>
            </a:fld>
            <a:endParaRPr kumimoji="1" lang="en-US"/>
          </a:p>
        </p:txBody>
      </p:sp>
    </p:spTree>
    <p:extLst>
      <p:ext uri="{BB962C8B-B14F-4D97-AF65-F5344CB8AC3E}">
        <p14:creationId xmlns:p14="http://schemas.microsoft.com/office/powerpoint/2010/main" val="343129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41700-4E88-6C76-4537-29FF5A7F69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FFE9D-4012-1148-64CE-1EA74E0BCF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D438C7-D80E-3299-DFAD-265DC8F95C1E}"/>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57A13B3C-3230-B19B-AC2D-D59AD1C19FC1}"/>
              </a:ext>
            </a:extLst>
          </p:cNvPr>
          <p:cNvSpPr>
            <a:spLocks noGrp="1"/>
          </p:cNvSpPr>
          <p:nvPr>
            <p:ph type="sldNum" sz="quarter" idx="5"/>
          </p:nvPr>
        </p:nvSpPr>
        <p:spPr/>
        <p:txBody>
          <a:bodyPr/>
          <a:lstStyle/>
          <a:p>
            <a:fld id="{0A026C7B-DE61-49B8-A4D0-3BEA4D3E94EC}" type="slidenum">
              <a:t>9</a:t>
            </a:fld>
            <a:endParaRPr kumimoji="1" lang="en-US"/>
          </a:p>
        </p:txBody>
      </p:sp>
    </p:spTree>
    <p:extLst>
      <p:ext uri="{BB962C8B-B14F-4D97-AF65-F5344CB8AC3E}">
        <p14:creationId xmlns:p14="http://schemas.microsoft.com/office/powerpoint/2010/main" val="1292692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B00EB-8180-4C20-16C9-7501D8FF7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E81AF2-705A-AB17-7DC8-6948B3612D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A9C872-F398-7387-FF1E-66CDE3150B6F}"/>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91B5CCFE-CDAD-548B-A68D-7AF5DB99CE4E}"/>
              </a:ext>
            </a:extLst>
          </p:cNvPr>
          <p:cNvSpPr>
            <a:spLocks noGrp="1"/>
          </p:cNvSpPr>
          <p:nvPr>
            <p:ph type="sldNum" sz="quarter" idx="5"/>
          </p:nvPr>
        </p:nvSpPr>
        <p:spPr/>
        <p:txBody>
          <a:bodyPr/>
          <a:lstStyle/>
          <a:p>
            <a:fld id="{0A026C7B-DE61-49B8-A4D0-3BEA4D3E94EC}" type="slidenum">
              <a:t>10</a:t>
            </a:fld>
            <a:endParaRPr kumimoji="1" lang="en-US"/>
          </a:p>
        </p:txBody>
      </p:sp>
    </p:spTree>
    <p:extLst>
      <p:ext uri="{BB962C8B-B14F-4D97-AF65-F5344CB8AC3E}">
        <p14:creationId xmlns:p14="http://schemas.microsoft.com/office/powerpoint/2010/main" val="225512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2025/8/21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a:ea typeface="ＭＳ Ｐゴシック"/>
              </a:rPr>
              <a:t>誰か来てくれてる〜</a:t>
            </a:r>
            <a:br>
              <a:rPr lang="ja-JP" altLang="en-US">
                <a:ea typeface="ＭＳ Ｐゴシック"/>
              </a:rPr>
            </a:br>
            <a:r>
              <a:rPr lang="ja-JP" altLang="en-US">
                <a:ea typeface="ＭＳ Ｐゴシック"/>
              </a:rPr>
              <a:t>ありがと！</a:t>
            </a:r>
            <a:br>
              <a:rPr lang="ja-JP" altLang="en-US">
                <a:ea typeface="ＭＳ Ｐゴシック"/>
              </a:rPr>
            </a:br>
            <a:r>
              <a:rPr lang="ja-JP" altLang="en-US">
                <a:ea typeface="ＭＳ Ｐゴシック"/>
              </a:rPr>
              <a:t>オヤフソ</a:t>
            </a:r>
            <a:endParaRPr kumimoji="1" lang="ja-JP" altLang="en-US"/>
          </a:p>
        </p:txBody>
      </p:sp>
      <p:sp>
        <p:nvSpPr>
          <p:cNvPr id="3" name="サブタイトル 2"/>
          <p:cNvSpPr>
            <a:spLocks noGrp="1"/>
          </p:cNvSpPr>
          <p:nvPr>
            <p:ph type="subTitle" idx="1"/>
          </p:nvPr>
        </p:nvSpPr>
        <p:spPr/>
        <p:txBody>
          <a:bodyPr vert="horz" lIns="91440" tIns="45720" rIns="91440" bIns="45720" rtlCol="0" anchor="t">
            <a:normAutofit/>
          </a:bodyPr>
          <a:lstStyle/>
          <a:p>
            <a:r>
              <a:rPr lang="ja-JP" altLang="en-US">
                <a:ea typeface="+mn-lt"/>
                <a:cs typeface="+mn-lt"/>
              </a:rPr>
              <a:t>本パワポの短縮</a:t>
            </a:r>
            <a:r>
              <a:rPr lang="en-US" altLang="en-US">
                <a:ea typeface="+mn-lt"/>
                <a:cs typeface="+mn-lt"/>
              </a:rPr>
              <a:t>URL：</a:t>
            </a:r>
            <a:r>
              <a:rPr lang="ja-JP">
                <a:ea typeface="+mn-lt"/>
                <a:cs typeface="+mn-lt"/>
              </a:rPr>
              <a:t>https://x.gd/AKFKB</a:t>
            </a:r>
          </a:p>
          <a:p>
            <a:endParaRPr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C2DE8-770B-789C-CF9C-5C9628313D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FF794-8912-A125-010B-683E3D7B2BC7}"/>
              </a:ext>
            </a:extLst>
          </p:cNvPr>
          <p:cNvSpPr>
            <a:spLocks noGrp="1"/>
          </p:cNvSpPr>
          <p:nvPr>
            <p:ph type="title"/>
          </p:nvPr>
        </p:nvSpPr>
        <p:spPr/>
        <p:txBody>
          <a:bodyPr>
            <a:normAutofit/>
          </a:bodyPr>
          <a:lstStyle/>
          <a:p>
            <a:r>
              <a:rPr lang="ja-JP" altLang="en-US" sz="3200">
                <a:ea typeface="ＭＳ Ｐゴシック"/>
              </a:rPr>
              <a:t>グローバルモデルでの生産販売体制の確立</a:t>
            </a:r>
            <a:endParaRPr lang="ja-JP" altLang="en-US" sz="3200"/>
          </a:p>
        </p:txBody>
      </p:sp>
      <p:sp>
        <p:nvSpPr>
          <p:cNvPr id="3" name="Content Placeholder 2">
            <a:extLst>
              <a:ext uri="{FF2B5EF4-FFF2-40B4-BE49-F238E27FC236}">
                <a16:creationId xmlns:a16="http://schemas.microsoft.com/office/drawing/2014/main" id="{E5DD0DA5-7A76-C35F-22DC-FFE5A2391F28}"/>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現状　全方位戦略×車種減少⇒お客様の選択肢が減少⇒他社に勝てない</a:t>
            </a:r>
          </a:p>
          <a:p>
            <a:pPr>
              <a:buNone/>
            </a:pPr>
            <a:r>
              <a:rPr lang="ja-JP" sz="2400">
                <a:ea typeface="+mn-lt"/>
                <a:cs typeface="+mn-lt"/>
              </a:rPr>
              <a:t>全方位戦略をキープしつつ、車種を絞ったことで、同領域に複数パターンを持つ他社に勝つことができない。かつ現在日産は地域で販売車種を分けており、過去人気だった車種が特定の地域で売られていない現状もある。</a:t>
            </a:r>
            <a:endParaRPr lang="ja-JP"/>
          </a:p>
          <a:p>
            <a:pPr>
              <a:buNone/>
            </a:pPr>
            <a:r>
              <a:rPr lang="en-US" altLang="ja-JP" sz="2400">
                <a:ea typeface="+mn-lt"/>
                <a:cs typeface="+mn-lt"/>
              </a:rPr>
              <a:t>Solution:</a:t>
            </a:r>
            <a:r>
              <a:rPr lang="ja-JP" sz="2400">
                <a:ea typeface="+mn-lt"/>
                <a:cs typeface="+mn-lt"/>
              </a:rPr>
              <a:t>　グローバルモデルでの販売。⇒地域限定車をなくすため、お客様の選択肢が増え、選ばれやすくなる。</a:t>
            </a:r>
            <a:endParaRPr lang="ja-JP"/>
          </a:p>
          <a:p>
            <a:pPr marL="0" indent="0">
              <a:buNone/>
            </a:pPr>
            <a:endParaRPr lang="ja-JP" altLang="en-US" sz="2400">
              <a:ea typeface="ＭＳ Ｐゴシック"/>
            </a:endParaRPr>
          </a:p>
        </p:txBody>
      </p:sp>
      <p:sp>
        <p:nvSpPr>
          <p:cNvPr id="5" name="Content Placeholder 2">
            <a:extLst>
              <a:ext uri="{FF2B5EF4-FFF2-40B4-BE49-F238E27FC236}">
                <a16:creationId xmlns:a16="http://schemas.microsoft.com/office/drawing/2014/main" id="{69212427-E6E8-6A04-887C-A874F138ABFF}"/>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5A6E577E-78B0-DEBC-54B7-0D1060459421}"/>
              </a:ext>
            </a:extLst>
          </p:cNvPr>
          <p:cNvSpPr txBox="1"/>
          <p:nvPr/>
        </p:nvSpPr>
        <p:spPr>
          <a:xfrm>
            <a:off x="138545" y="3584"/>
            <a:ext cx="56704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ソリューション</a:t>
            </a:r>
            <a:r>
              <a:rPr lang="ja-JP">
                <a:ea typeface="ＭＳ Ｐゴシック"/>
              </a:rPr>
              <a:t>：</a:t>
            </a:r>
            <a:r>
              <a:rPr lang="ja-JP" altLang="en-US">
                <a:ea typeface="+mn-lt"/>
                <a:cs typeface="+mn-lt"/>
              </a:rPr>
              <a:t>高収益的な生産販売体制の整備</a:t>
            </a:r>
            <a:endParaRPr lang="en-US" altLang="ja-JP"/>
          </a:p>
        </p:txBody>
      </p:sp>
    </p:spTree>
    <p:extLst>
      <p:ext uri="{BB962C8B-B14F-4D97-AF65-F5344CB8AC3E}">
        <p14:creationId xmlns:p14="http://schemas.microsoft.com/office/powerpoint/2010/main" val="60425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9AA5B-288E-C260-C23E-8588DBC19F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A12B81-D5EA-AF76-C339-70C96A8BC45D}"/>
              </a:ext>
            </a:extLst>
          </p:cNvPr>
          <p:cNvSpPr>
            <a:spLocks noGrp="1"/>
          </p:cNvSpPr>
          <p:nvPr>
            <p:ph type="title"/>
          </p:nvPr>
        </p:nvSpPr>
        <p:spPr/>
        <p:txBody>
          <a:bodyPr>
            <a:normAutofit/>
          </a:bodyPr>
          <a:lstStyle/>
          <a:p>
            <a:r>
              <a:rPr lang="ja-JP" altLang="en-US" sz="3200">
                <a:ea typeface="ＭＳ Ｐゴシック"/>
              </a:rPr>
              <a:t>クロスカーラインの徹底</a:t>
            </a:r>
          </a:p>
        </p:txBody>
      </p:sp>
      <p:sp>
        <p:nvSpPr>
          <p:cNvPr id="3" name="Content Placeholder 2">
            <a:extLst>
              <a:ext uri="{FF2B5EF4-FFF2-40B4-BE49-F238E27FC236}">
                <a16:creationId xmlns:a16="http://schemas.microsoft.com/office/drawing/2014/main" id="{48E8B777-9ED2-B75D-9EF8-CE845E8C7E90}"/>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mn-lt"/>
                <a:cs typeface="+mn-lt"/>
              </a:rPr>
              <a:t>現状：全方位戦略×部品の不統一⇒需要の変化に対応しづらい</a:t>
            </a:r>
          </a:p>
          <a:p>
            <a:pPr marL="0" indent="0">
              <a:buNone/>
            </a:pPr>
            <a:r>
              <a:rPr lang="ja-JP" altLang="en-US" sz="2400">
                <a:ea typeface="+mn-lt"/>
                <a:cs typeface="+mn-lt"/>
              </a:rPr>
              <a:t>全方位戦略をとりつつ、技術へのこだわりから部品が統一できておらず、生産が最適化されていない。また、需要に変化があった際や予測が外れた場合の対応に時間がかかってしまう</a:t>
            </a:r>
          </a:p>
          <a:p>
            <a:r>
              <a:rPr lang="en-US" altLang="ja-JP" sz="2400">
                <a:ea typeface="+mn-lt"/>
                <a:cs typeface="+mn-lt"/>
              </a:rPr>
              <a:t>Solution:</a:t>
            </a:r>
            <a:r>
              <a:rPr lang="ja-JP" sz="2400">
                <a:ea typeface="+mn-lt"/>
                <a:cs typeface="+mn-lt"/>
              </a:rPr>
              <a:t>クロスカーラインを徹底</a:t>
            </a:r>
            <a:endParaRPr lang="ja-JP" altLang="en-US">
              <a:ea typeface="ＭＳ Ｐゴシック" panose="020B0600070205080204" pitchFamily="34" charset="-128"/>
              <a:cs typeface="+mn-lt"/>
            </a:endParaRPr>
          </a:p>
          <a:p>
            <a:r>
              <a:rPr lang="ja-JP" sz="2400">
                <a:ea typeface="+mn-lt"/>
                <a:cs typeface="+mn-lt"/>
              </a:rPr>
              <a:t>⇒</a:t>
            </a:r>
            <a:r>
              <a:rPr lang="ja-JP" altLang="en-US" sz="2400">
                <a:ea typeface="+mn-lt"/>
                <a:cs typeface="+mn-lt"/>
              </a:rPr>
              <a:t>①</a:t>
            </a:r>
            <a:r>
              <a:rPr lang="ja-JP" sz="2400">
                <a:ea typeface="+mn-lt"/>
                <a:cs typeface="+mn-lt"/>
              </a:rPr>
              <a:t>製造コスト削減⇒技術に投資するお金を生む</a:t>
            </a:r>
            <a:endParaRPr lang="ja-JP">
              <a:ea typeface="ＭＳ Ｐゴシック"/>
            </a:endParaRPr>
          </a:p>
          <a:p>
            <a:r>
              <a:rPr lang="ja-JP" altLang="en-US" sz="2400">
                <a:ea typeface="ＭＳ Ｐゴシック"/>
              </a:rPr>
              <a:t>⇒②変化に対応できる体制⇒損失が小さい（リスク管理）</a:t>
            </a:r>
            <a:endParaRPr lang="ja-JP" sz="2400">
              <a:ea typeface="ＭＳ Ｐゴシック"/>
            </a:endParaRPr>
          </a:p>
          <a:p>
            <a:pPr marL="0" indent="0">
              <a:buNone/>
            </a:pPr>
            <a:endParaRPr lang="ja-JP" altLang="en-US" sz="2400">
              <a:ea typeface="ＭＳ Ｐゴシック"/>
            </a:endParaRPr>
          </a:p>
        </p:txBody>
      </p:sp>
      <p:sp>
        <p:nvSpPr>
          <p:cNvPr id="5" name="Content Placeholder 2">
            <a:extLst>
              <a:ext uri="{FF2B5EF4-FFF2-40B4-BE49-F238E27FC236}">
                <a16:creationId xmlns:a16="http://schemas.microsoft.com/office/drawing/2014/main" id="{594F6F11-D079-1F28-FCA3-B6FBA450AD1A}"/>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D7D6FCB4-028F-0D45-1E65-092AA08B6382}"/>
              </a:ext>
            </a:extLst>
          </p:cNvPr>
          <p:cNvSpPr txBox="1"/>
          <p:nvPr/>
        </p:nvSpPr>
        <p:spPr>
          <a:xfrm>
            <a:off x="138545" y="3584"/>
            <a:ext cx="56704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ソリューション：</a:t>
            </a:r>
            <a:r>
              <a:rPr lang="ja-JP">
                <a:ea typeface="+mn-lt"/>
                <a:cs typeface="+mn-lt"/>
              </a:rPr>
              <a:t>高収益的な生産販売体制の整備</a:t>
            </a:r>
            <a:endParaRPr lang="ja-JP" altLang="en-US">
              <a:ea typeface="ＭＳ Ｐゴシック"/>
            </a:endParaRPr>
          </a:p>
        </p:txBody>
      </p:sp>
    </p:spTree>
    <p:extLst>
      <p:ext uri="{BB962C8B-B14F-4D97-AF65-F5344CB8AC3E}">
        <p14:creationId xmlns:p14="http://schemas.microsoft.com/office/powerpoint/2010/main" val="167729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4E6E0-8F76-D283-6905-42AED18A3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E7FDD8-A1E1-CBD7-E0E1-17714B2A76F1}"/>
              </a:ext>
            </a:extLst>
          </p:cNvPr>
          <p:cNvSpPr>
            <a:spLocks noGrp="1"/>
          </p:cNvSpPr>
          <p:nvPr>
            <p:ph type="title"/>
          </p:nvPr>
        </p:nvSpPr>
        <p:spPr/>
        <p:txBody>
          <a:bodyPr>
            <a:normAutofit/>
          </a:bodyPr>
          <a:lstStyle/>
          <a:p>
            <a:r>
              <a:rPr lang="ja-JP" altLang="en-US" sz="3200">
                <a:ea typeface="+mj-lt"/>
                <a:cs typeface="+mj-lt"/>
              </a:rPr>
              <a:t>自動運転</a:t>
            </a:r>
            <a:r>
              <a:rPr lang="ja-JP" sz="3200">
                <a:ea typeface="+mj-lt"/>
                <a:cs typeface="+mj-lt"/>
              </a:rPr>
              <a:t>lv4に到達している</a:t>
            </a:r>
            <a:r>
              <a:rPr lang="en-US" altLang="ja-JP" sz="3200">
                <a:ea typeface="+mj-lt"/>
                <a:cs typeface="+mj-lt"/>
              </a:rPr>
              <a:t>Propilot</a:t>
            </a:r>
            <a:r>
              <a:rPr lang="ja-JP" sz="3200">
                <a:ea typeface="+mj-lt"/>
                <a:cs typeface="+mj-lt"/>
              </a:rPr>
              <a:t>や、競合の</a:t>
            </a:r>
            <a:r>
              <a:rPr lang="en-US" altLang="ja-JP" sz="3200">
                <a:ea typeface="+mj-lt"/>
                <a:cs typeface="+mj-lt"/>
              </a:rPr>
              <a:t>THS</a:t>
            </a:r>
            <a:r>
              <a:rPr lang="ja-JP" sz="3200">
                <a:ea typeface="+mj-lt"/>
                <a:cs typeface="+mj-lt"/>
              </a:rPr>
              <a:t>に</a:t>
            </a:r>
            <a:r>
              <a:rPr lang="ja-JP" altLang="en-US" sz="3200">
                <a:ea typeface="+mj-lt"/>
                <a:cs typeface="+mj-lt"/>
              </a:rPr>
              <a:t>伍する</a:t>
            </a:r>
            <a:r>
              <a:rPr lang="ja-JP" sz="3200">
                <a:ea typeface="+mj-lt"/>
                <a:cs typeface="+mj-lt"/>
              </a:rPr>
              <a:t>epowerを他社に供給することを提案する。</a:t>
            </a:r>
            <a:endParaRPr lang="en-US" altLang="ja-JP"/>
          </a:p>
        </p:txBody>
      </p:sp>
      <p:sp>
        <p:nvSpPr>
          <p:cNvPr id="3" name="Content Placeholder 2">
            <a:extLst>
              <a:ext uri="{FF2B5EF4-FFF2-40B4-BE49-F238E27FC236}">
                <a16:creationId xmlns:a16="http://schemas.microsoft.com/office/drawing/2014/main" id="{B07BE257-0A6E-8579-6515-47CE2435EAA0}"/>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コンテンツ</a:t>
            </a:r>
          </a:p>
          <a:p>
            <a:r>
              <a:rPr lang="ja-JP" altLang="en-US" sz="2400">
                <a:ea typeface="ＭＳ Ｐゴシック"/>
              </a:rPr>
              <a:t>9000億以上</a:t>
            </a:r>
            <a:endParaRPr lang="ja-JP" altLang="en-US" sz="2400" dirty="0">
              <a:ea typeface="ＭＳ Ｐゴシック"/>
            </a:endParaRPr>
          </a:p>
        </p:txBody>
      </p:sp>
      <p:sp>
        <p:nvSpPr>
          <p:cNvPr id="5" name="Content Placeholder 2">
            <a:extLst>
              <a:ext uri="{FF2B5EF4-FFF2-40B4-BE49-F238E27FC236}">
                <a16:creationId xmlns:a16="http://schemas.microsoft.com/office/drawing/2014/main" id="{05EB186B-4032-B173-AFF2-D64F405BE2E3}"/>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0C85073D-95F7-AEC8-5545-35A7D0C3CD17}"/>
              </a:ext>
            </a:extLst>
          </p:cNvPr>
          <p:cNvSpPr txBox="1"/>
          <p:nvPr/>
        </p:nvSpPr>
        <p:spPr>
          <a:xfrm>
            <a:off x="138545" y="3584"/>
            <a:ext cx="69973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ea typeface="+mn-lt"/>
                <a:cs typeface="+mn-lt"/>
              </a:rPr>
              <a:t>ソリューション：</a:t>
            </a:r>
            <a:r>
              <a:rPr lang="ja-JP" altLang="en-US">
                <a:ea typeface="+mn-lt"/>
                <a:cs typeface="+mn-lt"/>
              </a:rPr>
              <a:t>コンポーネント販売による新しい収益源の創出</a:t>
            </a:r>
            <a:endParaRPr lang="ja-JP" altLang="en-US"/>
          </a:p>
        </p:txBody>
      </p:sp>
    </p:spTree>
    <p:extLst>
      <p:ext uri="{BB962C8B-B14F-4D97-AF65-F5344CB8AC3E}">
        <p14:creationId xmlns:p14="http://schemas.microsoft.com/office/powerpoint/2010/main" val="61342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94964-96F3-9037-98E6-8C81B35A8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DC490A-EC73-AE48-6A74-0FC5047DC3F8}"/>
              </a:ext>
            </a:extLst>
          </p:cNvPr>
          <p:cNvSpPr>
            <a:spLocks noGrp="1"/>
          </p:cNvSpPr>
          <p:nvPr>
            <p:ph type="title"/>
          </p:nvPr>
        </p:nvSpPr>
        <p:spPr/>
        <p:txBody>
          <a:bodyPr>
            <a:normAutofit fontScale="90000"/>
          </a:bodyPr>
          <a:lstStyle/>
          <a:p>
            <a:r>
              <a:rPr lang="ja-JP" altLang="en-US" sz="3200">
                <a:ea typeface="ＭＳ Ｐゴシック"/>
              </a:rPr>
              <a:t>初期には既存提携先に供給、2030年以降には大手OEMメーカーへの供給を想定するが、Propilotについては各国の法規の問題が制約条件になる。</a:t>
            </a:r>
          </a:p>
        </p:txBody>
      </p:sp>
      <p:sp>
        <p:nvSpPr>
          <p:cNvPr id="3" name="Content Placeholder 2">
            <a:extLst>
              <a:ext uri="{FF2B5EF4-FFF2-40B4-BE49-F238E27FC236}">
                <a16:creationId xmlns:a16="http://schemas.microsoft.com/office/drawing/2014/main" id="{20EC3EDA-2291-BD77-0A54-E84B28FE4BC8}"/>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売上推移グラフ、各フェーズでどこに売るかかく、</a:t>
            </a:r>
            <a:endParaRPr lang="en-US" sz="1800">
              <a:ea typeface="ＭＳ Ｐゴシック"/>
            </a:endParaRPr>
          </a:p>
        </p:txBody>
      </p:sp>
      <p:sp>
        <p:nvSpPr>
          <p:cNvPr id="5" name="Content Placeholder 2">
            <a:extLst>
              <a:ext uri="{FF2B5EF4-FFF2-40B4-BE49-F238E27FC236}">
                <a16:creationId xmlns:a16="http://schemas.microsoft.com/office/drawing/2014/main" id="{28047867-327D-8CC3-6285-3AF269847829}"/>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 Grobal Information 「</a:t>
            </a:r>
            <a:r>
              <a:rPr lang="ja-JP" sz="1400">
                <a:ea typeface="+mn-lt"/>
                <a:cs typeface="+mn-lt"/>
              </a:rPr>
              <a:t>ハイブリッド車市場の2030年までの予測</a:t>
            </a:r>
            <a:r>
              <a:rPr lang="ja-JP" altLang="en-US" sz="1400">
                <a:ea typeface="ＭＳ Ｐゴシック"/>
              </a:rPr>
              <a:t>」より推計 (ハイブリッド)</a:t>
            </a:r>
            <a:br>
              <a:rPr lang="ja-JP" altLang="en-US" sz="1400" dirty="0">
                <a:ea typeface="ＭＳ Ｐゴシック"/>
                <a:cs typeface="+mn-lt"/>
              </a:rPr>
            </a:br>
            <a:r>
              <a:rPr lang="ja-JP" altLang="en-US" sz="1400" dirty="0">
                <a:ea typeface="ＭＳ Ｐゴシック"/>
              </a:rPr>
              <a:t>　　    </a:t>
            </a:r>
            <a:r>
              <a:rPr lang="ja-JP" altLang="en-US" sz="1400" dirty="0">
                <a:ea typeface="+mn-lt"/>
                <a:cs typeface="+mn-lt"/>
              </a:rPr>
              <a:t>   </a:t>
            </a:r>
            <a:r>
              <a:rPr lang="ja-JP" sz="1400" dirty="0">
                <a:ea typeface="+mn-lt"/>
                <a:cs typeface="+mn-lt"/>
              </a:rPr>
              <a:t>Market.us 「</a:t>
            </a:r>
            <a:r>
              <a:rPr lang="en-US" altLang="ja-JP" sz="1400" dirty="0">
                <a:ea typeface="+mn-lt"/>
                <a:cs typeface="+mn-lt"/>
              </a:rPr>
              <a:t>Global</a:t>
            </a:r>
            <a:r>
              <a:rPr lang="ja-JP" altLang="en-US" sz="1400" dirty="0">
                <a:ea typeface="+mn-lt"/>
                <a:cs typeface="+mn-lt"/>
              </a:rPr>
              <a:t> </a:t>
            </a:r>
            <a:r>
              <a:rPr lang="en-US" altLang="ja-JP" sz="1400" dirty="0">
                <a:ea typeface="+mn-lt"/>
                <a:cs typeface="+mn-lt"/>
              </a:rPr>
              <a:t>Autonomous</a:t>
            </a:r>
            <a:r>
              <a:rPr lang="ja-JP" altLang="en-US" sz="1400" dirty="0">
                <a:ea typeface="+mn-lt"/>
                <a:cs typeface="+mn-lt"/>
              </a:rPr>
              <a:t> </a:t>
            </a:r>
            <a:r>
              <a:rPr lang="en-US" altLang="ja-JP" sz="1400" dirty="0">
                <a:ea typeface="+mn-lt"/>
                <a:cs typeface="+mn-lt"/>
              </a:rPr>
              <a:t>Vehicles</a:t>
            </a:r>
            <a:r>
              <a:rPr lang="ja-JP" altLang="en-US" sz="1400" dirty="0">
                <a:ea typeface="+mn-lt"/>
                <a:cs typeface="+mn-lt"/>
              </a:rPr>
              <a:t> </a:t>
            </a:r>
            <a:r>
              <a:rPr lang="en-US" altLang="ja-JP" sz="1400" dirty="0">
                <a:ea typeface="+mn-lt"/>
                <a:cs typeface="+mn-lt"/>
              </a:rPr>
              <a:t>Market</a:t>
            </a:r>
            <a:r>
              <a:rPr lang="ja-JP" sz="1400" dirty="0">
                <a:ea typeface="+mn-lt"/>
                <a:cs typeface="+mn-lt"/>
              </a:rPr>
              <a:t>」</a:t>
            </a:r>
            <a:r>
              <a:rPr lang="ja-JP" altLang="en-US" sz="1400" dirty="0">
                <a:ea typeface="+mn-lt"/>
                <a:cs typeface="+mn-lt"/>
              </a:rPr>
              <a:t>より推計 (自動運転)</a:t>
            </a:r>
            <a:endParaRPr lang="ja-JP" altLang="en-US" sz="1400" dirty="0">
              <a:ea typeface="ＭＳ Ｐゴシック"/>
            </a:endParaRPr>
          </a:p>
        </p:txBody>
      </p:sp>
      <p:sp>
        <p:nvSpPr>
          <p:cNvPr id="4" name="TextBox 3">
            <a:extLst>
              <a:ext uri="{FF2B5EF4-FFF2-40B4-BE49-F238E27FC236}">
                <a16:creationId xmlns:a16="http://schemas.microsoft.com/office/drawing/2014/main" id="{2EC725CC-DB70-D10D-5B77-1C37E4D11AEE}"/>
              </a:ext>
            </a:extLst>
          </p:cNvPr>
          <p:cNvSpPr txBox="1"/>
          <p:nvPr/>
        </p:nvSpPr>
        <p:spPr>
          <a:xfrm>
            <a:off x="138545" y="3584"/>
            <a:ext cx="73520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ＭＳ Ｐゴシック"/>
                <a:cs typeface="+mn-lt"/>
              </a:rPr>
              <a:t>ソリューション：コンポーネント販売による新しい収益源の創出</a:t>
            </a:r>
          </a:p>
          <a:p>
            <a:pPr algn="l"/>
            <a:endParaRPr lang="ja-JP" altLang="en-US">
              <a:ea typeface="ＭＳ Ｐゴシック"/>
            </a:endParaRPr>
          </a:p>
        </p:txBody>
      </p:sp>
      <p:pic>
        <p:nvPicPr>
          <p:cNvPr id="9" name="Picture 8">
            <a:extLst>
              <a:ext uri="{FF2B5EF4-FFF2-40B4-BE49-F238E27FC236}">
                <a16:creationId xmlns:a16="http://schemas.microsoft.com/office/drawing/2014/main" id="{FF8AD3CD-EC18-0F43-12E5-2E650AF7B6C9}"/>
              </a:ext>
            </a:extLst>
          </p:cNvPr>
          <p:cNvPicPr>
            <a:picLocks noChangeAspect="1"/>
          </p:cNvPicPr>
          <p:nvPr/>
        </p:nvPicPr>
        <p:blipFill>
          <a:blip r:embed="rId3"/>
          <a:stretch>
            <a:fillRect/>
          </a:stretch>
        </p:blipFill>
        <p:spPr>
          <a:xfrm>
            <a:off x="419052" y="2041242"/>
            <a:ext cx="5265879" cy="3961919"/>
          </a:xfrm>
          <a:prstGeom prst="rect">
            <a:avLst/>
          </a:prstGeom>
          <a:ln>
            <a:noFill/>
          </a:ln>
        </p:spPr>
      </p:pic>
      <p:pic>
        <p:nvPicPr>
          <p:cNvPr id="6" name="Picture 5">
            <a:extLst>
              <a:ext uri="{FF2B5EF4-FFF2-40B4-BE49-F238E27FC236}">
                <a16:creationId xmlns:a16="http://schemas.microsoft.com/office/drawing/2014/main" id="{9D68B9ED-BF34-B965-7589-A653FC429CD0}"/>
              </a:ext>
            </a:extLst>
          </p:cNvPr>
          <p:cNvPicPr>
            <a:picLocks noChangeAspect="1"/>
          </p:cNvPicPr>
          <p:nvPr/>
        </p:nvPicPr>
        <p:blipFill>
          <a:blip r:embed="rId4"/>
          <a:stretch>
            <a:fillRect/>
          </a:stretch>
        </p:blipFill>
        <p:spPr>
          <a:xfrm>
            <a:off x="6189334" y="2082636"/>
            <a:ext cx="5243678" cy="3883902"/>
          </a:xfrm>
          <a:prstGeom prst="rect">
            <a:avLst/>
          </a:prstGeom>
          <a:ln>
            <a:noFill/>
          </a:ln>
        </p:spPr>
      </p:pic>
    </p:spTree>
    <p:extLst>
      <p:ext uri="{BB962C8B-B14F-4D97-AF65-F5344CB8AC3E}">
        <p14:creationId xmlns:p14="http://schemas.microsoft.com/office/powerpoint/2010/main" val="146567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218E1-8ECE-383E-1113-255DF40BD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CE988-906A-CA35-03FB-9A43C007C429}"/>
              </a:ext>
            </a:extLst>
          </p:cNvPr>
          <p:cNvSpPr>
            <a:spLocks noGrp="1"/>
          </p:cNvSpPr>
          <p:nvPr>
            <p:ph type="title"/>
          </p:nvPr>
        </p:nvSpPr>
        <p:spPr/>
        <p:txBody>
          <a:bodyPr>
            <a:normAutofit fontScale="90000"/>
          </a:bodyPr>
          <a:lstStyle/>
          <a:p>
            <a:r>
              <a:rPr lang="ja-JP" altLang="en-US" sz="3200">
                <a:ea typeface="ＭＳ Ｐゴシック"/>
              </a:rPr>
              <a:t>OEM大手、非モビリティ系事業者等の競合が想定されるが、性能と実車への合わせ込みという観点から優位性を築き得る</a:t>
            </a:r>
          </a:p>
        </p:txBody>
      </p:sp>
      <p:sp>
        <p:nvSpPr>
          <p:cNvPr id="3" name="Content Placeholder 2">
            <a:extLst>
              <a:ext uri="{FF2B5EF4-FFF2-40B4-BE49-F238E27FC236}">
                <a16:creationId xmlns:a16="http://schemas.microsoft.com/office/drawing/2014/main" id="{094157FB-D51F-2A54-0FC4-117FA3BE618A}"/>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競合環境を整理する</a:t>
            </a:r>
          </a:p>
          <a:p>
            <a:r>
              <a:rPr lang="ja-JP" altLang="en-US" sz="2400">
                <a:ea typeface="ＭＳ Ｐゴシック"/>
              </a:rPr>
              <a:t>それぞれのトピックにおける競合、技術レベル、既存の提供状況、自社が勝てる要素を挙げる</a:t>
            </a:r>
          </a:p>
          <a:p>
            <a:r>
              <a:rPr lang="ja-JP" altLang="en-US" sz="2400">
                <a:ea typeface="ＭＳ Ｐゴシック"/>
              </a:rPr>
              <a:t>　ハイブリッド</a:t>
            </a:r>
            <a:endParaRPr lang="ja-JP" altLang="en-US" sz="2400" dirty="0">
              <a:ea typeface="ＭＳ Ｐゴシック"/>
            </a:endParaRPr>
          </a:p>
          <a:p>
            <a:pPr lvl="1">
              <a:buFont typeface="Courier New" panose="020B0604020202020204" pitchFamily="34" charset="0"/>
              <a:buChar char="o"/>
            </a:pPr>
            <a:r>
              <a:rPr lang="ja-JP" altLang="en-US" sz="2000">
                <a:ea typeface="ＭＳ Ｐゴシック"/>
              </a:rPr>
              <a:t>トヨタ、ヒュンダイ、ホンダ</a:t>
            </a:r>
          </a:p>
          <a:p>
            <a:pPr lvl="1">
              <a:buFont typeface="Courier New" panose="020B0604020202020204" pitchFamily="34" charset="0"/>
              <a:buChar char="o"/>
            </a:pPr>
            <a:r>
              <a:rPr lang="ja-JP" altLang="en-US" sz="2000">
                <a:ea typeface="ＭＳ Ｐゴシック"/>
              </a:rPr>
              <a:t>勝ち筋、方式の差、トヨタ以外は燃費性能の差もある</a:t>
            </a:r>
            <a:endParaRPr lang="ja-JP" altLang="en-US" sz="2000" dirty="0">
              <a:ea typeface="ＭＳ Ｐゴシック"/>
            </a:endParaRPr>
          </a:p>
          <a:p>
            <a:r>
              <a:rPr lang="ja-JP" altLang="en-US" sz="2400">
                <a:ea typeface="ＭＳ Ｐゴシック"/>
              </a:rPr>
              <a:t>自動運転</a:t>
            </a:r>
            <a:endParaRPr lang="ja-JP" altLang="en-US" sz="2400" dirty="0">
              <a:ea typeface="ＭＳ Ｐゴシック"/>
            </a:endParaRPr>
          </a:p>
        </p:txBody>
      </p:sp>
      <p:sp>
        <p:nvSpPr>
          <p:cNvPr id="5" name="Content Placeholder 2">
            <a:extLst>
              <a:ext uri="{FF2B5EF4-FFF2-40B4-BE49-F238E27FC236}">
                <a16:creationId xmlns:a16="http://schemas.microsoft.com/office/drawing/2014/main" id="{23E3C805-6E5E-5EE9-1678-AA31201FF2E6}"/>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DBDE71B7-9828-682D-4191-5120A418A862}"/>
              </a:ext>
            </a:extLst>
          </p:cNvPr>
          <p:cNvSpPr txBox="1"/>
          <p:nvPr/>
        </p:nvSpPr>
        <p:spPr>
          <a:xfrm>
            <a:off x="138545" y="3584"/>
            <a:ext cx="7141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ＭＳ Ｐゴシック"/>
              </a:rPr>
              <a:t>ソリューション：コンポーネント販売による新しい収益源の創出</a:t>
            </a:r>
          </a:p>
          <a:p>
            <a:pPr algn="l"/>
            <a:endParaRPr lang="ja-JP" altLang="en-US">
              <a:ea typeface="ＭＳ Ｐゴシック"/>
            </a:endParaRPr>
          </a:p>
        </p:txBody>
      </p:sp>
      <p:sp>
        <p:nvSpPr>
          <p:cNvPr id="6" name="TextBox 5">
            <a:extLst>
              <a:ext uri="{FF2B5EF4-FFF2-40B4-BE49-F238E27FC236}">
                <a16:creationId xmlns:a16="http://schemas.microsoft.com/office/drawing/2014/main" id="{732B7888-4744-96AB-F9BB-7CBEE8E35407}"/>
              </a:ext>
            </a:extLst>
          </p:cNvPr>
          <p:cNvSpPr txBox="1"/>
          <p:nvPr/>
        </p:nvSpPr>
        <p:spPr>
          <a:xfrm>
            <a:off x="-588722" y="5507276"/>
            <a:ext cx="897489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a:t>OEM</a:t>
            </a:r>
            <a:r>
              <a:rPr lang="ja-JP" altLang="en-US" b="1"/>
              <a:t>レベルのシステム統合</a:t>
            </a:r>
            <a:r>
              <a:rPr lang="en-US" b="1"/>
              <a:t>:</a:t>
            </a:r>
            <a:r>
              <a:rPr lang="en-US" altLang="ja-JP"/>
              <a:t> </a:t>
            </a:r>
            <a:r>
              <a:rPr lang="ja-JP" altLang="en-US"/>
              <a:t>我々は、システムをシームレスに統合するための比類なき共同エンジニアリングサポートを提供する。単にコンポーネントとマニュアルを提供するのではない。完璧な</a:t>
            </a:r>
            <a:r>
              <a:rPr lang="en-US"/>
              <a:t>NVH</a:t>
            </a:r>
            <a:r>
              <a:rPr lang="ja-JP" altLang="en-US"/>
              <a:t>（騒音・振動・ハーシュネス）、ソフトウェアの調和、性能チューニングを保証するための車両レベルの専門知識を提供する。これが</a:t>
            </a:r>
            <a:r>
              <a:rPr lang="en-US"/>
              <a:t>Tier1</a:t>
            </a:r>
            <a:r>
              <a:rPr lang="ja-JP" altLang="en-US"/>
              <a:t>サプライヤーに対する我々の中核的差別化要因である。</a:t>
            </a:r>
            <a:endParaRPr lang="en-US" altLang="ja-JP"/>
          </a:p>
          <a:p>
            <a:pPr marL="228600" indent="-228600">
              <a:buFont typeface=""/>
              <a:buChar char="•"/>
            </a:pPr>
            <a:r>
              <a:rPr lang="ja-JP" altLang="en-US" b="1"/>
              <a:t>三位一体のソリューション提供</a:t>
            </a:r>
            <a:r>
              <a:rPr lang="en-US" b="1"/>
              <a:t>:</a:t>
            </a:r>
            <a:r>
              <a:rPr lang="en-US" altLang="ja-JP"/>
              <a:t> </a:t>
            </a:r>
            <a:r>
              <a:rPr lang="ja-JP" altLang="en-US"/>
              <a:t>我々は</a:t>
            </a:r>
            <a:r>
              <a:rPr lang="en-US"/>
              <a:t>、e-POWER、BEV</a:t>
            </a:r>
            <a:r>
              <a:rPr lang="ja-JP" altLang="en-US"/>
              <a:t>駆動・制御</a:t>
            </a:r>
            <a:r>
              <a:rPr lang="en-US"/>
              <a:t>、ProPILot</a:t>
            </a:r>
            <a:r>
              <a:rPr lang="ja-JP" altLang="en-US"/>
              <a:t>という電動化と知能化の核となる技術を</a:t>
            </a:r>
            <a:r>
              <a:rPr lang="ja-JP" altLang="en-US" b="1"/>
              <a:t>ワンストップで提供できる</a:t>
            </a:r>
            <a:r>
              <a:rPr lang="ja-JP" altLang="en-US"/>
              <a:t>唯一無二の存在である。これにより、パートナーは複数のサプライヤーと交渉・調整する複雑さから解放され、包括的で最適化されたシステムを導入できる。</a:t>
            </a:r>
            <a:endParaRPr lang="en-US" altLang="ja-JP"/>
          </a:p>
          <a:p>
            <a:pPr marL="228600" indent="-228600">
              <a:buFont typeface=""/>
              <a:buChar char="•"/>
            </a:pPr>
            <a:r>
              <a:rPr lang="ja-JP" altLang="en-US" b="1"/>
              <a:t>比類なき実環境での検証実績</a:t>
            </a:r>
            <a:r>
              <a:rPr lang="en-US" b="1"/>
              <a:t>:</a:t>
            </a:r>
            <a:r>
              <a:rPr lang="en-US" altLang="ja-JP"/>
              <a:t> </a:t>
            </a:r>
            <a:r>
              <a:rPr lang="ja-JP" altLang="en-US"/>
              <a:t>我々が販売するのは、理論上のものでも開発中のものでもない。自社の車両で、有料顧客によって数百万キロメートルにわたって証明されてきたシステムである。これは、純粋なテクノロジー企業や</a:t>
            </a:r>
            <a:r>
              <a:rPr lang="en-US"/>
              <a:t>Tier1</a:t>
            </a:r>
            <a:r>
              <a:rPr lang="ja-JP" altLang="en-US"/>
              <a:t>サプライヤーでさえも匹敵できないレベルのリスク低減と信頼性保証を提供する。我々は「確実性」を販売するのである</a:t>
            </a:r>
            <a:r>
              <a:rPr lang="en-US"/>
              <a:t>。</a:t>
            </a:r>
          </a:p>
        </p:txBody>
      </p:sp>
    </p:spTree>
    <p:extLst>
      <p:ext uri="{BB962C8B-B14F-4D97-AF65-F5344CB8AC3E}">
        <p14:creationId xmlns:p14="http://schemas.microsoft.com/office/powerpoint/2010/main" val="76436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0A38B-84B0-F7AB-EFE8-63CF633E0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3C4F5E-8FA4-D9D5-42B4-A57CAD198F35}"/>
              </a:ext>
            </a:extLst>
          </p:cNvPr>
          <p:cNvSpPr>
            <a:spLocks noGrp="1"/>
          </p:cNvSpPr>
          <p:nvPr>
            <p:ph type="title"/>
          </p:nvPr>
        </p:nvSpPr>
        <p:spPr/>
        <p:txBody>
          <a:bodyPr>
            <a:normAutofit fontScale="90000"/>
          </a:bodyPr>
          <a:lstStyle/>
          <a:p>
            <a:r>
              <a:rPr lang="ja-JP" altLang="en-US" sz="3200">
                <a:ea typeface="ＭＳ Ｐゴシック"/>
              </a:rPr>
              <a:t>販売拡大のためにはtoB向けの技術・営業部署の創設が必要で、継続的な優位性確保のために毎年数百億円単位の継続投資が求められる。</a:t>
            </a:r>
          </a:p>
        </p:txBody>
      </p:sp>
      <p:sp>
        <p:nvSpPr>
          <p:cNvPr id="3" name="Content Placeholder 2">
            <a:extLst>
              <a:ext uri="{FF2B5EF4-FFF2-40B4-BE49-F238E27FC236}">
                <a16:creationId xmlns:a16="http://schemas.microsoft.com/office/drawing/2014/main" id="{7D2F57B1-1D40-A464-6F6B-69D5F6D90716}"/>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供給能力確保のコスト</a:t>
            </a:r>
          </a:p>
          <a:p>
            <a:pPr lvl="1">
              <a:buFont typeface="Courier New" panose="020B0604020202020204" pitchFamily="34" charset="0"/>
              <a:buChar char="o"/>
            </a:pPr>
            <a:r>
              <a:rPr lang="ja-JP" altLang="en-US" sz="2000">
                <a:ea typeface="ＭＳ Ｐゴシック"/>
              </a:rPr>
              <a:t>短期的には追浜、横浜工場の生産能力を活用可能</a:t>
            </a:r>
          </a:p>
          <a:p>
            <a:pPr lvl="1">
              <a:buFont typeface="Courier New" panose="020B0604020202020204" pitchFamily="34" charset="0"/>
              <a:buChar char="o"/>
            </a:pPr>
            <a:r>
              <a:rPr lang="ja-JP" altLang="en-US" sz="2000">
                <a:ea typeface="ＭＳ Ｐゴシック"/>
              </a:rPr>
              <a:t>需要の増加に伴って1000億円単位の投資が必要になる可能性</a:t>
            </a:r>
          </a:p>
          <a:p>
            <a:r>
              <a:rPr lang="ja-JP" altLang="en-US" sz="2400">
                <a:ea typeface="ＭＳ Ｐゴシック"/>
              </a:rPr>
              <a:t>優位性維持のためのコスト</a:t>
            </a:r>
          </a:p>
          <a:p>
            <a:pPr lvl="1">
              <a:buFont typeface="Courier New" panose="020B0604020202020204" pitchFamily="34" charset="0"/>
              <a:buChar char="o"/>
            </a:pPr>
            <a:r>
              <a:rPr lang="ja-JP" altLang="en-US" sz="2000">
                <a:ea typeface="ＭＳ Ｐゴシック"/>
              </a:rPr>
              <a:t>自動運転</a:t>
            </a:r>
          </a:p>
          <a:p>
            <a:pPr lvl="2">
              <a:buFont typeface="Wingdings" panose="020B0604020202020204" pitchFamily="34" charset="0"/>
              <a:buChar char="§"/>
            </a:pPr>
            <a:r>
              <a:rPr lang="ja-JP" altLang="en-US" sz="1600">
                <a:ea typeface="ＭＳ Ｐゴシック"/>
              </a:rPr>
              <a:t>競合がいくら使っているか</a:t>
            </a:r>
          </a:p>
          <a:p>
            <a:pPr lvl="1">
              <a:buFont typeface="Courier New" panose="020B0604020202020204" pitchFamily="34" charset="0"/>
              <a:buChar char="o"/>
            </a:pPr>
            <a:r>
              <a:rPr lang="ja-JP" altLang="en-US" sz="2000">
                <a:ea typeface="ＭＳ Ｐゴシック"/>
              </a:rPr>
              <a:t>E-POwer</a:t>
            </a:r>
          </a:p>
          <a:p>
            <a:pPr lvl="2">
              <a:buFont typeface="Wingdings" panose="020B0604020202020204" pitchFamily="34" charset="0"/>
              <a:buChar char="§"/>
            </a:pPr>
            <a:r>
              <a:rPr lang="ja-JP" altLang="en-US" sz="1600">
                <a:ea typeface="ＭＳ Ｐゴシック"/>
              </a:rPr>
              <a:t>トヨタ、ホンダがいくら使っているか</a:t>
            </a:r>
          </a:p>
          <a:p>
            <a:r>
              <a:rPr lang="ja-JP" altLang="en-US" sz="2400">
                <a:ea typeface="ＭＳ Ｐゴシック"/>
              </a:rPr>
              <a:t>販売拡大のためのコスト</a:t>
            </a:r>
          </a:p>
          <a:p>
            <a:pPr lvl="1">
              <a:buFont typeface="Courier New" panose="020B0604020202020204" pitchFamily="34" charset="0"/>
              <a:buChar char="o"/>
            </a:pPr>
            <a:r>
              <a:rPr lang="ja-JP" altLang="en-US" sz="2000">
                <a:ea typeface="ＭＳ Ｐゴシック"/>
              </a:rPr>
              <a:t>ToB専門の技術・営業部署の創設</a:t>
            </a:r>
          </a:p>
          <a:p>
            <a:pPr lvl="1">
              <a:buFont typeface="Courier New" panose="020B0604020202020204" pitchFamily="34" charset="0"/>
              <a:buChar char="o"/>
            </a:pPr>
            <a:r>
              <a:rPr lang="ja-JP" altLang="en-US" sz="2000">
                <a:ea typeface="ＭＳ Ｐゴシック"/>
              </a:rPr>
              <a:t>組織図にtoB向け専門部署を追加</a:t>
            </a:r>
          </a:p>
        </p:txBody>
      </p:sp>
      <p:sp>
        <p:nvSpPr>
          <p:cNvPr id="5" name="Content Placeholder 2">
            <a:extLst>
              <a:ext uri="{FF2B5EF4-FFF2-40B4-BE49-F238E27FC236}">
                <a16:creationId xmlns:a16="http://schemas.microsoft.com/office/drawing/2014/main" id="{1A592A23-9C03-4992-9D7D-023BD3B1AA9D}"/>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120ABFBD-7AE5-E17A-B634-A6540B1FFAD9}"/>
              </a:ext>
            </a:extLst>
          </p:cNvPr>
          <p:cNvSpPr txBox="1"/>
          <p:nvPr/>
        </p:nvSpPr>
        <p:spPr>
          <a:xfrm>
            <a:off x="138545" y="3584"/>
            <a:ext cx="71681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ＭＳ Ｐゴシック"/>
              </a:rPr>
              <a:t>ソリューション：コンポーネント販売による新しい収益源の創出</a:t>
            </a:r>
          </a:p>
          <a:p>
            <a:pPr algn="l"/>
            <a:endParaRPr lang="ja-JP" altLang="en-US">
              <a:ea typeface="ＭＳ Ｐゴシック"/>
            </a:endParaRPr>
          </a:p>
        </p:txBody>
      </p:sp>
    </p:spTree>
    <p:extLst>
      <p:ext uri="{BB962C8B-B14F-4D97-AF65-F5344CB8AC3E}">
        <p14:creationId xmlns:p14="http://schemas.microsoft.com/office/powerpoint/2010/main" val="310168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2ABD-F249-8871-5CFB-3F6AF025059F}"/>
              </a:ext>
            </a:extLst>
          </p:cNvPr>
          <p:cNvSpPr>
            <a:spLocks noGrp="1"/>
          </p:cNvSpPr>
          <p:nvPr>
            <p:ph type="title"/>
          </p:nvPr>
        </p:nvSpPr>
        <p:spPr/>
        <p:txBody>
          <a:bodyPr>
            <a:normAutofit/>
          </a:bodyPr>
          <a:lstStyle/>
          <a:p>
            <a:r>
              <a:rPr lang="ja-JP" altLang="en-US" sz="3200">
                <a:ea typeface="ＭＳ Ｐゴシック"/>
              </a:rPr>
              <a:t>キーメッセージ:テンプレ</a:t>
            </a:r>
          </a:p>
        </p:txBody>
      </p:sp>
      <p:sp>
        <p:nvSpPr>
          <p:cNvPr id="3" name="Content Placeholder 2">
            <a:extLst>
              <a:ext uri="{FF2B5EF4-FFF2-40B4-BE49-F238E27FC236}">
                <a16:creationId xmlns:a16="http://schemas.microsoft.com/office/drawing/2014/main" id="{2FDD334F-12A8-4EE4-1668-8C51C53DAF6C}"/>
              </a:ext>
            </a:extLst>
          </p:cNvPr>
          <p:cNvSpPr>
            <a:spLocks noGrp="1"/>
          </p:cNvSpPr>
          <p:nvPr>
            <p:ph idx="1"/>
          </p:nvPr>
        </p:nvSpPr>
        <p:spPr>
          <a:xfrm>
            <a:off x="838200" y="1455511"/>
            <a:ext cx="10515600" cy="4351338"/>
          </a:xfrm>
        </p:spPr>
        <p:txBody>
          <a:bodyPr vert="horz" lIns="91440" tIns="45720" rIns="91440" bIns="45720" rtlCol="0" anchor="t">
            <a:normAutofit/>
          </a:bodyPr>
          <a:lstStyle/>
          <a:p>
            <a:r>
              <a:rPr lang="ja-JP" altLang="en-US" sz="2400">
                <a:ea typeface="ＭＳ Ｐゴシック"/>
              </a:rPr>
              <a:t>コンテンツ</a:t>
            </a:r>
            <a:endParaRPr lang="en-US" sz="1800">
              <a:ea typeface="ＭＳ Ｐゴシック"/>
            </a:endParaRPr>
          </a:p>
        </p:txBody>
      </p:sp>
      <p:sp>
        <p:nvSpPr>
          <p:cNvPr id="5" name="Content Placeholder 2">
            <a:extLst>
              <a:ext uri="{FF2B5EF4-FFF2-40B4-BE49-F238E27FC236}">
                <a16:creationId xmlns:a16="http://schemas.microsoft.com/office/drawing/2014/main" id="{5B491FF5-B019-5C37-4EFD-90D577B5AAAE}"/>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Tree>
    <p:extLst>
      <p:ext uri="{BB962C8B-B14F-4D97-AF65-F5344CB8AC3E}">
        <p14:creationId xmlns:p14="http://schemas.microsoft.com/office/powerpoint/2010/main" val="413861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80161-B2FB-ED78-F609-D15A6BC45C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22A46-4285-F82E-1462-5657B1A956F9}"/>
              </a:ext>
            </a:extLst>
          </p:cNvPr>
          <p:cNvSpPr>
            <a:spLocks noGrp="1"/>
          </p:cNvSpPr>
          <p:nvPr>
            <p:ph type="title"/>
          </p:nvPr>
        </p:nvSpPr>
        <p:spPr/>
        <p:txBody>
          <a:bodyPr>
            <a:normAutofit/>
          </a:bodyPr>
          <a:lstStyle/>
          <a:p>
            <a:r>
              <a:rPr lang="en-US" altLang="ja-JP" sz="3200">
                <a:ea typeface="+mj-lt"/>
                <a:cs typeface="+mj-lt"/>
              </a:rPr>
              <a:t>Re:Nissanで5000億円のコスト削減とラインナップの整理されたが、全社販売台数は減少傾向から脱せていない</a:t>
            </a:r>
            <a:endParaRPr lang="ja-JP" altLang="en-US" sz="3200"/>
          </a:p>
        </p:txBody>
      </p:sp>
      <p:sp>
        <p:nvSpPr>
          <p:cNvPr id="3" name="Content Placeholder 2">
            <a:extLst>
              <a:ext uri="{FF2B5EF4-FFF2-40B4-BE49-F238E27FC236}">
                <a16:creationId xmlns:a16="http://schemas.microsoft.com/office/drawing/2014/main" id="{F504E4EC-D723-CDBF-A8E6-1F9A42673A5A}"/>
              </a:ext>
            </a:extLst>
          </p:cNvPr>
          <p:cNvSpPr>
            <a:spLocks noGrp="1"/>
          </p:cNvSpPr>
          <p:nvPr>
            <p:ph idx="1"/>
          </p:nvPr>
        </p:nvSpPr>
        <p:spPr>
          <a:xfrm>
            <a:off x="715579" y="1910959"/>
            <a:ext cx="5549462" cy="3440442"/>
          </a:xfrm>
        </p:spPr>
        <p:txBody>
          <a:bodyPr vert="horz" lIns="91440" tIns="45720" rIns="91440" bIns="45720" rtlCol="0" anchor="t">
            <a:normAutofit/>
          </a:bodyPr>
          <a:lstStyle/>
          <a:p>
            <a:r>
              <a:rPr lang="ja-JP" altLang="en-US" sz="2400">
                <a:ea typeface="ＭＳ Ｐゴシック"/>
              </a:rPr>
              <a:t>2026年に営業利益黒字化を達成予定</a:t>
            </a:r>
          </a:p>
          <a:p>
            <a:endParaRPr lang="ja-JP" altLang="en-US" sz="2400">
              <a:ea typeface="ＭＳ Ｐゴシック"/>
            </a:endParaRPr>
          </a:p>
          <a:p>
            <a:pPr lvl="1">
              <a:buFont typeface="Courier New" panose="020B0604020202020204" pitchFamily="34" charset="0"/>
              <a:buChar char="o"/>
            </a:pPr>
            <a:r>
              <a:rPr lang="ja-JP" altLang="en-US" sz="2000">
                <a:ea typeface="ＭＳ Ｐゴシック"/>
              </a:rPr>
              <a:t>固定費削減</a:t>
            </a:r>
          </a:p>
          <a:p>
            <a:pPr lvl="2">
              <a:buFont typeface="Wingdings" panose="020B0604020202020204" pitchFamily="34" charset="0"/>
              <a:buChar char="§"/>
            </a:pPr>
            <a:r>
              <a:rPr lang="ja-JP" altLang="en-US" sz="1600">
                <a:ea typeface="ＭＳ Ｐゴシック"/>
              </a:rPr>
              <a:t>工場数17 -&gt; 10</a:t>
            </a:r>
          </a:p>
          <a:p>
            <a:pPr lvl="2">
              <a:buFont typeface="Wingdings" panose="020B0604020202020204" pitchFamily="34" charset="0"/>
              <a:buChar char="§"/>
            </a:pPr>
            <a:r>
              <a:rPr lang="ja-JP" altLang="en-US" sz="1600">
                <a:ea typeface="ＭＳ Ｐゴシック"/>
              </a:rPr>
              <a:t>人員20000人削減</a:t>
            </a:r>
          </a:p>
          <a:p>
            <a:pPr lvl="2">
              <a:buFont typeface="Wingdings" panose="020B0604020202020204" pitchFamily="34" charset="0"/>
              <a:buChar char="§"/>
            </a:pPr>
            <a:endParaRPr lang="ja-JP" altLang="en-US" sz="1600">
              <a:ea typeface="ＭＳ Ｐゴシック"/>
            </a:endParaRPr>
          </a:p>
          <a:p>
            <a:pPr lvl="1">
              <a:buFont typeface="Courier New" panose="020B0604020202020204" pitchFamily="34" charset="0"/>
              <a:buChar char="o"/>
            </a:pPr>
            <a:r>
              <a:rPr lang="ja-JP" altLang="en-US" sz="2000">
                <a:ea typeface="ＭＳ Ｐゴシック"/>
              </a:rPr>
              <a:t>変動費削減</a:t>
            </a:r>
          </a:p>
          <a:p>
            <a:pPr lvl="2">
              <a:buFont typeface="Wingdings" panose="020B0604020202020204" pitchFamily="34" charset="0"/>
              <a:buChar char="§"/>
            </a:pPr>
            <a:r>
              <a:rPr lang="ja-JP" altLang="en-US" sz="1600">
                <a:ea typeface="ＭＳ Ｐゴシック"/>
              </a:rPr>
              <a:t>サプライヤー構成見直し</a:t>
            </a:r>
          </a:p>
          <a:p>
            <a:pPr lvl="2">
              <a:buFont typeface="Wingdings" panose="020B0604020202020204" pitchFamily="34" charset="0"/>
              <a:buChar char="§"/>
            </a:pPr>
            <a:endParaRPr lang="ja-JP" altLang="en-US" sz="1600">
              <a:ea typeface="ＭＳ Ｐゴシック"/>
            </a:endParaRPr>
          </a:p>
          <a:p>
            <a:pPr lvl="1">
              <a:buFont typeface="Courier New" panose="020B0604020202020204" pitchFamily="34" charset="0"/>
              <a:buChar char="o"/>
            </a:pPr>
            <a:r>
              <a:rPr lang="ja-JP" altLang="en-US" sz="2000">
                <a:ea typeface="ＭＳ Ｐゴシック"/>
              </a:rPr>
              <a:t>製品ラインナップ見直し</a:t>
            </a:r>
          </a:p>
          <a:p>
            <a:pPr marL="457200" lvl="1" indent="0">
              <a:buNone/>
            </a:pPr>
            <a:endParaRPr lang="ja-JP" altLang="en-US" sz="2000">
              <a:ea typeface="ＭＳ Ｐゴシック"/>
            </a:endParaRPr>
          </a:p>
        </p:txBody>
      </p:sp>
      <p:sp>
        <p:nvSpPr>
          <p:cNvPr id="5" name="Content Placeholder 2">
            <a:extLst>
              <a:ext uri="{FF2B5EF4-FFF2-40B4-BE49-F238E27FC236}">
                <a16:creationId xmlns:a16="http://schemas.microsoft.com/office/drawing/2014/main" id="{D6ECC28A-A1EB-E5BD-B4F3-4AD5D4A02F5B}"/>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出展：日産自動車</a:t>
            </a:r>
            <a:r>
              <a:rPr lang="ja-JP" altLang="en-US" sz="1400">
                <a:ea typeface="ＭＳ Ｐゴシック"/>
                <a:cs typeface="+mn-lt"/>
              </a:rPr>
              <a:t>「</a:t>
            </a:r>
            <a:r>
              <a:rPr lang="ja-JP" sz="1400">
                <a:ea typeface="+mn-lt"/>
                <a:cs typeface="+mn-lt"/>
              </a:rPr>
              <a:t>日産経営再建計画</a:t>
            </a:r>
            <a:r>
              <a:rPr lang="en-US" altLang="ja-JP" sz="1400">
                <a:ea typeface="+mn-lt"/>
                <a:cs typeface="+mn-lt"/>
              </a:rPr>
              <a:t>2024」より作成</a:t>
            </a:r>
            <a:endParaRPr lang="ja-JP" altLang="en-US" sz="1400">
              <a:ea typeface="ＭＳ Ｐゴシック"/>
            </a:endParaRPr>
          </a:p>
        </p:txBody>
      </p:sp>
      <p:sp>
        <p:nvSpPr>
          <p:cNvPr id="4" name="TextBox 3">
            <a:extLst>
              <a:ext uri="{FF2B5EF4-FFF2-40B4-BE49-F238E27FC236}">
                <a16:creationId xmlns:a16="http://schemas.microsoft.com/office/drawing/2014/main" id="{94650A7A-B4B2-5241-B033-F9ABB985874F}"/>
              </a:ext>
            </a:extLst>
          </p:cNvPr>
          <p:cNvSpPr txBox="1"/>
          <p:nvPr/>
        </p:nvSpPr>
        <p:spPr>
          <a:xfrm>
            <a:off x="138545" y="69273"/>
            <a:ext cx="413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導入：自社の現状</a:t>
            </a:r>
          </a:p>
        </p:txBody>
      </p:sp>
      <p:pic>
        <p:nvPicPr>
          <p:cNvPr id="7" name="Picture 6">
            <a:extLst>
              <a:ext uri="{FF2B5EF4-FFF2-40B4-BE49-F238E27FC236}">
                <a16:creationId xmlns:a16="http://schemas.microsoft.com/office/drawing/2014/main" id="{EEDC28BB-8076-3DCF-2503-8D0D8FD49AF2}"/>
              </a:ext>
            </a:extLst>
          </p:cNvPr>
          <p:cNvPicPr>
            <a:picLocks noChangeAspect="1"/>
          </p:cNvPicPr>
          <p:nvPr/>
        </p:nvPicPr>
        <p:blipFill>
          <a:blip r:embed="rId3"/>
          <a:stretch>
            <a:fillRect/>
          </a:stretch>
        </p:blipFill>
        <p:spPr>
          <a:xfrm>
            <a:off x="6271445" y="2224142"/>
            <a:ext cx="5499867" cy="4249026"/>
          </a:xfrm>
          <a:prstGeom prst="rect">
            <a:avLst/>
          </a:prstGeom>
        </p:spPr>
      </p:pic>
      <p:sp>
        <p:nvSpPr>
          <p:cNvPr id="9" name="Content Placeholder 2">
            <a:extLst>
              <a:ext uri="{FF2B5EF4-FFF2-40B4-BE49-F238E27FC236}">
                <a16:creationId xmlns:a16="http://schemas.microsoft.com/office/drawing/2014/main" id="{6085FABF-87D5-209F-0519-B452C8DBE80E}"/>
              </a:ext>
            </a:extLst>
          </p:cNvPr>
          <p:cNvSpPr txBox="1">
            <a:spLocks/>
          </p:cNvSpPr>
          <p:nvPr/>
        </p:nvSpPr>
        <p:spPr>
          <a:xfrm>
            <a:off x="1866462" y="5461704"/>
            <a:ext cx="2772980" cy="50630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a:ea typeface="ＭＳ Ｐゴシック"/>
              </a:rPr>
              <a:t>合計 5000億円削減</a:t>
            </a:r>
          </a:p>
          <a:p>
            <a:pPr marL="457200" lvl="1" indent="0" algn="ctr">
              <a:buFont typeface="Arial" panose="020B0604020202020204" pitchFamily="34" charset="0"/>
              <a:buNone/>
            </a:pPr>
            <a:endParaRPr lang="ja-JP" altLang="en-US" sz="2000">
              <a:ea typeface="ＭＳ Ｐゴシック"/>
            </a:endParaRPr>
          </a:p>
        </p:txBody>
      </p:sp>
      <p:sp>
        <p:nvSpPr>
          <p:cNvPr id="10" name="Arrow: Right 9">
            <a:extLst>
              <a:ext uri="{FF2B5EF4-FFF2-40B4-BE49-F238E27FC236}">
                <a16:creationId xmlns:a16="http://schemas.microsoft.com/office/drawing/2014/main" id="{C129393E-D6D9-F780-F1AF-A629FF7804B9}"/>
              </a:ext>
            </a:extLst>
          </p:cNvPr>
          <p:cNvSpPr/>
          <p:nvPr/>
        </p:nvSpPr>
        <p:spPr>
          <a:xfrm rot="1560000">
            <a:off x="9105005" y="2884824"/>
            <a:ext cx="2233808" cy="574109"/>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50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9EE7E-C76E-7135-2EED-82C3ADD222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8E1503-D099-940A-9490-2F1C6B55074C}"/>
              </a:ext>
            </a:extLst>
          </p:cNvPr>
          <p:cNvSpPr>
            <a:spLocks noGrp="1"/>
          </p:cNvSpPr>
          <p:nvPr>
            <p:ph type="title"/>
          </p:nvPr>
        </p:nvSpPr>
        <p:spPr/>
        <p:txBody>
          <a:bodyPr>
            <a:normAutofit fontScale="90000"/>
          </a:bodyPr>
          <a:lstStyle/>
          <a:p>
            <a:r>
              <a:rPr lang="ja-JP" altLang="en-US" sz="3200">
                <a:ea typeface="+mj-lt"/>
                <a:cs typeface="+mj-lt"/>
              </a:rPr>
              <a:t>E-powerのような革新的な要素技術を市場で勝てる完成車へ活用できておらず、これはトヨタライクな全方位戦略と需要環境への局所最適化が要因と思われる。</a:t>
            </a:r>
            <a:endParaRPr lang="ja-JP" altLang="en-US" sz="3200"/>
          </a:p>
        </p:txBody>
      </p:sp>
      <p:sp>
        <p:nvSpPr>
          <p:cNvPr id="5" name="Content Placeholder 2">
            <a:extLst>
              <a:ext uri="{FF2B5EF4-FFF2-40B4-BE49-F238E27FC236}">
                <a16:creationId xmlns:a16="http://schemas.microsoft.com/office/drawing/2014/main" id="{260A1A68-77DE-AA82-6A83-B1C4601A20C7}"/>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出展：日産自動車HPより作成</a:t>
            </a:r>
          </a:p>
        </p:txBody>
      </p:sp>
      <p:sp>
        <p:nvSpPr>
          <p:cNvPr id="4" name="TextBox 3">
            <a:extLst>
              <a:ext uri="{FF2B5EF4-FFF2-40B4-BE49-F238E27FC236}">
                <a16:creationId xmlns:a16="http://schemas.microsoft.com/office/drawing/2014/main" id="{6E1DF2E3-D8AB-6051-7261-F9CE7905F8F1}"/>
              </a:ext>
            </a:extLst>
          </p:cNvPr>
          <p:cNvSpPr txBox="1"/>
          <p:nvPr/>
        </p:nvSpPr>
        <p:spPr>
          <a:xfrm>
            <a:off x="138545" y="69273"/>
            <a:ext cx="413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導入：自社の問題</a:t>
            </a:r>
          </a:p>
        </p:txBody>
      </p:sp>
      <p:sp>
        <p:nvSpPr>
          <p:cNvPr id="10" name="Rectangle: Rounded Corners 9">
            <a:extLst>
              <a:ext uri="{FF2B5EF4-FFF2-40B4-BE49-F238E27FC236}">
                <a16:creationId xmlns:a16="http://schemas.microsoft.com/office/drawing/2014/main" id="{1765199F-2937-BE16-EB93-D5AB36361C38}"/>
              </a:ext>
            </a:extLst>
          </p:cNvPr>
          <p:cNvSpPr/>
          <p:nvPr/>
        </p:nvSpPr>
        <p:spPr>
          <a:xfrm>
            <a:off x="1244084" y="2715773"/>
            <a:ext cx="3308957" cy="71088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t>EV (</a:t>
            </a:r>
            <a:r>
              <a:rPr lang="ja-JP" altLang="en-US" sz="2000">
                <a:ea typeface="ＭＳ Ｐゴシック"/>
              </a:rPr>
              <a:t>純電動</a:t>
            </a:r>
            <a:r>
              <a:rPr lang="en-US" sz="2000"/>
              <a:t>) | </a:t>
            </a:r>
            <a:r>
              <a:rPr lang="en-US"/>
              <a:t>Leaf (</a:t>
            </a:r>
            <a:r>
              <a:rPr lang="ja-JP" altLang="en-US">
                <a:ea typeface="ＭＳ Ｐゴシック"/>
              </a:rPr>
              <a:t>世界初</a:t>
            </a:r>
            <a:r>
              <a:rPr lang="en-US"/>
              <a:t>)</a:t>
            </a:r>
          </a:p>
        </p:txBody>
      </p:sp>
      <p:sp>
        <p:nvSpPr>
          <p:cNvPr id="11" name="Rectangle: Rounded Corners 10">
            <a:extLst>
              <a:ext uri="{FF2B5EF4-FFF2-40B4-BE49-F238E27FC236}">
                <a16:creationId xmlns:a16="http://schemas.microsoft.com/office/drawing/2014/main" id="{BD035D0E-0612-13AC-5C9F-5D0F306E9872}"/>
              </a:ext>
            </a:extLst>
          </p:cNvPr>
          <p:cNvSpPr/>
          <p:nvPr/>
        </p:nvSpPr>
        <p:spPr>
          <a:xfrm>
            <a:off x="1244083" y="3609151"/>
            <a:ext cx="3308957" cy="71088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t>HEV(</a:t>
            </a:r>
            <a:r>
              <a:rPr lang="ja-JP" altLang="en-US" sz="2000">
                <a:ea typeface="ＭＳ Ｐゴシック"/>
              </a:rPr>
              <a:t>ハイブリッド</a:t>
            </a:r>
            <a:r>
              <a:rPr lang="en-US" sz="2000"/>
              <a:t>) | </a:t>
            </a:r>
            <a:r>
              <a:rPr lang="en-US"/>
              <a:t>e-Power</a:t>
            </a:r>
          </a:p>
        </p:txBody>
      </p:sp>
      <p:sp>
        <p:nvSpPr>
          <p:cNvPr id="12" name="Rectangle: Rounded Corners 11">
            <a:extLst>
              <a:ext uri="{FF2B5EF4-FFF2-40B4-BE49-F238E27FC236}">
                <a16:creationId xmlns:a16="http://schemas.microsoft.com/office/drawing/2014/main" id="{63EEA891-A95A-939C-957C-FA47088DB9AC}"/>
              </a:ext>
            </a:extLst>
          </p:cNvPr>
          <p:cNvSpPr/>
          <p:nvPr/>
        </p:nvSpPr>
        <p:spPr>
          <a:xfrm>
            <a:off x="1244082" y="4520047"/>
            <a:ext cx="3308957" cy="71088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t>4</a:t>
            </a:r>
            <a:r>
              <a:rPr lang="ja-JP" altLang="en-US" sz="2000">
                <a:ea typeface="ＭＳ Ｐゴシック"/>
              </a:rPr>
              <a:t>輪制御技術</a:t>
            </a:r>
            <a:r>
              <a:rPr lang="en-US" sz="2000"/>
              <a:t> | </a:t>
            </a:r>
            <a:r>
              <a:rPr lang="en-US"/>
              <a:t>e-4orce</a:t>
            </a:r>
          </a:p>
        </p:txBody>
      </p:sp>
      <p:sp>
        <p:nvSpPr>
          <p:cNvPr id="13" name="Rectangle: Rounded Corners 12">
            <a:extLst>
              <a:ext uri="{FF2B5EF4-FFF2-40B4-BE49-F238E27FC236}">
                <a16:creationId xmlns:a16="http://schemas.microsoft.com/office/drawing/2014/main" id="{2A3D7213-8779-6135-3191-C0FFC22B5875}"/>
              </a:ext>
            </a:extLst>
          </p:cNvPr>
          <p:cNvSpPr/>
          <p:nvPr/>
        </p:nvSpPr>
        <p:spPr>
          <a:xfrm>
            <a:off x="1244081" y="5422184"/>
            <a:ext cx="3308957" cy="71088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000">
                <a:ea typeface="ＭＳ Ｐゴシック"/>
              </a:rPr>
              <a:t>燃費最適化 | </a:t>
            </a:r>
            <a:r>
              <a:rPr lang="ja-JP" altLang="en-US">
                <a:ea typeface="ＭＳ Ｐゴシック"/>
              </a:rPr>
              <a:t>地形データ活用</a:t>
            </a:r>
          </a:p>
        </p:txBody>
      </p:sp>
      <p:sp>
        <p:nvSpPr>
          <p:cNvPr id="17" name="Title 1">
            <a:extLst>
              <a:ext uri="{FF2B5EF4-FFF2-40B4-BE49-F238E27FC236}">
                <a16:creationId xmlns:a16="http://schemas.microsoft.com/office/drawing/2014/main" id="{D293C372-6EFE-ABB9-F046-E1290E664854}"/>
              </a:ext>
            </a:extLst>
          </p:cNvPr>
          <p:cNvSpPr txBox="1">
            <a:spLocks/>
          </p:cNvSpPr>
          <p:nvPr/>
        </p:nvSpPr>
        <p:spPr>
          <a:xfrm>
            <a:off x="911773" y="1516009"/>
            <a:ext cx="4261945" cy="136935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342900" indent="-342900">
              <a:buFont typeface="Arial"/>
              <a:buChar char="•"/>
            </a:pPr>
            <a:r>
              <a:rPr lang="ja-JP" altLang="en-US" sz="2500">
                <a:ea typeface="ＭＳ Ｐゴシック"/>
              </a:rPr>
              <a:t>ユニーク技術が多数あるが売上への貢献が少ない</a:t>
            </a:r>
            <a:endParaRPr lang="ja-JP">
              <a:ea typeface="ＭＳ Ｐゴシック"/>
            </a:endParaRPr>
          </a:p>
        </p:txBody>
      </p:sp>
      <p:sp>
        <p:nvSpPr>
          <p:cNvPr id="18" name="Arrow: Right 17">
            <a:extLst>
              <a:ext uri="{FF2B5EF4-FFF2-40B4-BE49-F238E27FC236}">
                <a16:creationId xmlns:a16="http://schemas.microsoft.com/office/drawing/2014/main" id="{E3193EBA-AC53-C226-120E-40FF7CBC2FBD}"/>
              </a:ext>
            </a:extLst>
          </p:cNvPr>
          <p:cNvSpPr/>
          <p:nvPr/>
        </p:nvSpPr>
        <p:spPr>
          <a:xfrm>
            <a:off x="5641271" y="3761167"/>
            <a:ext cx="1054273" cy="8141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4F953A79-A889-CE8C-DBAC-E78F0855541D}"/>
              </a:ext>
            </a:extLst>
          </p:cNvPr>
          <p:cNvSpPr txBox="1">
            <a:spLocks/>
          </p:cNvSpPr>
          <p:nvPr/>
        </p:nvSpPr>
        <p:spPr>
          <a:xfrm>
            <a:off x="7156668" y="1796284"/>
            <a:ext cx="4410842" cy="808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342900" indent="-342900">
              <a:buFont typeface="Arial"/>
              <a:buChar char="•"/>
            </a:pPr>
            <a:r>
              <a:rPr lang="ja-JP" altLang="en-US" sz="2500">
                <a:ea typeface="ＭＳ Ｐゴシック"/>
              </a:rPr>
              <a:t>全方位戦略により</a:t>
            </a:r>
            <a:br>
              <a:rPr lang="ja-JP" altLang="en-US" sz="2500">
                <a:ea typeface="ＭＳ Ｐゴシック"/>
              </a:rPr>
            </a:br>
            <a:r>
              <a:rPr lang="ja-JP" altLang="en-US" sz="2500">
                <a:ea typeface="ＭＳ Ｐゴシック"/>
              </a:rPr>
              <a:t>特定領域で突き抜けられない</a:t>
            </a:r>
            <a:endParaRPr lang="ja-JP">
              <a:ea typeface="ＭＳ Ｐゴシック"/>
            </a:endParaRPr>
          </a:p>
        </p:txBody>
      </p:sp>
      <p:sp>
        <p:nvSpPr>
          <p:cNvPr id="20" name="Title 1">
            <a:extLst>
              <a:ext uri="{FF2B5EF4-FFF2-40B4-BE49-F238E27FC236}">
                <a16:creationId xmlns:a16="http://schemas.microsoft.com/office/drawing/2014/main" id="{98A2FF72-C354-382D-5F7E-8D6BC5E16459}"/>
              </a:ext>
            </a:extLst>
          </p:cNvPr>
          <p:cNvSpPr txBox="1">
            <a:spLocks/>
          </p:cNvSpPr>
          <p:nvPr/>
        </p:nvSpPr>
        <p:spPr>
          <a:xfrm>
            <a:off x="7156667" y="5063248"/>
            <a:ext cx="4402083" cy="71245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342900" indent="-342900">
              <a:buFont typeface="Arial"/>
              <a:buChar char="•"/>
            </a:pPr>
            <a:r>
              <a:rPr lang="ja-JP" altLang="en-US" sz="2500">
                <a:ea typeface="ＭＳ Ｐゴシック"/>
              </a:rPr>
              <a:t>局所最適化により</a:t>
            </a:r>
            <a:br>
              <a:rPr lang="ja-JP" altLang="en-US" sz="2500">
                <a:ea typeface="ＭＳ Ｐゴシック"/>
              </a:rPr>
            </a:br>
            <a:r>
              <a:rPr lang="ja-JP" altLang="en-US" sz="2500">
                <a:ea typeface="ＭＳ Ｐゴシック"/>
              </a:rPr>
              <a:t>コスト効率が悪い</a:t>
            </a:r>
          </a:p>
        </p:txBody>
      </p:sp>
      <p:sp>
        <p:nvSpPr>
          <p:cNvPr id="22" name="Title 1">
            <a:extLst>
              <a:ext uri="{FF2B5EF4-FFF2-40B4-BE49-F238E27FC236}">
                <a16:creationId xmlns:a16="http://schemas.microsoft.com/office/drawing/2014/main" id="{D72200B9-ABCF-2869-BE0A-1811D3BD4871}"/>
              </a:ext>
            </a:extLst>
          </p:cNvPr>
          <p:cNvSpPr txBox="1">
            <a:spLocks/>
          </p:cNvSpPr>
          <p:nvPr/>
        </p:nvSpPr>
        <p:spPr>
          <a:xfrm>
            <a:off x="8777011" y="2917387"/>
            <a:ext cx="2475185" cy="39714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D　C　B　A/軽</a:t>
            </a:r>
          </a:p>
        </p:txBody>
      </p:sp>
      <p:sp>
        <p:nvSpPr>
          <p:cNvPr id="26" name="Title 1">
            <a:extLst>
              <a:ext uri="{FF2B5EF4-FFF2-40B4-BE49-F238E27FC236}">
                <a16:creationId xmlns:a16="http://schemas.microsoft.com/office/drawing/2014/main" id="{C1B3DBEE-64EA-F2D2-2E7B-64F0FEEAE307}"/>
              </a:ext>
            </a:extLst>
          </p:cNvPr>
          <p:cNvSpPr txBox="1">
            <a:spLocks/>
          </p:cNvSpPr>
          <p:nvPr/>
        </p:nvSpPr>
        <p:spPr>
          <a:xfrm>
            <a:off x="7542040" y="2864831"/>
            <a:ext cx="1187668" cy="4934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カテゴリ</a:t>
            </a:r>
          </a:p>
        </p:txBody>
      </p:sp>
      <p:sp>
        <p:nvSpPr>
          <p:cNvPr id="27" name="Title 1">
            <a:extLst>
              <a:ext uri="{FF2B5EF4-FFF2-40B4-BE49-F238E27FC236}">
                <a16:creationId xmlns:a16="http://schemas.microsoft.com/office/drawing/2014/main" id="{AF3D311C-E251-9BE8-9F7D-B6FA932F1D98}"/>
              </a:ext>
            </a:extLst>
          </p:cNvPr>
          <p:cNvSpPr txBox="1">
            <a:spLocks/>
          </p:cNvSpPr>
          <p:nvPr/>
        </p:nvSpPr>
        <p:spPr>
          <a:xfrm>
            <a:off x="7577073" y="3329036"/>
            <a:ext cx="1117600" cy="511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価格帯</a:t>
            </a:r>
          </a:p>
        </p:txBody>
      </p:sp>
      <p:sp>
        <p:nvSpPr>
          <p:cNvPr id="28" name="Title 1">
            <a:extLst>
              <a:ext uri="{FF2B5EF4-FFF2-40B4-BE49-F238E27FC236}">
                <a16:creationId xmlns:a16="http://schemas.microsoft.com/office/drawing/2014/main" id="{54EACD40-7462-6AEB-9970-B83CF6F2F00A}"/>
              </a:ext>
            </a:extLst>
          </p:cNvPr>
          <p:cNvSpPr txBox="1">
            <a:spLocks/>
          </p:cNvSpPr>
          <p:nvPr/>
        </p:nvSpPr>
        <p:spPr>
          <a:xfrm>
            <a:off x="8777004" y="3311518"/>
            <a:ext cx="3245944" cy="511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Infiniti(高)〜軽(安)</a:t>
            </a:r>
          </a:p>
        </p:txBody>
      </p:sp>
      <p:sp>
        <p:nvSpPr>
          <p:cNvPr id="29" name="Title 1">
            <a:extLst>
              <a:ext uri="{FF2B5EF4-FFF2-40B4-BE49-F238E27FC236}">
                <a16:creationId xmlns:a16="http://schemas.microsoft.com/office/drawing/2014/main" id="{B1AF789B-4BBF-874D-E9D7-83B5AFA1C424}"/>
              </a:ext>
            </a:extLst>
          </p:cNvPr>
          <p:cNvSpPr txBox="1">
            <a:spLocks/>
          </p:cNvSpPr>
          <p:nvPr/>
        </p:nvSpPr>
        <p:spPr>
          <a:xfrm>
            <a:off x="7454451" y="3784483"/>
            <a:ext cx="1371599" cy="5548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駆動方式</a:t>
            </a:r>
          </a:p>
        </p:txBody>
      </p:sp>
      <p:sp>
        <p:nvSpPr>
          <p:cNvPr id="30" name="Title 1">
            <a:extLst>
              <a:ext uri="{FF2B5EF4-FFF2-40B4-BE49-F238E27FC236}">
                <a16:creationId xmlns:a16="http://schemas.microsoft.com/office/drawing/2014/main" id="{6E9CD705-AE4C-2627-5721-F76B16437803}"/>
              </a:ext>
            </a:extLst>
          </p:cNvPr>
          <p:cNvSpPr txBox="1">
            <a:spLocks/>
          </p:cNvSpPr>
          <p:nvPr/>
        </p:nvSpPr>
        <p:spPr>
          <a:xfrm>
            <a:off x="8777003" y="3801999"/>
            <a:ext cx="3245944" cy="511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ICE EV HEV PHEV</a:t>
            </a:r>
            <a:r>
              <a:rPr lang="ja-JP" altLang="en-US" sz="900" baseline="-25000">
                <a:ea typeface="ＭＳ Ｐゴシック"/>
              </a:rPr>
              <a:t>*他社より提供</a:t>
            </a:r>
          </a:p>
        </p:txBody>
      </p:sp>
      <p:sp>
        <p:nvSpPr>
          <p:cNvPr id="31" name="Title 1">
            <a:extLst>
              <a:ext uri="{FF2B5EF4-FFF2-40B4-BE49-F238E27FC236}">
                <a16:creationId xmlns:a16="http://schemas.microsoft.com/office/drawing/2014/main" id="{1ECC8C02-12E6-AC9F-5B20-954F7973250C}"/>
              </a:ext>
            </a:extLst>
          </p:cNvPr>
          <p:cNvSpPr txBox="1">
            <a:spLocks/>
          </p:cNvSpPr>
          <p:nvPr/>
        </p:nvSpPr>
        <p:spPr>
          <a:xfrm>
            <a:off x="7454450" y="4231172"/>
            <a:ext cx="1371599" cy="5548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先端技術</a:t>
            </a:r>
          </a:p>
        </p:txBody>
      </p:sp>
      <p:sp>
        <p:nvSpPr>
          <p:cNvPr id="32" name="Title 1">
            <a:extLst>
              <a:ext uri="{FF2B5EF4-FFF2-40B4-BE49-F238E27FC236}">
                <a16:creationId xmlns:a16="http://schemas.microsoft.com/office/drawing/2014/main" id="{A0746E23-2AC2-A3D9-1487-1AB12EE91AA8}"/>
              </a:ext>
            </a:extLst>
          </p:cNvPr>
          <p:cNvSpPr txBox="1">
            <a:spLocks/>
          </p:cNvSpPr>
          <p:nvPr/>
        </p:nvSpPr>
        <p:spPr>
          <a:xfrm>
            <a:off x="8777002" y="4248688"/>
            <a:ext cx="3245944" cy="511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自動運転　音響素材 他</a:t>
            </a:r>
          </a:p>
        </p:txBody>
      </p:sp>
      <p:cxnSp>
        <p:nvCxnSpPr>
          <p:cNvPr id="33" name="Straight Arrow Connector 32">
            <a:extLst>
              <a:ext uri="{FF2B5EF4-FFF2-40B4-BE49-F238E27FC236}">
                <a16:creationId xmlns:a16="http://schemas.microsoft.com/office/drawing/2014/main" id="{1606DD14-A4A7-0D9B-2652-4D91BC0F3F22}"/>
              </a:ext>
            </a:extLst>
          </p:cNvPr>
          <p:cNvCxnSpPr/>
          <p:nvPr/>
        </p:nvCxnSpPr>
        <p:spPr>
          <a:xfrm>
            <a:off x="7446490" y="2883138"/>
            <a:ext cx="4109012" cy="1043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359DED2-2983-8802-EB06-882DD57F2799}"/>
              </a:ext>
            </a:extLst>
          </p:cNvPr>
          <p:cNvCxnSpPr>
            <a:cxnSpLocks/>
          </p:cNvCxnSpPr>
          <p:nvPr/>
        </p:nvCxnSpPr>
        <p:spPr>
          <a:xfrm>
            <a:off x="7411455" y="4774999"/>
            <a:ext cx="4109012" cy="10438"/>
          </a:xfrm>
          <a:prstGeom prst="straightConnector1">
            <a:avLst/>
          </a:prstGeom>
        </p:spPr>
        <p:style>
          <a:lnRef idx="1">
            <a:schemeClr val="dk1"/>
          </a:lnRef>
          <a:fillRef idx="0">
            <a:schemeClr val="dk1"/>
          </a:fillRef>
          <a:effectRef idx="0">
            <a:schemeClr val="dk1"/>
          </a:effectRef>
          <a:fontRef idx="minor">
            <a:schemeClr val="tx1"/>
          </a:fontRef>
        </p:style>
      </p:cxnSp>
      <p:sp>
        <p:nvSpPr>
          <p:cNvPr id="36" name="Title 1">
            <a:extLst>
              <a:ext uri="{FF2B5EF4-FFF2-40B4-BE49-F238E27FC236}">
                <a16:creationId xmlns:a16="http://schemas.microsoft.com/office/drawing/2014/main" id="{7DA0797F-F6A5-3D97-B574-620F16567DDF}"/>
              </a:ext>
            </a:extLst>
          </p:cNvPr>
          <p:cNvSpPr txBox="1">
            <a:spLocks/>
          </p:cNvSpPr>
          <p:nvPr/>
        </p:nvSpPr>
        <p:spPr>
          <a:xfrm>
            <a:off x="7445700" y="5772695"/>
            <a:ext cx="4402083" cy="71245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342900" indent="-342900">
              <a:buFont typeface="Arial"/>
              <a:buChar char="•"/>
            </a:pPr>
            <a:r>
              <a:rPr lang="ja-JP" altLang="en-US" sz="2000">
                <a:ea typeface="ＭＳ Ｐゴシック"/>
              </a:rPr>
              <a:t>地域限定車両が多い</a:t>
            </a:r>
          </a:p>
          <a:p>
            <a:pPr marL="342900" indent="-342900">
              <a:buFont typeface="Arial"/>
              <a:buChar char="•"/>
            </a:pPr>
            <a:r>
              <a:rPr lang="ja-JP" altLang="en-US" sz="2000">
                <a:ea typeface="ＭＳ Ｐゴシック"/>
              </a:rPr>
              <a:t>フレーム設計が流用されない</a:t>
            </a:r>
          </a:p>
        </p:txBody>
      </p:sp>
    </p:spTree>
    <p:extLst>
      <p:ext uri="{BB962C8B-B14F-4D97-AF65-F5344CB8AC3E}">
        <p14:creationId xmlns:p14="http://schemas.microsoft.com/office/powerpoint/2010/main" val="84699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29E65-CF25-2079-4A62-74759B734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415A6F-2D79-1147-5706-0E13914422ED}"/>
              </a:ext>
            </a:extLst>
          </p:cNvPr>
          <p:cNvSpPr>
            <a:spLocks noGrp="1"/>
          </p:cNvSpPr>
          <p:nvPr>
            <p:ph type="title"/>
          </p:nvPr>
        </p:nvSpPr>
        <p:spPr>
          <a:xfrm>
            <a:off x="838200" y="430814"/>
            <a:ext cx="11225048" cy="1286149"/>
          </a:xfrm>
        </p:spPr>
        <p:txBody>
          <a:bodyPr>
            <a:normAutofit fontScale="90000"/>
          </a:bodyPr>
          <a:lstStyle/>
          <a:p>
            <a:r>
              <a:rPr lang="en-US" altLang="ja-JP" sz="3200">
                <a:ea typeface="ＭＳ Ｐゴシック"/>
              </a:rPr>
              <a:t>電動化、知能化、コネクテッド等の技術が台頭しつつあり、完成車を販売する伝統的な自動車OEMの優位性が損なわれつつある。</a:t>
            </a:r>
          </a:p>
        </p:txBody>
      </p:sp>
      <p:sp>
        <p:nvSpPr>
          <p:cNvPr id="5" name="Content Placeholder 2">
            <a:extLst>
              <a:ext uri="{FF2B5EF4-FFF2-40B4-BE49-F238E27FC236}">
                <a16:creationId xmlns:a16="http://schemas.microsoft.com/office/drawing/2014/main" id="{86A5015A-2EC8-01C9-D770-E2D4DF8B47F1}"/>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出展：Strategy&amp; </a:t>
            </a:r>
            <a:r>
              <a:rPr lang="ja-JP" altLang="en-US" sz="1400">
                <a:ea typeface="ＭＳ Ｐゴシック"/>
                <a:cs typeface="+mn-lt"/>
              </a:rPr>
              <a:t>「</a:t>
            </a:r>
            <a:r>
              <a:rPr lang="ja-JP" sz="1400">
                <a:ea typeface="+mn-lt"/>
                <a:cs typeface="+mn-lt"/>
              </a:rPr>
              <a:t>SDV（Software Defined Vehicle）による自動車業界革命</a:t>
            </a:r>
            <a:r>
              <a:rPr lang="ja-JP" altLang="en-US" sz="1400">
                <a:ea typeface="+mn-lt"/>
                <a:cs typeface="+mn-lt"/>
              </a:rPr>
              <a:t>」より作成</a:t>
            </a:r>
            <a:endParaRPr lang="ja-JP">
              <a:ea typeface="ＭＳ Ｐゴシック"/>
            </a:endParaRPr>
          </a:p>
        </p:txBody>
      </p:sp>
      <p:sp>
        <p:nvSpPr>
          <p:cNvPr id="4" name="TextBox 3">
            <a:extLst>
              <a:ext uri="{FF2B5EF4-FFF2-40B4-BE49-F238E27FC236}">
                <a16:creationId xmlns:a16="http://schemas.microsoft.com/office/drawing/2014/main" id="{4A61258A-2EA4-6CD6-97FE-B46D1C1CA54B}"/>
              </a:ext>
            </a:extLst>
          </p:cNvPr>
          <p:cNvSpPr txBox="1"/>
          <p:nvPr/>
        </p:nvSpPr>
        <p:spPr>
          <a:xfrm>
            <a:off x="138545" y="69273"/>
            <a:ext cx="413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導入：自動車産業の状況</a:t>
            </a:r>
          </a:p>
        </p:txBody>
      </p:sp>
      <p:sp>
        <p:nvSpPr>
          <p:cNvPr id="7" name="Rectangle 6">
            <a:extLst>
              <a:ext uri="{FF2B5EF4-FFF2-40B4-BE49-F238E27FC236}">
                <a16:creationId xmlns:a16="http://schemas.microsoft.com/office/drawing/2014/main" id="{D2D22FBA-AF77-CB0E-447A-D43DE0B591BE}"/>
              </a:ext>
            </a:extLst>
          </p:cNvPr>
          <p:cNvSpPr/>
          <p:nvPr/>
        </p:nvSpPr>
        <p:spPr>
          <a:xfrm>
            <a:off x="1691079" y="4929773"/>
            <a:ext cx="1153255" cy="625298"/>
          </a:xfrm>
          <a:prstGeom prst="rect">
            <a:avLst/>
          </a:prstGeom>
          <a:solidFill>
            <a:schemeClr val="tx2">
              <a:lumMod val="25000"/>
              <a:lumOff val="7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シャシー</a:t>
            </a:r>
            <a:endParaRPr lang="en-US"/>
          </a:p>
        </p:txBody>
      </p:sp>
      <p:sp>
        <p:nvSpPr>
          <p:cNvPr id="8" name="Rectangle 7">
            <a:extLst>
              <a:ext uri="{FF2B5EF4-FFF2-40B4-BE49-F238E27FC236}">
                <a16:creationId xmlns:a16="http://schemas.microsoft.com/office/drawing/2014/main" id="{C753BC85-85EA-795C-76CA-A71524470B74}"/>
              </a:ext>
            </a:extLst>
          </p:cNvPr>
          <p:cNvSpPr/>
          <p:nvPr/>
        </p:nvSpPr>
        <p:spPr>
          <a:xfrm>
            <a:off x="1691078" y="4211566"/>
            <a:ext cx="1153255" cy="625298"/>
          </a:xfrm>
          <a:prstGeom prst="rect">
            <a:avLst/>
          </a:prstGeom>
          <a:solidFill>
            <a:schemeClr val="tx2">
              <a:lumMod val="50000"/>
              <a:lumOff val="50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rPr>
              <a:t>動力系</a:t>
            </a:r>
            <a:endParaRPr lang="en-US">
              <a:ea typeface="ＭＳ Ｐゴシック"/>
            </a:endParaRPr>
          </a:p>
        </p:txBody>
      </p:sp>
      <p:sp>
        <p:nvSpPr>
          <p:cNvPr id="9" name="Rectangle 8">
            <a:extLst>
              <a:ext uri="{FF2B5EF4-FFF2-40B4-BE49-F238E27FC236}">
                <a16:creationId xmlns:a16="http://schemas.microsoft.com/office/drawing/2014/main" id="{A279B57D-7194-A019-C030-3F30C4AC798B}"/>
              </a:ext>
            </a:extLst>
          </p:cNvPr>
          <p:cNvSpPr/>
          <p:nvPr/>
        </p:nvSpPr>
        <p:spPr>
          <a:xfrm>
            <a:off x="1691077" y="3493358"/>
            <a:ext cx="1153255" cy="625298"/>
          </a:xfrm>
          <a:prstGeom prst="rect">
            <a:avLst/>
          </a:prstGeom>
          <a:solidFill>
            <a:schemeClr val="tx2">
              <a:lumMod val="75000"/>
              <a:lumOff val="2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rPr>
              <a:t>インフォ</a:t>
            </a:r>
            <a:br>
              <a:rPr lang="ja-JP" altLang="en-US">
                <a:ea typeface="ＭＳ Ｐゴシック"/>
              </a:rPr>
            </a:br>
            <a:r>
              <a:rPr lang="ja-JP" altLang="en-US">
                <a:ea typeface="ＭＳ Ｐゴシック"/>
              </a:rPr>
              <a:t>テイメント</a:t>
            </a:r>
            <a:endParaRPr lang="en-US"/>
          </a:p>
        </p:txBody>
      </p:sp>
      <p:sp>
        <p:nvSpPr>
          <p:cNvPr id="10" name="Rectangle 9">
            <a:extLst>
              <a:ext uri="{FF2B5EF4-FFF2-40B4-BE49-F238E27FC236}">
                <a16:creationId xmlns:a16="http://schemas.microsoft.com/office/drawing/2014/main" id="{DB16A595-1D7E-12C5-3AAD-8C05EB3D7FBF}"/>
              </a:ext>
            </a:extLst>
          </p:cNvPr>
          <p:cNvSpPr/>
          <p:nvPr/>
        </p:nvSpPr>
        <p:spPr>
          <a:xfrm>
            <a:off x="1691077" y="2766392"/>
            <a:ext cx="1153255" cy="625298"/>
          </a:xfrm>
          <a:prstGeom prst="rect">
            <a:avLst/>
          </a:prstGeom>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rPr>
              <a:t>ADAS/AD</a:t>
            </a:r>
          </a:p>
        </p:txBody>
      </p:sp>
      <p:sp>
        <p:nvSpPr>
          <p:cNvPr id="11" name="Rectangle 10">
            <a:extLst>
              <a:ext uri="{FF2B5EF4-FFF2-40B4-BE49-F238E27FC236}">
                <a16:creationId xmlns:a16="http://schemas.microsoft.com/office/drawing/2014/main" id="{7A748DBA-18B1-685D-C7A6-1CFD15FB2817}"/>
              </a:ext>
            </a:extLst>
          </p:cNvPr>
          <p:cNvSpPr/>
          <p:nvPr/>
        </p:nvSpPr>
        <p:spPr>
          <a:xfrm>
            <a:off x="1691077" y="5639220"/>
            <a:ext cx="1153255" cy="625298"/>
          </a:xfrm>
          <a:prstGeom prst="rect">
            <a:avLst/>
          </a:prstGeom>
          <a:solidFill>
            <a:schemeClr val="tx2">
              <a:lumMod val="10000"/>
              <a:lumOff val="90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ボディ</a:t>
            </a:r>
            <a:endParaRPr lang="en-US">
              <a:solidFill>
                <a:schemeClr val="tx1"/>
              </a:solidFill>
              <a:ea typeface="ＭＳ Ｐゴシック"/>
            </a:endParaRPr>
          </a:p>
        </p:txBody>
      </p:sp>
      <p:sp>
        <p:nvSpPr>
          <p:cNvPr id="12" name="Rectangle 11">
            <a:extLst>
              <a:ext uri="{FF2B5EF4-FFF2-40B4-BE49-F238E27FC236}">
                <a16:creationId xmlns:a16="http://schemas.microsoft.com/office/drawing/2014/main" id="{1E3CDF4E-5AA5-5B24-4E7E-1AE8774A258F}"/>
              </a:ext>
            </a:extLst>
          </p:cNvPr>
          <p:cNvSpPr/>
          <p:nvPr/>
        </p:nvSpPr>
        <p:spPr>
          <a:xfrm>
            <a:off x="1691076" y="2048185"/>
            <a:ext cx="1153255" cy="625298"/>
          </a:xfrm>
          <a:prstGeom prst="rect">
            <a:avLst/>
          </a:prstGeom>
          <a:solidFill>
            <a:schemeClr val="accent2"/>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SDV</a:t>
            </a:r>
          </a:p>
        </p:txBody>
      </p:sp>
      <p:sp>
        <p:nvSpPr>
          <p:cNvPr id="13" name="Rectangle 12">
            <a:extLst>
              <a:ext uri="{FF2B5EF4-FFF2-40B4-BE49-F238E27FC236}">
                <a16:creationId xmlns:a16="http://schemas.microsoft.com/office/drawing/2014/main" id="{0FB42882-057D-7322-0E8F-1591F13A97DB}"/>
              </a:ext>
            </a:extLst>
          </p:cNvPr>
          <p:cNvSpPr/>
          <p:nvPr/>
        </p:nvSpPr>
        <p:spPr>
          <a:xfrm>
            <a:off x="3127492" y="4947289"/>
            <a:ext cx="4271323" cy="625298"/>
          </a:xfrm>
          <a:prstGeom prst="rect">
            <a:avLst/>
          </a:prstGeom>
          <a:solidFill>
            <a:schemeClr val="bg1">
              <a:lumMod val="9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93980B-C0AB-E6D7-ADAD-FB55BAF67050}"/>
              </a:ext>
            </a:extLst>
          </p:cNvPr>
          <p:cNvSpPr/>
          <p:nvPr/>
        </p:nvSpPr>
        <p:spPr>
          <a:xfrm>
            <a:off x="3127491" y="4229082"/>
            <a:ext cx="4271323" cy="625298"/>
          </a:xfrm>
          <a:prstGeom prst="rect">
            <a:avLst/>
          </a:prstGeom>
          <a:solidFill>
            <a:schemeClr val="bg1">
              <a:lumMod val="9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1A57C5D-F425-A8DD-915A-8F45478E3F7E}"/>
              </a:ext>
            </a:extLst>
          </p:cNvPr>
          <p:cNvSpPr/>
          <p:nvPr/>
        </p:nvSpPr>
        <p:spPr>
          <a:xfrm>
            <a:off x="3127490" y="3510874"/>
            <a:ext cx="4271323" cy="625298"/>
          </a:xfrm>
          <a:prstGeom prst="rect">
            <a:avLst/>
          </a:prstGeom>
          <a:solidFill>
            <a:schemeClr val="bg1">
              <a:lumMod val="9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64F59-EFE4-27E7-7D32-2D027DCB69D5}"/>
              </a:ext>
            </a:extLst>
          </p:cNvPr>
          <p:cNvSpPr/>
          <p:nvPr/>
        </p:nvSpPr>
        <p:spPr>
          <a:xfrm>
            <a:off x="3127490" y="2783908"/>
            <a:ext cx="4271323" cy="62529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7" name="Rectangle 16">
            <a:extLst>
              <a:ext uri="{FF2B5EF4-FFF2-40B4-BE49-F238E27FC236}">
                <a16:creationId xmlns:a16="http://schemas.microsoft.com/office/drawing/2014/main" id="{E1E4819F-674B-E33E-F801-B6CD5593D36F}"/>
              </a:ext>
            </a:extLst>
          </p:cNvPr>
          <p:cNvSpPr/>
          <p:nvPr/>
        </p:nvSpPr>
        <p:spPr>
          <a:xfrm>
            <a:off x="3127490" y="5656736"/>
            <a:ext cx="4271323" cy="625298"/>
          </a:xfrm>
          <a:prstGeom prst="rect">
            <a:avLst/>
          </a:prstGeom>
          <a:solidFill>
            <a:schemeClr val="bg1">
              <a:lumMod val="9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7040B4-FB78-480D-A003-45F334D27254}"/>
              </a:ext>
            </a:extLst>
          </p:cNvPr>
          <p:cNvSpPr/>
          <p:nvPr/>
        </p:nvSpPr>
        <p:spPr>
          <a:xfrm>
            <a:off x="3127489" y="2065701"/>
            <a:ext cx="4271323" cy="62529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64F2C815-309F-B2F5-8F7B-270416A47B64}"/>
              </a:ext>
            </a:extLst>
          </p:cNvPr>
          <p:cNvSpPr txBox="1">
            <a:spLocks/>
          </p:cNvSpPr>
          <p:nvPr/>
        </p:nvSpPr>
        <p:spPr>
          <a:xfrm>
            <a:off x="1787634" y="1651704"/>
            <a:ext cx="986222" cy="4274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a:ea typeface="ＭＳ Ｐゴシック"/>
              </a:rPr>
              <a:t>ドメイン</a:t>
            </a:r>
          </a:p>
        </p:txBody>
      </p:sp>
      <p:sp>
        <p:nvSpPr>
          <p:cNvPr id="21" name="Content Placeholder 2">
            <a:extLst>
              <a:ext uri="{FF2B5EF4-FFF2-40B4-BE49-F238E27FC236}">
                <a16:creationId xmlns:a16="http://schemas.microsoft.com/office/drawing/2014/main" id="{8F9081CA-B396-949F-7BC9-52622F707B67}"/>
              </a:ext>
            </a:extLst>
          </p:cNvPr>
          <p:cNvSpPr txBox="1">
            <a:spLocks/>
          </p:cNvSpPr>
          <p:nvPr/>
        </p:nvSpPr>
        <p:spPr>
          <a:xfrm>
            <a:off x="4765564" y="1651703"/>
            <a:ext cx="986222" cy="4274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a:ea typeface="ＭＳ Ｐゴシック"/>
              </a:rPr>
              <a:t>技術</a:t>
            </a:r>
          </a:p>
        </p:txBody>
      </p:sp>
      <p:sp>
        <p:nvSpPr>
          <p:cNvPr id="3" name="Content Placeholder 2">
            <a:extLst>
              <a:ext uri="{FF2B5EF4-FFF2-40B4-BE49-F238E27FC236}">
                <a16:creationId xmlns:a16="http://schemas.microsoft.com/office/drawing/2014/main" id="{0C1701C2-C664-3120-8DA5-6A3B09D07853}"/>
              </a:ext>
            </a:extLst>
          </p:cNvPr>
          <p:cNvSpPr>
            <a:spLocks noGrp="1"/>
          </p:cNvSpPr>
          <p:nvPr>
            <p:ph idx="1"/>
          </p:nvPr>
        </p:nvSpPr>
        <p:spPr>
          <a:xfrm>
            <a:off x="4105164" y="3513786"/>
            <a:ext cx="2247464" cy="620166"/>
          </a:xfrm>
        </p:spPr>
        <p:txBody>
          <a:bodyPr vert="horz" lIns="91440" tIns="45720" rIns="91440" bIns="45720" rtlCol="0" anchor="t">
            <a:noAutofit/>
          </a:bodyPr>
          <a:lstStyle/>
          <a:p>
            <a:pPr marL="0" indent="0" algn="ctr">
              <a:buNone/>
            </a:pPr>
            <a:r>
              <a:rPr lang="ja-JP" altLang="en-US" sz="1400">
                <a:ea typeface="ＭＳ Ｐゴシック"/>
              </a:rPr>
              <a:t>・UI/UX</a:t>
            </a:r>
            <a:br>
              <a:rPr lang="ja-JP" altLang="en-US" sz="1400">
                <a:ea typeface="ＭＳ Ｐゴシック"/>
              </a:rPr>
            </a:br>
            <a:r>
              <a:rPr lang="ja-JP" altLang="en-US" sz="1400">
                <a:ea typeface="ＭＳ Ｐゴシック"/>
              </a:rPr>
              <a:t>・ディスプレイ</a:t>
            </a:r>
            <a:br>
              <a:rPr lang="ja-JP" altLang="en-US" sz="1400">
                <a:ea typeface="ＭＳ Ｐゴシック"/>
              </a:rPr>
            </a:br>
            <a:r>
              <a:rPr lang="ja-JP" altLang="en-US" sz="1400">
                <a:ea typeface="ＭＳ Ｐゴシック"/>
              </a:rPr>
              <a:t>・サードパーティアプリ</a:t>
            </a:r>
          </a:p>
        </p:txBody>
      </p:sp>
      <p:sp>
        <p:nvSpPr>
          <p:cNvPr id="33" name="Content Placeholder 2">
            <a:extLst>
              <a:ext uri="{FF2B5EF4-FFF2-40B4-BE49-F238E27FC236}">
                <a16:creationId xmlns:a16="http://schemas.microsoft.com/office/drawing/2014/main" id="{FCA1CEDF-C889-8D5E-D014-7D18710F9201}"/>
              </a:ext>
            </a:extLst>
          </p:cNvPr>
          <p:cNvSpPr txBox="1">
            <a:spLocks/>
          </p:cNvSpPr>
          <p:nvPr/>
        </p:nvSpPr>
        <p:spPr>
          <a:xfrm>
            <a:off x="4134942" y="4235496"/>
            <a:ext cx="2247464" cy="6201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400">
                <a:ea typeface="ＭＳ Ｐゴシック"/>
              </a:rPr>
              <a:t>・電動化</a:t>
            </a:r>
            <a:br>
              <a:rPr lang="ja-JP" altLang="en-US" sz="1400">
                <a:ea typeface="ＭＳ Ｐゴシック"/>
              </a:rPr>
            </a:br>
            <a:r>
              <a:rPr lang="ja-JP" altLang="en-US" sz="1400">
                <a:ea typeface="ＭＳ Ｐゴシック"/>
              </a:rPr>
              <a:t>・代替燃料</a:t>
            </a:r>
            <a:br>
              <a:rPr lang="ja-JP" altLang="en-US" sz="1400">
                <a:ea typeface="ＭＳ Ｐゴシック"/>
              </a:rPr>
            </a:br>
            <a:r>
              <a:rPr lang="ja-JP" altLang="en-US" sz="1400">
                <a:ea typeface="ＭＳ Ｐゴシック"/>
              </a:rPr>
              <a:t>・燃料電池​</a:t>
            </a:r>
          </a:p>
        </p:txBody>
      </p:sp>
      <p:sp>
        <p:nvSpPr>
          <p:cNvPr id="35" name="Content Placeholder 2">
            <a:extLst>
              <a:ext uri="{FF2B5EF4-FFF2-40B4-BE49-F238E27FC236}">
                <a16:creationId xmlns:a16="http://schemas.microsoft.com/office/drawing/2014/main" id="{7DE52B05-CD05-FAA7-4999-C0124AC24DA7}"/>
              </a:ext>
            </a:extLst>
          </p:cNvPr>
          <p:cNvSpPr txBox="1">
            <a:spLocks/>
          </p:cNvSpPr>
          <p:nvPr/>
        </p:nvSpPr>
        <p:spPr>
          <a:xfrm>
            <a:off x="4134943" y="4936186"/>
            <a:ext cx="2247464" cy="6201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400">
                <a:ea typeface="ＭＳ Ｐゴシック"/>
              </a:rPr>
              <a:t>ABS/ESP</a:t>
            </a:r>
            <a:br>
              <a:rPr lang="ja-JP" altLang="en-US" sz="1400">
                <a:ea typeface="ＭＳ Ｐゴシック"/>
              </a:rPr>
            </a:br>
            <a:r>
              <a:rPr lang="ja-JP" altLang="en-US" sz="1400">
                <a:ea typeface="ＭＳ Ｐゴシック"/>
              </a:rPr>
              <a:t>・ステアリング</a:t>
            </a:r>
            <a:br>
              <a:rPr lang="ja-JP" altLang="en-US" sz="1400">
                <a:ea typeface="ＭＳ Ｐゴシック"/>
              </a:rPr>
            </a:br>
            <a:r>
              <a:rPr lang="ja-JP" altLang="en-US" sz="1400">
                <a:ea typeface="ＭＳ Ｐゴシック"/>
              </a:rPr>
              <a:t>・サスペンション</a:t>
            </a:r>
          </a:p>
        </p:txBody>
      </p:sp>
      <p:sp>
        <p:nvSpPr>
          <p:cNvPr id="36" name="Content Placeholder 2">
            <a:extLst>
              <a:ext uri="{FF2B5EF4-FFF2-40B4-BE49-F238E27FC236}">
                <a16:creationId xmlns:a16="http://schemas.microsoft.com/office/drawing/2014/main" id="{0C1701C2-C664-3120-8DA5-6A3B09D07853}"/>
              </a:ext>
            </a:extLst>
          </p:cNvPr>
          <p:cNvSpPr>
            <a:spLocks noGrp="1"/>
          </p:cNvSpPr>
          <p:nvPr/>
        </p:nvSpPr>
        <p:spPr>
          <a:xfrm>
            <a:off x="4105164" y="2891923"/>
            <a:ext cx="2247464" cy="620166"/>
          </a:xfrm>
          <a:prstGeom prst="rect">
            <a:avLst/>
          </a:prstGeom>
          <a:ln w="1270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400">
                <a:ea typeface="ＭＳ Ｐゴシック"/>
              </a:rPr>
              <a:t>・自動運転</a:t>
            </a:r>
            <a:br>
              <a:rPr lang="ja-JP" altLang="en-US" sz="1400">
                <a:ea typeface="ＭＳ Ｐゴシック"/>
              </a:rPr>
            </a:br>
            <a:r>
              <a:rPr lang="ja-JP" altLang="en-US" sz="1400">
                <a:ea typeface="ＭＳ Ｐゴシック"/>
              </a:rPr>
              <a:t>・操縦支援</a:t>
            </a:r>
          </a:p>
        </p:txBody>
      </p:sp>
      <p:grpSp>
        <p:nvGrpSpPr>
          <p:cNvPr id="40" name="Group 39">
            <a:extLst>
              <a:ext uri="{FF2B5EF4-FFF2-40B4-BE49-F238E27FC236}">
                <a16:creationId xmlns:a16="http://schemas.microsoft.com/office/drawing/2014/main" id="{467C8F8E-C873-267F-8AAA-B669DD873D65}"/>
              </a:ext>
            </a:extLst>
          </p:cNvPr>
          <p:cNvGrpSpPr/>
          <p:nvPr/>
        </p:nvGrpSpPr>
        <p:grpSpPr>
          <a:xfrm>
            <a:off x="7761010" y="1634182"/>
            <a:ext cx="10905036" cy="4637213"/>
            <a:chOff x="7813561" y="1660458"/>
            <a:chExt cx="10905036" cy="4637213"/>
          </a:xfrm>
        </p:grpSpPr>
        <p:sp>
          <p:nvSpPr>
            <p:cNvPr id="38" name="Rectangle 37">
              <a:extLst>
                <a:ext uri="{FF2B5EF4-FFF2-40B4-BE49-F238E27FC236}">
                  <a16:creationId xmlns:a16="http://schemas.microsoft.com/office/drawing/2014/main" id="{8798A398-68A4-7BF2-D9F6-EC12FE532987}"/>
                </a:ext>
              </a:extLst>
            </p:cNvPr>
            <p:cNvSpPr/>
            <p:nvPr/>
          </p:nvSpPr>
          <p:spPr>
            <a:xfrm>
              <a:off x="9871850" y="3814102"/>
              <a:ext cx="363095" cy="2466051"/>
            </a:xfrm>
            <a:prstGeom prst="rect">
              <a:avLst/>
            </a:prstGeom>
            <a:solidFill>
              <a:schemeClr val="bg1">
                <a:lumMod val="9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サプライヤ</a:t>
              </a:r>
            </a:p>
          </p:txBody>
        </p:sp>
        <p:sp>
          <p:nvSpPr>
            <p:cNvPr id="31" name="Rectangle 30">
              <a:extLst>
                <a:ext uri="{FF2B5EF4-FFF2-40B4-BE49-F238E27FC236}">
                  <a16:creationId xmlns:a16="http://schemas.microsoft.com/office/drawing/2014/main" id="{50ABE434-3A6A-F984-DDEB-C0033DDB05C2}"/>
                </a:ext>
              </a:extLst>
            </p:cNvPr>
            <p:cNvSpPr/>
            <p:nvPr/>
          </p:nvSpPr>
          <p:spPr>
            <a:xfrm>
              <a:off x="10169642" y="4050582"/>
              <a:ext cx="371854" cy="898256"/>
            </a:xfrm>
            <a:prstGeom prst="rect">
              <a:avLst/>
            </a:prstGeom>
            <a:solidFill>
              <a:schemeClr val="bg1"/>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​電機</a:t>
              </a:r>
            </a:p>
          </p:txBody>
        </p:sp>
        <p:pic>
          <p:nvPicPr>
            <p:cNvPr id="6" name="Picture 5">
              <a:extLst>
                <a:ext uri="{FF2B5EF4-FFF2-40B4-BE49-F238E27FC236}">
                  <a16:creationId xmlns:a16="http://schemas.microsoft.com/office/drawing/2014/main" id="{234E7AC3-D7DE-3DBB-D733-AB2ACBCAC492}"/>
                </a:ext>
              </a:extLst>
            </p:cNvPr>
            <p:cNvPicPr>
              <a:picLocks noChangeAspect="1"/>
            </p:cNvPicPr>
            <p:nvPr/>
          </p:nvPicPr>
          <p:blipFill>
            <a:blip r:embed="rId3"/>
            <a:stretch>
              <a:fillRect/>
            </a:stretch>
          </p:blipFill>
          <p:spPr>
            <a:xfrm>
              <a:off x="12733612" y="1915291"/>
              <a:ext cx="5984985" cy="3088728"/>
            </a:xfrm>
            <a:prstGeom prst="rect">
              <a:avLst/>
            </a:prstGeom>
            <a:ln w="12700">
              <a:solidFill>
                <a:schemeClr val="bg1">
                  <a:lumMod val="85000"/>
                </a:schemeClr>
              </a:solidFill>
            </a:ln>
          </p:spPr>
        </p:pic>
        <p:sp>
          <p:nvSpPr>
            <p:cNvPr id="22" name="Content Placeholder 2">
              <a:extLst>
                <a:ext uri="{FF2B5EF4-FFF2-40B4-BE49-F238E27FC236}">
                  <a16:creationId xmlns:a16="http://schemas.microsoft.com/office/drawing/2014/main" id="{0A887741-D82B-F395-7052-DE73A23EF822}"/>
                </a:ext>
              </a:extLst>
            </p:cNvPr>
            <p:cNvSpPr txBox="1">
              <a:spLocks/>
            </p:cNvSpPr>
            <p:nvPr/>
          </p:nvSpPr>
          <p:spPr>
            <a:xfrm>
              <a:off x="7813563" y="1686734"/>
              <a:ext cx="740980" cy="348651"/>
            </a:xfrm>
            <a:prstGeom prst="rect">
              <a:avLst/>
            </a:prstGeom>
            <a:ln w="12700">
              <a:noFill/>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a:ea typeface="ＭＳ Ｐゴシック"/>
                </a:rPr>
                <a:t>既存</a:t>
              </a:r>
            </a:p>
          </p:txBody>
        </p:sp>
        <p:sp>
          <p:nvSpPr>
            <p:cNvPr id="23" name="Content Placeholder 2">
              <a:extLst>
                <a:ext uri="{FF2B5EF4-FFF2-40B4-BE49-F238E27FC236}">
                  <a16:creationId xmlns:a16="http://schemas.microsoft.com/office/drawing/2014/main" id="{6EBC1C09-4DF9-CC1D-596A-E2C78169DBAF}"/>
                </a:ext>
              </a:extLst>
            </p:cNvPr>
            <p:cNvSpPr txBox="1">
              <a:spLocks/>
            </p:cNvSpPr>
            <p:nvPr/>
          </p:nvSpPr>
          <p:spPr>
            <a:xfrm>
              <a:off x="7813561" y="2107147"/>
              <a:ext cx="740980" cy="348651"/>
            </a:xfrm>
            <a:prstGeom prst="rect">
              <a:avLst/>
            </a:prstGeom>
            <a:ln w="12700">
              <a:noFill/>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a:ea typeface="ＭＳ Ｐゴシック"/>
                </a:rPr>
                <a:t>-</a:t>
              </a:r>
            </a:p>
          </p:txBody>
        </p:sp>
        <p:sp>
          <p:nvSpPr>
            <p:cNvPr id="24" name="Rectangle 23">
              <a:extLst>
                <a:ext uri="{FF2B5EF4-FFF2-40B4-BE49-F238E27FC236}">
                  <a16:creationId xmlns:a16="http://schemas.microsoft.com/office/drawing/2014/main" id="{FAE4E7B5-82B9-390D-94D0-D8CB5E744B65}"/>
                </a:ext>
              </a:extLst>
            </p:cNvPr>
            <p:cNvSpPr/>
            <p:nvPr/>
          </p:nvSpPr>
          <p:spPr>
            <a:xfrm>
              <a:off x="7857368" y="2798104"/>
              <a:ext cx="319302" cy="3490809"/>
            </a:xfrm>
            <a:prstGeom prst="rect">
              <a:avLst/>
            </a:prstGeom>
            <a:solidFill>
              <a:schemeClr val="bg1">
                <a:lumMod val="8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ＭＳ Ｐゴシック"/>
                </a:rPr>
                <a:t>伝統的</a:t>
              </a:r>
              <a:r>
                <a:rPr lang="en-US">
                  <a:solidFill>
                    <a:schemeClr val="tx1"/>
                  </a:solidFill>
                </a:rPr>
                <a:t>OEM</a:t>
              </a:r>
            </a:p>
          </p:txBody>
        </p:sp>
        <p:sp>
          <p:nvSpPr>
            <p:cNvPr id="25" name="Content Placeholder 2">
              <a:extLst>
                <a:ext uri="{FF2B5EF4-FFF2-40B4-BE49-F238E27FC236}">
                  <a16:creationId xmlns:a16="http://schemas.microsoft.com/office/drawing/2014/main" id="{031B5599-62EB-6404-0453-469E877C68AD}"/>
                </a:ext>
              </a:extLst>
            </p:cNvPr>
            <p:cNvSpPr txBox="1">
              <a:spLocks/>
            </p:cNvSpPr>
            <p:nvPr/>
          </p:nvSpPr>
          <p:spPr>
            <a:xfrm>
              <a:off x="9617839" y="1660458"/>
              <a:ext cx="740980" cy="348651"/>
            </a:xfrm>
            <a:prstGeom prst="rect">
              <a:avLst/>
            </a:prstGeom>
            <a:ln w="12700">
              <a:noFill/>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a:ea typeface="ＭＳ Ｐゴシック"/>
                </a:rPr>
                <a:t>近年​</a:t>
              </a:r>
            </a:p>
          </p:txBody>
        </p:sp>
        <p:sp>
          <p:nvSpPr>
            <p:cNvPr id="26" name="Rectangle 25">
              <a:extLst>
                <a:ext uri="{FF2B5EF4-FFF2-40B4-BE49-F238E27FC236}">
                  <a16:creationId xmlns:a16="http://schemas.microsoft.com/office/drawing/2014/main" id="{587556DA-CAA5-BF64-3428-B7BC6D9A75D0}"/>
                </a:ext>
              </a:extLst>
            </p:cNvPr>
            <p:cNvSpPr/>
            <p:nvPr/>
          </p:nvSpPr>
          <p:spPr>
            <a:xfrm>
              <a:off x="9521506" y="2789344"/>
              <a:ext cx="319302" cy="3490809"/>
            </a:xfrm>
            <a:prstGeom prst="rect">
              <a:avLst/>
            </a:prstGeom>
            <a:solidFill>
              <a:schemeClr val="bg1">
                <a:lumMod val="9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rPr>
                <a:t>伝統的</a:t>
              </a:r>
              <a:r>
                <a:rPr lang="en-US">
                  <a:solidFill>
                    <a:schemeClr val="tx1"/>
                  </a:solidFill>
                </a:rPr>
                <a:t>OEM</a:t>
              </a:r>
            </a:p>
          </p:txBody>
        </p:sp>
        <p:sp>
          <p:nvSpPr>
            <p:cNvPr id="27" name="Rectangle 26">
              <a:extLst>
                <a:ext uri="{FF2B5EF4-FFF2-40B4-BE49-F238E27FC236}">
                  <a16:creationId xmlns:a16="http://schemas.microsoft.com/office/drawing/2014/main" id="{FF948C07-4121-DCA8-12D3-24916337D412}"/>
                </a:ext>
              </a:extLst>
            </p:cNvPr>
            <p:cNvSpPr/>
            <p:nvPr/>
          </p:nvSpPr>
          <p:spPr>
            <a:xfrm>
              <a:off x="9241229" y="2403965"/>
              <a:ext cx="371853" cy="1090947"/>
            </a:xfrm>
            <a:prstGeom prst="rect">
              <a:avLst/>
            </a:prstGeom>
            <a:solidFill>
              <a:schemeClr val="bg1"/>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rPr>
                <a:t>セミコン</a:t>
              </a:r>
              <a:endParaRPr lang="en-US">
                <a:solidFill>
                  <a:schemeClr val="tx1"/>
                </a:solidFill>
              </a:endParaRPr>
            </a:p>
          </p:txBody>
        </p:sp>
        <p:sp>
          <p:nvSpPr>
            <p:cNvPr id="28" name="Rectangle 27">
              <a:extLst>
                <a:ext uri="{FF2B5EF4-FFF2-40B4-BE49-F238E27FC236}">
                  <a16:creationId xmlns:a16="http://schemas.microsoft.com/office/drawing/2014/main" id="{B03EC3E7-44BF-77D5-64F8-C1986675B05A}"/>
                </a:ext>
              </a:extLst>
            </p:cNvPr>
            <p:cNvSpPr/>
            <p:nvPr/>
          </p:nvSpPr>
          <p:spPr>
            <a:xfrm>
              <a:off x="9687918" y="2053619"/>
              <a:ext cx="371853" cy="1283636"/>
            </a:xfrm>
            <a:prstGeom prst="rect">
              <a:avLst/>
            </a:prstGeom>
            <a:solidFill>
              <a:schemeClr val="bg1"/>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大手IT</a:t>
              </a:r>
            </a:p>
          </p:txBody>
        </p:sp>
        <p:sp>
          <p:nvSpPr>
            <p:cNvPr id="29" name="Rectangle 28">
              <a:extLst>
                <a:ext uri="{FF2B5EF4-FFF2-40B4-BE49-F238E27FC236}">
                  <a16:creationId xmlns:a16="http://schemas.microsoft.com/office/drawing/2014/main" id="{39FCE7A6-30F3-38CF-3B6D-BB03F22C2026}"/>
                </a:ext>
              </a:extLst>
            </p:cNvPr>
            <p:cNvSpPr/>
            <p:nvPr/>
          </p:nvSpPr>
          <p:spPr>
            <a:xfrm>
              <a:off x="10064539" y="2062378"/>
              <a:ext cx="406887" cy="2071910"/>
            </a:xfrm>
            <a:prstGeom prst="rect">
              <a:avLst/>
            </a:prstGeom>
            <a:solidFill>
              <a:schemeClr val="bg1"/>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​中華系電機</a:t>
              </a:r>
            </a:p>
          </p:txBody>
        </p:sp>
        <p:sp>
          <p:nvSpPr>
            <p:cNvPr id="30" name="Rectangle 29">
              <a:extLst>
                <a:ext uri="{FF2B5EF4-FFF2-40B4-BE49-F238E27FC236}">
                  <a16:creationId xmlns:a16="http://schemas.microsoft.com/office/drawing/2014/main" id="{A2BE3EF6-2586-39FE-C9C6-AD0AFF14611E}"/>
                </a:ext>
              </a:extLst>
            </p:cNvPr>
            <p:cNvSpPr/>
            <p:nvPr/>
          </p:nvSpPr>
          <p:spPr>
            <a:xfrm>
              <a:off x="10476194" y="2780584"/>
              <a:ext cx="406887" cy="3490807"/>
            </a:xfrm>
            <a:prstGeom prst="rect">
              <a:avLst/>
            </a:prstGeom>
            <a:solidFill>
              <a:schemeClr val="bg1"/>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新興EV事業者</a:t>
              </a:r>
            </a:p>
          </p:txBody>
        </p:sp>
        <p:sp>
          <p:nvSpPr>
            <p:cNvPr id="37" name="Rectangle 36">
              <a:extLst>
                <a:ext uri="{FF2B5EF4-FFF2-40B4-BE49-F238E27FC236}">
                  <a16:creationId xmlns:a16="http://schemas.microsoft.com/office/drawing/2014/main" id="{5DD9607E-38FF-9873-3546-437618209CE6}"/>
                </a:ext>
              </a:extLst>
            </p:cNvPr>
            <p:cNvSpPr/>
            <p:nvPr/>
          </p:nvSpPr>
          <p:spPr>
            <a:xfrm>
              <a:off x="8190195" y="3831620"/>
              <a:ext cx="363095" cy="2466051"/>
            </a:xfrm>
            <a:prstGeom prst="rect">
              <a:avLst/>
            </a:prstGeom>
            <a:solidFill>
              <a:schemeClr val="bg1">
                <a:lumMod val="8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サプライヤ</a:t>
              </a:r>
            </a:p>
          </p:txBody>
        </p:sp>
      </p:grpSp>
      <p:sp>
        <p:nvSpPr>
          <p:cNvPr id="39" name="Content Placeholder 2">
            <a:extLst>
              <a:ext uri="{FF2B5EF4-FFF2-40B4-BE49-F238E27FC236}">
                <a16:creationId xmlns:a16="http://schemas.microsoft.com/office/drawing/2014/main" id="{BA1B0270-AD7A-5820-DC99-99A04AF7D6D3}"/>
              </a:ext>
            </a:extLst>
          </p:cNvPr>
          <p:cNvSpPr txBox="1">
            <a:spLocks/>
          </p:cNvSpPr>
          <p:nvPr/>
        </p:nvSpPr>
        <p:spPr>
          <a:xfrm>
            <a:off x="4134942" y="5741978"/>
            <a:ext cx="2247464" cy="6201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400">
                <a:ea typeface="ＭＳ Ｐゴシック"/>
              </a:rPr>
              <a:t>フレーム</a:t>
            </a:r>
          </a:p>
        </p:txBody>
      </p:sp>
      <p:sp>
        <p:nvSpPr>
          <p:cNvPr id="42" name="Arrow: Right 41">
            <a:extLst>
              <a:ext uri="{FF2B5EF4-FFF2-40B4-BE49-F238E27FC236}">
                <a16:creationId xmlns:a16="http://schemas.microsoft.com/office/drawing/2014/main" id="{D6286FB3-DBBF-55B1-C665-7F640B5C673A}"/>
              </a:ext>
            </a:extLst>
          </p:cNvPr>
          <p:cNvSpPr/>
          <p:nvPr/>
        </p:nvSpPr>
        <p:spPr>
          <a:xfrm>
            <a:off x="8776857" y="3892545"/>
            <a:ext cx="581308" cy="4375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ntent Placeholder 2">
            <a:extLst>
              <a:ext uri="{FF2B5EF4-FFF2-40B4-BE49-F238E27FC236}">
                <a16:creationId xmlns:a16="http://schemas.microsoft.com/office/drawing/2014/main" id="{4BA08DE4-F33F-C3F2-5E63-F4E76C672AF6}"/>
              </a:ext>
            </a:extLst>
          </p:cNvPr>
          <p:cNvSpPr>
            <a:spLocks noGrp="1"/>
          </p:cNvSpPr>
          <p:nvPr/>
        </p:nvSpPr>
        <p:spPr>
          <a:xfrm>
            <a:off x="4105163" y="2164957"/>
            <a:ext cx="2247464" cy="620166"/>
          </a:xfrm>
          <a:prstGeom prst="rect">
            <a:avLst/>
          </a:prstGeom>
          <a:ln w="1270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400">
                <a:ea typeface="ＭＳ Ｐゴシック"/>
              </a:rPr>
              <a:t>・コネクテッド/OTA</a:t>
            </a:r>
            <a:br>
              <a:rPr lang="ja-JP" altLang="en-US" sz="1400">
                <a:ea typeface="ＭＳ Ｐゴシック"/>
              </a:rPr>
            </a:br>
            <a:r>
              <a:rPr lang="ja-JP" altLang="en-US" sz="1400">
                <a:ea typeface="ＭＳ Ｐゴシック"/>
              </a:rPr>
              <a:t>・車両間通信</a:t>
            </a:r>
          </a:p>
        </p:txBody>
      </p:sp>
    </p:spTree>
    <p:extLst>
      <p:ext uri="{BB962C8B-B14F-4D97-AF65-F5344CB8AC3E}">
        <p14:creationId xmlns:p14="http://schemas.microsoft.com/office/powerpoint/2010/main" val="381478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D5A0C-C492-1E27-EF1B-F58C7EDEAD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495ECA-0690-B191-61F8-2A875E646C92}"/>
              </a:ext>
            </a:extLst>
          </p:cNvPr>
          <p:cNvSpPr>
            <a:spLocks noGrp="1"/>
          </p:cNvSpPr>
          <p:nvPr>
            <p:ph type="title"/>
          </p:nvPr>
        </p:nvSpPr>
        <p:spPr>
          <a:xfrm>
            <a:off x="838200" y="430814"/>
            <a:ext cx="10686393" cy="1286149"/>
          </a:xfrm>
        </p:spPr>
        <p:txBody>
          <a:bodyPr>
            <a:normAutofit/>
          </a:bodyPr>
          <a:lstStyle/>
          <a:p>
            <a:r>
              <a:rPr lang="ja-JP" altLang="en-US" sz="3200">
                <a:ea typeface="+mj-lt"/>
                <a:cs typeface="+mj-lt"/>
              </a:rPr>
              <a:t>集中する技術が明確であり、磨き上げた技術力が効率よく収益に結びつく体制を目指す。</a:t>
            </a:r>
            <a:endParaRPr lang="ja-JP" altLang="en-US" sz="3200"/>
          </a:p>
        </p:txBody>
      </p:sp>
      <p:sp>
        <p:nvSpPr>
          <p:cNvPr id="3" name="Content Placeholder 2">
            <a:extLst>
              <a:ext uri="{FF2B5EF4-FFF2-40B4-BE49-F238E27FC236}">
                <a16:creationId xmlns:a16="http://schemas.microsoft.com/office/drawing/2014/main" id="{01219FF7-9129-B213-3A30-01BEC8C9D216}"/>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あるべき姿「技術で稼げる自動車メーカーになる」</a:t>
            </a:r>
          </a:p>
          <a:p>
            <a:pPr marL="457200" lvl="1" indent="0">
              <a:buNone/>
            </a:pPr>
            <a:r>
              <a:rPr lang="ja-JP" altLang="en-US" sz="2000">
                <a:ea typeface="ＭＳ Ｐゴシック"/>
              </a:rPr>
              <a:t>↕ギャップ</a:t>
            </a:r>
          </a:p>
          <a:p>
            <a:r>
              <a:rPr lang="ja-JP" altLang="en-US" sz="2400">
                <a:ea typeface="ＭＳ Ｐゴシック"/>
              </a:rPr>
              <a:t>現状</a:t>
            </a:r>
          </a:p>
          <a:p>
            <a:pPr marL="0" indent="0">
              <a:buNone/>
            </a:pPr>
            <a:r>
              <a:rPr lang="ja-JP" altLang="en-US" sz="2400">
                <a:ea typeface="ＭＳ Ｐゴシック"/>
              </a:rPr>
              <a:t>「優位性のある技術があっても売上台数が伸びない」</a:t>
            </a:r>
            <a:endParaRPr lang="ja-JP"/>
          </a:p>
          <a:p>
            <a:pPr marL="0" indent="0">
              <a:buNone/>
            </a:pPr>
            <a:r>
              <a:rPr lang="ja-JP" altLang="en-US" sz="2400">
                <a:ea typeface="ＭＳ Ｐゴシック"/>
              </a:rPr>
              <a:t>「どの領域が受容されるかわからないので、トヨタライクの全方位戦略」</a:t>
            </a:r>
          </a:p>
          <a:p>
            <a:pPr marL="0" indent="0">
              <a:buNone/>
            </a:pPr>
            <a:endParaRPr lang="ja-JP" altLang="en-US" sz="2400">
              <a:ea typeface="ＭＳ Ｐゴシック"/>
            </a:endParaRPr>
          </a:p>
        </p:txBody>
      </p:sp>
      <p:sp>
        <p:nvSpPr>
          <p:cNvPr id="5" name="Content Placeholder 2">
            <a:extLst>
              <a:ext uri="{FF2B5EF4-FFF2-40B4-BE49-F238E27FC236}">
                <a16:creationId xmlns:a16="http://schemas.microsoft.com/office/drawing/2014/main" id="{0344F7F5-3CC8-A52B-0761-03BA79498055}"/>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80E4C498-28C3-8E6A-F24E-D4F8175F3E22}"/>
              </a:ext>
            </a:extLst>
          </p:cNvPr>
          <p:cNvSpPr txBox="1"/>
          <p:nvPr/>
        </p:nvSpPr>
        <p:spPr>
          <a:xfrm>
            <a:off x="138545" y="69273"/>
            <a:ext cx="413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導入：ゴール像</a:t>
            </a:r>
          </a:p>
        </p:txBody>
      </p:sp>
    </p:spTree>
    <p:extLst>
      <p:ext uri="{BB962C8B-B14F-4D97-AF65-F5344CB8AC3E}">
        <p14:creationId xmlns:p14="http://schemas.microsoft.com/office/powerpoint/2010/main" val="134872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699D0-7D7F-76B4-E219-06F4BD7A66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C24CE8-F39A-3BCF-33BC-0A8A0709369F}"/>
              </a:ext>
            </a:extLst>
          </p:cNvPr>
          <p:cNvSpPr>
            <a:spLocks noGrp="1"/>
          </p:cNvSpPr>
          <p:nvPr>
            <p:ph type="title"/>
          </p:nvPr>
        </p:nvSpPr>
        <p:spPr>
          <a:xfrm>
            <a:off x="838200" y="430814"/>
            <a:ext cx="10922875" cy="1286149"/>
          </a:xfrm>
        </p:spPr>
        <p:txBody>
          <a:bodyPr>
            <a:normAutofit fontScale="90000"/>
          </a:bodyPr>
          <a:lstStyle/>
          <a:p>
            <a:r>
              <a:rPr lang="ja-JP" altLang="en-US" sz="3200">
                <a:ea typeface="+mj-lt"/>
                <a:cs typeface="+mj-lt"/>
              </a:rPr>
              <a:t>有望な技術を見極めて投資し、効率的な製品投入体制を整備しつつ、市場環境に適応した新たな収益モデルの構築を行う必要がある。</a:t>
            </a:r>
            <a:endParaRPr lang="ja-JP" altLang="en-US" sz="3200"/>
          </a:p>
        </p:txBody>
      </p:sp>
      <p:sp>
        <p:nvSpPr>
          <p:cNvPr id="3" name="Content Placeholder 2">
            <a:extLst>
              <a:ext uri="{FF2B5EF4-FFF2-40B4-BE49-F238E27FC236}">
                <a16:creationId xmlns:a16="http://schemas.microsoft.com/office/drawing/2014/main" id="{3479B29B-4C11-6DF7-D8C1-2E0CEDE22452}"/>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右側に完成車販売モデルの変更に加えて、各コンポーネントを他社に販売する図を描く・</a:t>
            </a:r>
          </a:p>
        </p:txBody>
      </p:sp>
      <p:sp>
        <p:nvSpPr>
          <p:cNvPr id="5" name="Content Placeholder 2">
            <a:extLst>
              <a:ext uri="{FF2B5EF4-FFF2-40B4-BE49-F238E27FC236}">
                <a16:creationId xmlns:a16="http://schemas.microsoft.com/office/drawing/2014/main" id="{A92E25C6-9221-77A4-CF6C-A7B5E70AF57E}"/>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DA59B7E6-2F37-0F0B-0698-F360302FB812}"/>
              </a:ext>
            </a:extLst>
          </p:cNvPr>
          <p:cNvSpPr txBox="1"/>
          <p:nvPr/>
        </p:nvSpPr>
        <p:spPr>
          <a:xfrm>
            <a:off x="138545" y="69273"/>
            <a:ext cx="413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導入：キーイシュー</a:t>
            </a:r>
          </a:p>
        </p:txBody>
      </p:sp>
      <p:pic>
        <p:nvPicPr>
          <p:cNvPr id="7" name="Picture 6">
            <a:extLst>
              <a:ext uri="{FF2B5EF4-FFF2-40B4-BE49-F238E27FC236}">
                <a16:creationId xmlns:a16="http://schemas.microsoft.com/office/drawing/2014/main" id="{8214E550-4FA9-FFE6-64A0-3B77EDFAA3DA}"/>
              </a:ext>
            </a:extLst>
          </p:cNvPr>
          <p:cNvPicPr>
            <a:picLocks noChangeAspect="1"/>
          </p:cNvPicPr>
          <p:nvPr/>
        </p:nvPicPr>
        <p:blipFill>
          <a:blip r:embed="rId3"/>
          <a:stretch>
            <a:fillRect/>
          </a:stretch>
        </p:blipFill>
        <p:spPr>
          <a:xfrm>
            <a:off x="694887" y="2580946"/>
            <a:ext cx="5984985" cy="3088728"/>
          </a:xfrm>
          <a:prstGeom prst="rect">
            <a:avLst/>
          </a:prstGeom>
        </p:spPr>
      </p:pic>
    </p:spTree>
    <p:extLst>
      <p:ext uri="{BB962C8B-B14F-4D97-AF65-F5344CB8AC3E}">
        <p14:creationId xmlns:p14="http://schemas.microsoft.com/office/powerpoint/2010/main" val="60874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3D097-8DD5-B9EC-22AF-0F73003C6E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C3329C-43CB-91F1-90DF-AA80E8A89BF9}"/>
              </a:ext>
            </a:extLst>
          </p:cNvPr>
          <p:cNvSpPr>
            <a:spLocks noGrp="1"/>
          </p:cNvSpPr>
          <p:nvPr>
            <p:ph type="title"/>
          </p:nvPr>
        </p:nvSpPr>
        <p:spPr>
          <a:xfrm>
            <a:off x="838200" y="430814"/>
            <a:ext cx="10922875" cy="1286149"/>
          </a:xfrm>
        </p:spPr>
        <p:txBody>
          <a:bodyPr>
            <a:normAutofit fontScale="90000"/>
          </a:bodyPr>
          <a:lstStyle/>
          <a:p>
            <a:r>
              <a:rPr lang="ja-JP" altLang="en-US" sz="3200">
                <a:ea typeface="+mj-lt"/>
                <a:cs typeface="+mj-lt"/>
              </a:rPr>
              <a:t>E-power・Propilot(自動運転)を重点的に強化し、これら技術のコンポーネント販売による直接収益化を行い、生産販売体制の効率化を図ることを提案する。</a:t>
            </a:r>
            <a:endParaRPr lang="ja-JP" altLang="en-US" sz="3200"/>
          </a:p>
        </p:txBody>
      </p:sp>
      <p:sp>
        <p:nvSpPr>
          <p:cNvPr id="3" name="Content Placeholder 2">
            <a:extLst>
              <a:ext uri="{FF2B5EF4-FFF2-40B4-BE49-F238E27FC236}">
                <a16:creationId xmlns:a16="http://schemas.microsoft.com/office/drawing/2014/main" id="{09A04A01-998B-FC9D-427A-1927C60DCD4B}"/>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左側にe-power、propilotの概要と技術進捗を書く。</a:t>
            </a:r>
          </a:p>
          <a:p>
            <a:endParaRPr lang="ja-JP" altLang="en-US" sz="2400">
              <a:ea typeface="ＭＳ Ｐゴシック"/>
            </a:endParaRPr>
          </a:p>
          <a:p>
            <a:r>
              <a:rPr lang="ja-JP" altLang="en-US" sz="2400">
                <a:ea typeface="ＭＳ Ｐゴシック"/>
              </a:rPr>
              <a:t>右側に技術の一部を切り出して他社へコンポーネント提供を行う図と、グローバル生産販売体制の整備・クロスカーラインの徹底を箇条書きで書く。</a:t>
            </a:r>
          </a:p>
        </p:txBody>
      </p:sp>
      <p:sp>
        <p:nvSpPr>
          <p:cNvPr id="5" name="Content Placeholder 2">
            <a:extLst>
              <a:ext uri="{FF2B5EF4-FFF2-40B4-BE49-F238E27FC236}">
                <a16:creationId xmlns:a16="http://schemas.microsoft.com/office/drawing/2014/main" id="{3DC0A562-65B5-97A4-7B5B-54E5A37C6FCD}"/>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CDE845F8-7ECA-8063-B048-2D7623AE5EFC}"/>
              </a:ext>
            </a:extLst>
          </p:cNvPr>
          <p:cNvSpPr txBox="1"/>
          <p:nvPr/>
        </p:nvSpPr>
        <p:spPr>
          <a:xfrm>
            <a:off x="138545" y="69273"/>
            <a:ext cx="413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導入：ソリューション概要</a:t>
            </a:r>
          </a:p>
        </p:txBody>
      </p:sp>
    </p:spTree>
    <p:extLst>
      <p:ext uri="{BB962C8B-B14F-4D97-AF65-F5344CB8AC3E}">
        <p14:creationId xmlns:p14="http://schemas.microsoft.com/office/powerpoint/2010/main" val="366519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DA2FE-5E28-CFDB-721A-E8D51089C5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E68BB0-4B8D-0A48-0C46-590B88250F87}"/>
              </a:ext>
            </a:extLst>
          </p:cNvPr>
          <p:cNvSpPr>
            <a:spLocks noGrp="1"/>
          </p:cNvSpPr>
          <p:nvPr>
            <p:ph type="title"/>
          </p:nvPr>
        </p:nvSpPr>
        <p:spPr>
          <a:xfrm>
            <a:off x="838200" y="430814"/>
            <a:ext cx="10922875" cy="1286149"/>
          </a:xfrm>
        </p:spPr>
        <p:txBody>
          <a:bodyPr>
            <a:normAutofit fontScale="90000"/>
          </a:bodyPr>
          <a:lstStyle/>
          <a:p>
            <a:r>
              <a:rPr lang="ja-JP" altLang="en-US" sz="3200">
                <a:ea typeface="+mj-lt"/>
                <a:cs typeface="+mj-lt"/>
              </a:rPr>
              <a:t>E-power・Propilot(自動運転)への重点投資は、競合優位性等いくつかの観点から有望であり、自社製品への組み込みや他社へのコンポーネント販売にも適したトピックである。</a:t>
            </a:r>
            <a:endParaRPr lang="ja-JP" altLang="en-US" sz="3200"/>
          </a:p>
        </p:txBody>
      </p:sp>
      <p:sp>
        <p:nvSpPr>
          <p:cNvPr id="3" name="Content Placeholder 2">
            <a:extLst>
              <a:ext uri="{FF2B5EF4-FFF2-40B4-BE49-F238E27FC236}">
                <a16:creationId xmlns:a16="http://schemas.microsoft.com/office/drawing/2014/main" id="{424162C4-2EB4-B505-8DC7-D9A9EEC42309}"/>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選択軸（市場性、自社の優位性、応用性、参入障壁）を左側に示す。</a:t>
            </a:r>
          </a:p>
        </p:txBody>
      </p:sp>
      <p:sp>
        <p:nvSpPr>
          <p:cNvPr id="5" name="Content Placeholder 2">
            <a:extLst>
              <a:ext uri="{FF2B5EF4-FFF2-40B4-BE49-F238E27FC236}">
                <a16:creationId xmlns:a16="http://schemas.microsoft.com/office/drawing/2014/main" id="{168F5B3F-71D4-06C3-3C79-0CBEDFAF603A}"/>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3214D755-8ABB-8A21-C27D-EA24B9712279}"/>
              </a:ext>
            </a:extLst>
          </p:cNvPr>
          <p:cNvSpPr txBox="1"/>
          <p:nvPr/>
        </p:nvSpPr>
        <p:spPr>
          <a:xfrm>
            <a:off x="138545" y="3584"/>
            <a:ext cx="5604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mn-lt"/>
              </a:rPr>
              <a:t>ソリューション：</a:t>
            </a:r>
            <a:r>
              <a:rPr lang="ja-JP">
                <a:ea typeface="+mn-lt"/>
                <a:cs typeface="+mn-lt"/>
              </a:rPr>
              <a:t>E-power・Propilot</a:t>
            </a:r>
            <a:r>
              <a:rPr lang="ja-JP" altLang="en-US">
                <a:ea typeface="+mn-lt"/>
                <a:cs typeface="+mn-lt"/>
              </a:rPr>
              <a:t>への重点投資</a:t>
            </a:r>
            <a:endParaRPr lang="ja-JP" altLang="en-US">
              <a:ea typeface="ＭＳ Ｐゴシック"/>
              <a:cs typeface="+mn-lt"/>
            </a:endParaRPr>
          </a:p>
        </p:txBody>
      </p:sp>
      <p:pic>
        <p:nvPicPr>
          <p:cNvPr id="7" name="Picture 6">
            <a:extLst>
              <a:ext uri="{FF2B5EF4-FFF2-40B4-BE49-F238E27FC236}">
                <a16:creationId xmlns:a16="http://schemas.microsoft.com/office/drawing/2014/main" id="{E8161E47-D085-812D-180F-CEB3215C6BEA}"/>
              </a:ext>
            </a:extLst>
          </p:cNvPr>
          <p:cNvPicPr>
            <a:picLocks noChangeAspect="1"/>
          </p:cNvPicPr>
          <p:nvPr/>
        </p:nvPicPr>
        <p:blipFill>
          <a:blip r:embed="rId3"/>
          <a:stretch>
            <a:fillRect/>
          </a:stretch>
        </p:blipFill>
        <p:spPr>
          <a:xfrm>
            <a:off x="694887" y="2580946"/>
            <a:ext cx="5984985" cy="3088728"/>
          </a:xfrm>
          <a:prstGeom prst="rect">
            <a:avLst/>
          </a:prstGeom>
        </p:spPr>
      </p:pic>
    </p:spTree>
    <p:extLst>
      <p:ext uri="{BB962C8B-B14F-4D97-AF65-F5344CB8AC3E}">
        <p14:creationId xmlns:p14="http://schemas.microsoft.com/office/powerpoint/2010/main" val="19656361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テーマ</vt:lpstr>
      <vt:lpstr>誰か来てくれてる〜 ありがと！ オヤフソ</vt:lpstr>
      <vt:lpstr>キーメッセージ:テンプレ</vt:lpstr>
      <vt:lpstr>Re:Nissanで5000億円のコスト削減とラインナップの整理されたが、全社販売台数は減少傾向から脱せていない</vt:lpstr>
      <vt:lpstr>E-powerのような革新的な要素技術を市場で勝てる完成車へ活用できておらず、これはトヨタライクな全方位戦略と需要環境への局所最適化が要因と思われる。</vt:lpstr>
      <vt:lpstr>電動化、知能化、コネクテッド等の技術が台頭しつつあり、完成車を販売する伝統的な自動車OEMの優位性が損なわれつつある。</vt:lpstr>
      <vt:lpstr>集中する技術が明確であり、磨き上げた技術力が効率よく収益に結びつく体制を目指す。</vt:lpstr>
      <vt:lpstr>有望な技術を見極めて投資し、効率的な製品投入体制を整備しつつ、市場環境に適応した新たな収益モデルの構築を行う必要がある。</vt:lpstr>
      <vt:lpstr>E-power・Propilot(自動運転)を重点的に強化し、これら技術のコンポーネント販売による直接収益化を行い、生産販売体制の効率化を図ることを提案する。</vt:lpstr>
      <vt:lpstr>E-power・Propilot(自動運転)への重点投資は、競合優位性等いくつかの観点から有望であり、自社製品への組み込みや他社へのコンポーネント販売にも適したトピックである。</vt:lpstr>
      <vt:lpstr>グローバルモデルでの生産販売体制の確立</vt:lpstr>
      <vt:lpstr>クロスカーラインの徹底</vt:lpstr>
      <vt:lpstr>自動運転lv4に到達しているPropilotや、競合のTHSに伍するepowerを他社に供給することを提案する。</vt:lpstr>
      <vt:lpstr>初期には既存提携先に供給、2030年以降には大手OEMメーカーへの供給を想定するが、Propilotについては各国の法規の問題が制約条件になる。</vt:lpstr>
      <vt:lpstr>OEM大手、非モビリティ系事業者等の競合が想定されるが、性能と実車への合わせ込みという観点から優位性を築き得る</vt:lpstr>
      <vt:lpstr>販売拡大のためにはtoB向けの技術・営業部署の創設が必要で、継続的な優位性確保のために毎年数百億円単位の継続投資が求められる。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37</cp:revision>
  <dcterms:created xsi:type="dcterms:W3CDTF">2025-08-21T11:57:35Z</dcterms:created>
  <dcterms:modified xsi:type="dcterms:W3CDTF">2025-08-21T22:59:13Z</dcterms:modified>
</cp:coreProperties>
</file>