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4" r:id="rId4"/>
    <p:sldId id="257" r:id="rId5"/>
    <p:sldId id="259" r:id="rId6"/>
    <p:sldId id="260" r:id="rId7"/>
    <p:sldId id="261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0" autoAdjust="0"/>
    <p:restoredTop sz="94660"/>
  </p:normalViewPr>
  <p:slideViewPr>
    <p:cSldViewPr>
      <p:cViewPr varScale="1">
        <p:scale>
          <a:sx n="70" d="100"/>
          <a:sy n="70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080350-566D-4564-ABDE-32F52CCB3E88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728BC084-F139-4990-B81C-D3BC40086C2C}">
      <dgm:prSet phldrT="[Texto]"/>
      <dgm:spPr/>
      <dgm:t>
        <a:bodyPr/>
        <a:lstStyle/>
        <a:p>
          <a:r>
            <a:rPr lang="pt-BR" dirty="0" smtClean="0"/>
            <a:t>Analista</a:t>
          </a:r>
          <a:endParaRPr lang="pt-BR" dirty="0"/>
        </a:p>
      </dgm:t>
    </dgm:pt>
    <dgm:pt modelId="{56B3AA10-4609-4662-95BA-59E93A86753C}" type="parTrans" cxnId="{10BB9170-2DA0-4888-9DE9-1BE42B06AC32}">
      <dgm:prSet/>
      <dgm:spPr/>
      <dgm:t>
        <a:bodyPr/>
        <a:lstStyle/>
        <a:p>
          <a:endParaRPr lang="pt-BR"/>
        </a:p>
      </dgm:t>
    </dgm:pt>
    <dgm:pt modelId="{A6EBD407-2067-4A17-8261-2E375FA70977}" type="sibTrans" cxnId="{10BB9170-2DA0-4888-9DE9-1BE42B06AC32}">
      <dgm:prSet/>
      <dgm:spPr/>
      <dgm:t>
        <a:bodyPr/>
        <a:lstStyle/>
        <a:p>
          <a:endParaRPr lang="pt-BR"/>
        </a:p>
      </dgm:t>
    </dgm:pt>
    <dgm:pt modelId="{9DBF7A49-D1FA-4138-9D12-19544E8DF974}">
      <dgm:prSet phldrT="[Texto]"/>
      <dgm:spPr/>
      <dgm:t>
        <a:bodyPr/>
        <a:lstStyle/>
        <a:p>
          <a:r>
            <a:rPr lang="pt-BR" b="0" i="0" dirty="0" smtClean="0"/>
            <a:t>Vai representar o cliente e as preocupações dos usuários finais </a:t>
          </a:r>
          <a:endParaRPr lang="pt-BR" dirty="0"/>
        </a:p>
      </dgm:t>
    </dgm:pt>
    <dgm:pt modelId="{B0F8C435-8AF0-40E1-90F0-A723E255C093}" type="parTrans" cxnId="{8B5058A9-CDFE-4E6F-8C76-548F29388F2A}">
      <dgm:prSet/>
      <dgm:spPr/>
      <dgm:t>
        <a:bodyPr/>
        <a:lstStyle/>
        <a:p>
          <a:endParaRPr lang="pt-BR"/>
        </a:p>
      </dgm:t>
    </dgm:pt>
    <dgm:pt modelId="{AC92F594-7F7B-45D9-90EA-35A6F33610EE}" type="sibTrans" cxnId="{8B5058A9-CDFE-4E6F-8C76-548F29388F2A}">
      <dgm:prSet/>
      <dgm:spPr/>
      <dgm:t>
        <a:bodyPr/>
        <a:lstStyle/>
        <a:p>
          <a:endParaRPr lang="pt-BR"/>
        </a:p>
      </dgm:t>
    </dgm:pt>
    <dgm:pt modelId="{30F95854-AF5B-4252-8E24-29C355EFED78}">
      <dgm:prSet phldrT="[Texto]"/>
      <dgm:spPr/>
      <dgm:t>
        <a:bodyPr/>
        <a:lstStyle/>
        <a:p>
          <a:r>
            <a:rPr lang="pt-BR" b="0" i="0" dirty="0" smtClean="0"/>
            <a:t>Irá recolher as opiniões das partes interessadas e capturar a definição de prioridades para os requisitos</a:t>
          </a:r>
          <a:endParaRPr lang="pt-BR" dirty="0"/>
        </a:p>
      </dgm:t>
    </dgm:pt>
    <dgm:pt modelId="{0726D101-4FE8-4477-9DA6-6DD865A2066D}" type="parTrans" cxnId="{8753377D-6D71-47B2-A64A-FD0FD87CA92A}">
      <dgm:prSet/>
      <dgm:spPr/>
      <dgm:t>
        <a:bodyPr/>
        <a:lstStyle/>
        <a:p>
          <a:endParaRPr lang="pt-BR"/>
        </a:p>
      </dgm:t>
    </dgm:pt>
    <dgm:pt modelId="{B16DF9CA-5DFD-429C-AA9A-147D634B97F2}" type="sibTrans" cxnId="{8753377D-6D71-47B2-A64A-FD0FD87CA92A}">
      <dgm:prSet/>
      <dgm:spPr/>
      <dgm:t>
        <a:bodyPr/>
        <a:lstStyle/>
        <a:p>
          <a:endParaRPr lang="pt-BR"/>
        </a:p>
      </dgm:t>
    </dgm:pt>
    <dgm:pt modelId="{65D6F36D-5F85-4D9F-89A5-8D94C1501D89}">
      <dgm:prSet phldrT="[Texto]"/>
      <dgm:spPr/>
      <dgm:t>
        <a:bodyPr/>
        <a:lstStyle/>
        <a:p>
          <a:r>
            <a:rPr lang="pt-BR" dirty="0" smtClean="0"/>
            <a:t>Visão</a:t>
          </a:r>
          <a:endParaRPr lang="pt-BR" dirty="0"/>
        </a:p>
      </dgm:t>
    </dgm:pt>
    <dgm:pt modelId="{C04B7140-84BD-41CC-B182-D80D2CF67A32}" type="parTrans" cxnId="{7E53E727-F29D-46A4-A11F-014DE8715556}">
      <dgm:prSet/>
      <dgm:spPr/>
      <dgm:t>
        <a:bodyPr/>
        <a:lstStyle/>
        <a:p>
          <a:endParaRPr lang="pt-BR"/>
        </a:p>
      </dgm:t>
    </dgm:pt>
    <dgm:pt modelId="{EB7F2DAC-7477-4D7B-A627-E016CCA17439}" type="sibTrans" cxnId="{7E53E727-F29D-46A4-A11F-014DE8715556}">
      <dgm:prSet/>
      <dgm:spPr/>
      <dgm:t>
        <a:bodyPr/>
        <a:lstStyle/>
        <a:p>
          <a:endParaRPr lang="pt-BR"/>
        </a:p>
      </dgm:t>
    </dgm:pt>
    <dgm:pt modelId="{CE480E0E-AED4-4DD0-9BF2-EBBE0BB91001}">
      <dgm:prSet phldrT="[Texto]"/>
      <dgm:spPr/>
      <dgm:t>
        <a:bodyPr/>
        <a:lstStyle/>
        <a:p>
          <a:r>
            <a:rPr lang="pt-BR" dirty="0" smtClean="0"/>
            <a:t>Glossário</a:t>
          </a:r>
          <a:endParaRPr lang="pt-BR" dirty="0"/>
        </a:p>
      </dgm:t>
    </dgm:pt>
    <dgm:pt modelId="{484254AC-9496-4D87-A24B-0D7E4B8283ED}" type="parTrans" cxnId="{525CBED8-E7FC-41D6-B12A-273FEA374781}">
      <dgm:prSet/>
      <dgm:spPr/>
      <dgm:t>
        <a:bodyPr/>
        <a:lstStyle/>
        <a:p>
          <a:endParaRPr lang="pt-BR"/>
        </a:p>
      </dgm:t>
    </dgm:pt>
    <dgm:pt modelId="{1AC77B52-004A-4F6C-A62A-F8AC59DDE691}" type="sibTrans" cxnId="{525CBED8-E7FC-41D6-B12A-273FEA374781}">
      <dgm:prSet/>
      <dgm:spPr/>
      <dgm:t>
        <a:bodyPr/>
        <a:lstStyle/>
        <a:p>
          <a:endParaRPr lang="pt-BR"/>
        </a:p>
      </dgm:t>
    </dgm:pt>
    <dgm:pt modelId="{2C6D0E18-2D67-470C-A4A7-B06C5E9DD3F5}" type="pres">
      <dgm:prSet presAssocID="{1C080350-566D-4564-ABDE-32F52CCB3E88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pt-BR"/>
        </a:p>
      </dgm:t>
    </dgm:pt>
    <dgm:pt modelId="{E768BD7B-4049-4C22-A7E5-D2D7AEAC1FAB}" type="pres">
      <dgm:prSet presAssocID="{728BC084-F139-4990-B81C-D3BC40086C2C}" presName="parTx1" presStyleLbl="node1" presStyleIdx="0" presStyleCnt="3"/>
      <dgm:spPr/>
      <dgm:t>
        <a:bodyPr/>
        <a:lstStyle/>
        <a:p>
          <a:endParaRPr lang="pt-BR"/>
        </a:p>
      </dgm:t>
    </dgm:pt>
    <dgm:pt modelId="{BDE3CA7A-00DC-451E-9293-18F534208E35}" type="pres">
      <dgm:prSet presAssocID="{728BC084-F139-4990-B81C-D3BC40086C2C}" presName="spPre1" presStyleCnt="0"/>
      <dgm:spPr/>
    </dgm:pt>
    <dgm:pt modelId="{F09A0ADF-13FD-42F9-859C-DE392ED8238C}" type="pres">
      <dgm:prSet presAssocID="{728BC084-F139-4990-B81C-D3BC40086C2C}" presName="chLin1" presStyleCnt="0"/>
      <dgm:spPr/>
    </dgm:pt>
    <dgm:pt modelId="{2BEC37BB-51AA-43AA-AB87-1241289A81FC}" type="pres">
      <dgm:prSet presAssocID="{B0F8C435-8AF0-40E1-90F0-A723E255C093}" presName="Name11" presStyleLbl="parChTrans1D1" presStyleIdx="0" presStyleCnt="8"/>
      <dgm:spPr/>
    </dgm:pt>
    <dgm:pt modelId="{E63040A0-CDD6-4C85-9789-5502F7425D28}" type="pres">
      <dgm:prSet presAssocID="{B0F8C435-8AF0-40E1-90F0-A723E255C093}" presName="Name31" presStyleLbl="parChTrans1D1" presStyleIdx="1" presStyleCnt="8"/>
      <dgm:spPr/>
    </dgm:pt>
    <dgm:pt modelId="{2715E64F-2A35-49BA-A6E2-5176EADAA928}" type="pres">
      <dgm:prSet presAssocID="{9DBF7A49-D1FA-4138-9D12-19544E8DF974}" presName="txAndLines1" presStyleCnt="0"/>
      <dgm:spPr/>
    </dgm:pt>
    <dgm:pt modelId="{DD5032DA-000E-491B-8946-A45165FBD064}" type="pres">
      <dgm:prSet presAssocID="{9DBF7A49-D1FA-4138-9D12-19544E8DF974}" presName="anchor1" presStyleCnt="0"/>
      <dgm:spPr/>
    </dgm:pt>
    <dgm:pt modelId="{BF6F2D19-9966-473E-B87C-08792E54C629}" type="pres">
      <dgm:prSet presAssocID="{9DBF7A49-D1FA-4138-9D12-19544E8DF974}" presName="backup1" presStyleCnt="0"/>
      <dgm:spPr/>
    </dgm:pt>
    <dgm:pt modelId="{D5DF62F6-B4D7-4818-A074-84FCBF2E4224}" type="pres">
      <dgm:prSet presAssocID="{9DBF7A49-D1FA-4138-9D12-19544E8DF974}" presName="preLine1" presStyleLbl="parChTrans1D1" presStyleIdx="2" presStyleCnt="8"/>
      <dgm:spPr/>
    </dgm:pt>
    <dgm:pt modelId="{5C80D45B-31BA-453B-8088-CAE247A15F1E}" type="pres">
      <dgm:prSet presAssocID="{9DBF7A49-D1FA-4138-9D12-19544E8DF97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DCD49-F7B8-4362-BDA2-99CAE4803A0B}" type="pres">
      <dgm:prSet presAssocID="{9DBF7A49-D1FA-4138-9D12-19544E8DF974}" presName="postLine1" presStyleLbl="parChTrans1D1" presStyleIdx="3" presStyleCnt="8"/>
      <dgm:spPr/>
    </dgm:pt>
    <dgm:pt modelId="{25FCD433-4EBE-4663-BDA0-B0C9152F12D1}" type="pres">
      <dgm:prSet presAssocID="{0726D101-4FE8-4477-9DA6-6DD865A2066D}" presName="Name11" presStyleLbl="parChTrans1D1" presStyleIdx="4" presStyleCnt="8"/>
      <dgm:spPr/>
    </dgm:pt>
    <dgm:pt modelId="{46F1D36D-7C0C-4FA4-A71D-5FFE048B0457}" type="pres">
      <dgm:prSet presAssocID="{0726D101-4FE8-4477-9DA6-6DD865A2066D}" presName="Name31" presStyleLbl="parChTrans1D1" presStyleIdx="5" presStyleCnt="8"/>
      <dgm:spPr/>
      <dgm:t>
        <a:bodyPr/>
        <a:lstStyle/>
        <a:p>
          <a:endParaRPr lang="pt-BR"/>
        </a:p>
      </dgm:t>
    </dgm:pt>
    <dgm:pt modelId="{B8F967F5-B0FA-462D-97E8-0CB6F95286DC}" type="pres">
      <dgm:prSet presAssocID="{30F95854-AF5B-4252-8E24-29C355EFED78}" presName="txAndLines1" presStyleCnt="0"/>
      <dgm:spPr/>
    </dgm:pt>
    <dgm:pt modelId="{D1B5873D-C275-4706-8E07-7E484A4C9FD9}" type="pres">
      <dgm:prSet presAssocID="{30F95854-AF5B-4252-8E24-29C355EFED78}" presName="anchor1" presStyleCnt="0"/>
      <dgm:spPr/>
    </dgm:pt>
    <dgm:pt modelId="{2456C167-DD12-4272-AB6B-888C771DCC0E}" type="pres">
      <dgm:prSet presAssocID="{30F95854-AF5B-4252-8E24-29C355EFED78}" presName="backup1" presStyleCnt="0"/>
      <dgm:spPr/>
    </dgm:pt>
    <dgm:pt modelId="{E1CEDBD4-A6A3-4180-9278-76E4D3FC8ABE}" type="pres">
      <dgm:prSet presAssocID="{30F95854-AF5B-4252-8E24-29C355EFED78}" presName="preLine1" presStyleLbl="parChTrans1D1" presStyleIdx="6" presStyleCnt="8"/>
      <dgm:spPr/>
    </dgm:pt>
    <dgm:pt modelId="{2631E37F-ACE7-472D-ACC8-6B6A8099B68D}" type="pres">
      <dgm:prSet presAssocID="{30F95854-AF5B-4252-8E24-29C355EFED78}" presName="desTx1" presStyleLbl="revTx" presStyleIdx="0" presStyleCnt="0" custScaleX="144823" custScaleY="21469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9E0847-3411-481D-BCE8-40790F332254}" type="pres">
      <dgm:prSet presAssocID="{30F95854-AF5B-4252-8E24-29C355EFED78}" presName="postLine1" presStyleLbl="parChTrans1D1" presStyleIdx="7" presStyleCnt="8"/>
      <dgm:spPr/>
    </dgm:pt>
    <dgm:pt modelId="{C0592189-825E-437C-B036-F642C7C15476}" type="pres">
      <dgm:prSet presAssocID="{728BC084-F139-4990-B81C-D3BC40086C2C}" presName="spPost1" presStyleCnt="0"/>
      <dgm:spPr/>
    </dgm:pt>
    <dgm:pt modelId="{0DF1A136-8E49-442E-87C5-19D8E0C1CC68}" type="pres">
      <dgm:prSet presAssocID="{65D6F36D-5F85-4D9F-89A5-8D94C1501D89}" presName="parTx2" presStyleLbl="node1" presStyleIdx="1" presStyleCnt="3"/>
      <dgm:spPr/>
      <dgm:t>
        <a:bodyPr/>
        <a:lstStyle/>
        <a:p>
          <a:endParaRPr lang="pt-BR"/>
        </a:p>
      </dgm:t>
    </dgm:pt>
    <dgm:pt modelId="{F2E99C4F-419C-4DB2-90C3-9E72C8FA59E8}" type="pres">
      <dgm:prSet presAssocID="{CE480E0E-AED4-4DD0-9BF2-EBBE0BB91001}" presName="parTx3" presStyleLbl="node1" presStyleIdx="2" presStyleCnt="3"/>
      <dgm:spPr/>
      <dgm:t>
        <a:bodyPr/>
        <a:lstStyle/>
        <a:p>
          <a:endParaRPr lang="pt-BR"/>
        </a:p>
      </dgm:t>
    </dgm:pt>
  </dgm:ptLst>
  <dgm:cxnLst>
    <dgm:cxn modelId="{714292D0-C946-494B-9C47-ACBD4A2A10BC}" type="presOf" srcId="{30F95854-AF5B-4252-8E24-29C355EFED78}" destId="{2631E37F-ACE7-472D-ACC8-6B6A8099B68D}" srcOrd="0" destOrd="0" presId="urn:microsoft.com/office/officeart/2009/3/layout/SubStepProcess"/>
    <dgm:cxn modelId="{10BB9170-2DA0-4888-9DE9-1BE42B06AC32}" srcId="{1C080350-566D-4564-ABDE-32F52CCB3E88}" destId="{728BC084-F139-4990-B81C-D3BC40086C2C}" srcOrd="0" destOrd="0" parTransId="{56B3AA10-4609-4662-95BA-59E93A86753C}" sibTransId="{A6EBD407-2067-4A17-8261-2E375FA70977}"/>
    <dgm:cxn modelId="{040FB1D5-9E2A-4700-82AB-21999CE443BA}" type="presOf" srcId="{1C080350-566D-4564-ABDE-32F52CCB3E88}" destId="{2C6D0E18-2D67-470C-A4A7-B06C5E9DD3F5}" srcOrd="0" destOrd="0" presId="urn:microsoft.com/office/officeart/2009/3/layout/SubStepProcess"/>
    <dgm:cxn modelId="{8B5058A9-CDFE-4E6F-8C76-548F29388F2A}" srcId="{728BC084-F139-4990-B81C-D3BC40086C2C}" destId="{9DBF7A49-D1FA-4138-9D12-19544E8DF974}" srcOrd="0" destOrd="0" parTransId="{B0F8C435-8AF0-40E1-90F0-A723E255C093}" sibTransId="{AC92F594-7F7B-45D9-90EA-35A6F33610EE}"/>
    <dgm:cxn modelId="{7E53E727-F29D-46A4-A11F-014DE8715556}" srcId="{1C080350-566D-4564-ABDE-32F52CCB3E88}" destId="{65D6F36D-5F85-4D9F-89A5-8D94C1501D89}" srcOrd="1" destOrd="0" parTransId="{C04B7140-84BD-41CC-B182-D80D2CF67A32}" sibTransId="{EB7F2DAC-7477-4D7B-A627-E016CCA17439}"/>
    <dgm:cxn modelId="{525CBED8-E7FC-41D6-B12A-273FEA374781}" srcId="{1C080350-566D-4564-ABDE-32F52CCB3E88}" destId="{CE480E0E-AED4-4DD0-9BF2-EBBE0BB91001}" srcOrd="2" destOrd="0" parTransId="{484254AC-9496-4D87-A24B-0D7E4B8283ED}" sibTransId="{1AC77B52-004A-4F6C-A62A-F8AC59DDE691}"/>
    <dgm:cxn modelId="{D98DEAF4-A74B-4023-ABBF-F8AB65FA2079}" type="presOf" srcId="{9DBF7A49-D1FA-4138-9D12-19544E8DF974}" destId="{5C80D45B-31BA-453B-8088-CAE247A15F1E}" srcOrd="0" destOrd="0" presId="urn:microsoft.com/office/officeart/2009/3/layout/SubStepProcess"/>
    <dgm:cxn modelId="{242ED584-1C55-42F3-B3E5-9ABA32051326}" type="presOf" srcId="{728BC084-F139-4990-B81C-D3BC40086C2C}" destId="{E768BD7B-4049-4C22-A7E5-D2D7AEAC1FAB}" srcOrd="0" destOrd="0" presId="urn:microsoft.com/office/officeart/2009/3/layout/SubStepProcess"/>
    <dgm:cxn modelId="{4006BBFB-B860-49A8-BD9B-DFA5968F8313}" type="presOf" srcId="{65D6F36D-5F85-4D9F-89A5-8D94C1501D89}" destId="{0DF1A136-8E49-442E-87C5-19D8E0C1CC68}" srcOrd="0" destOrd="0" presId="urn:microsoft.com/office/officeart/2009/3/layout/SubStepProcess"/>
    <dgm:cxn modelId="{64BD7C4A-9A11-4534-8445-A30A75C71380}" type="presOf" srcId="{CE480E0E-AED4-4DD0-9BF2-EBBE0BB91001}" destId="{F2E99C4F-419C-4DB2-90C3-9E72C8FA59E8}" srcOrd="0" destOrd="0" presId="urn:microsoft.com/office/officeart/2009/3/layout/SubStepProcess"/>
    <dgm:cxn modelId="{8753377D-6D71-47B2-A64A-FD0FD87CA92A}" srcId="{728BC084-F139-4990-B81C-D3BC40086C2C}" destId="{30F95854-AF5B-4252-8E24-29C355EFED78}" srcOrd="1" destOrd="0" parTransId="{0726D101-4FE8-4477-9DA6-6DD865A2066D}" sibTransId="{B16DF9CA-5DFD-429C-AA9A-147D634B97F2}"/>
    <dgm:cxn modelId="{99ECA9AC-64E0-4F8D-AE30-0E59BC68ACBA}" type="presParOf" srcId="{2C6D0E18-2D67-470C-A4A7-B06C5E9DD3F5}" destId="{E768BD7B-4049-4C22-A7E5-D2D7AEAC1FAB}" srcOrd="0" destOrd="0" presId="urn:microsoft.com/office/officeart/2009/3/layout/SubStepProcess"/>
    <dgm:cxn modelId="{2EB7F855-539F-4AE2-9AF9-8165D2974121}" type="presParOf" srcId="{2C6D0E18-2D67-470C-A4A7-B06C5E9DD3F5}" destId="{BDE3CA7A-00DC-451E-9293-18F534208E35}" srcOrd="1" destOrd="0" presId="urn:microsoft.com/office/officeart/2009/3/layout/SubStepProcess"/>
    <dgm:cxn modelId="{B5DABB26-AA83-417C-9A4E-DC7F1CFFED5B}" type="presParOf" srcId="{2C6D0E18-2D67-470C-A4A7-B06C5E9DD3F5}" destId="{F09A0ADF-13FD-42F9-859C-DE392ED8238C}" srcOrd="2" destOrd="0" presId="urn:microsoft.com/office/officeart/2009/3/layout/SubStepProcess"/>
    <dgm:cxn modelId="{F5DCC8B9-0B11-4A01-9A24-D2EB4D175E6C}" type="presParOf" srcId="{F09A0ADF-13FD-42F9-859C-DE392ED8238C}" destId="{2BEC37BB-51AA-43AA-AB87-1241289A81FC}" srcOrd="0" destOrd="0" presId="urn:microsoft.com/office/officeart/2009/3/layout/SubStepProcess"/>
    <dgm:cxn modelId="{C261B3AD-F958-40BF-A9D6-7A26FCA99AFF}" type="presParOf" srcId="{F09A0ADF-13FD-42F9-859C-DE392ED8238C}" destId="{E63040A0-CDD6-4C85-9789-5502F7425D28}" srcOrd="1" destOrd="0" presId="urn:microsoft.com/office/officeart/2009/3/layout/SubStepProcess"/>
    <dgm:cxn modelId="{BAA16503-A759-4C1E-9074-932867F896D8}" type="presParOf" srcId="{F09A0ADF-13FD-42F9-859C-DE392ED8238C}" destId="{2715E64F-2A35-49BA-A6E2-5176EADAA928}" srcOrd="2" destOrd="0" presId="urn:microsoft.com/office/officeart/2009/3/layout/SubStepProcess"/>
    <dgm:cxn modelId="{6EB2BB2C-DF77-48F3-84C7-190D188533A9}" type="presParOf" srcId="{2715E64F-2A35-49BA-A6E2-5176EADAA928}" destId="{DD5032DA-000E-491B-8946-A45165FBD064}" srcOrd="0" destOrd="0" presId="urn:microsoft.com/office/officeart/2009/3/layout/SubStepProcess"/>
    <dgm:cxn modelId="{0CEE6CC6-42B3-408A-906A-A8538C083ED6}" type="presParOf" srcId="{2715E64F-2A35-49BA-A6E2-5176EADAA928}" destId="{BF6F2D19-9966-473E-B87C-08792E54C629}" srcOrd="1" destOrd="0" presId="urn:microsoft.com/office/officeart/2009/3/layout/SubStepProcess"/>
    <dgm:cxn modelId="{CDDA6055-993E-4A56-9650-55111A49DFD5}" type="presParOf" srcId="{2715E64F-2A35-49BA-A6E2-5176EADAA928}" destId="{D5DF62F6-B4D7-4818-A074-84FCBF2E4224}" srcOrd="2" destOrd="0" presId="urn:microsoft.com/office/officeart/2009/3/layout/SubStepProcess"/>
    <dgm:cxn modelId="{13666002-259A-40C5-A319-DE5FF6187992}" type="presParOf" srcId="{2715E64F-2A35-49BA-A6E2-5176EADAA928}" destId="{5C80D45B-31BA-453B-8088-CAE247A15F1E}" srcOrd="3" destOrd="0" presId="urn:microsoft.com/office/officeart/2009/3/layout/SubStepProcess"/>
    <dgm:cxn modelId="{C0F8E9EB-AA6E-4E27-938B-04ADDF3227B0}" type="presParOf" srcId="{2715E64F-2A35-49BA-A6E2-5176EADAA928}" destId="{949DCD49-F7B8-4362-BDA2-99CAE4803A0B}" srcOrd="4" destOrd="0" presId="urn:microsoft.com/office/officeart/2009/3/layout/SubStepProcess"/>
    <dgm:cxn modelId="{D787D488-95C3-4040-AFD2-A4F7805EFBAF}" type="presParOf" srcId="{F09A0ADF-13FD-42F9-859C-DE392ED8238C}" destId="{25FCD433-4EBE-4663-BDA0-B0C9152F12D1}" srcOrd="3" destOrd="0" presId="urn:microsoft.com/office/officeart/2009/3/layout/SubStepProcess"/>
    <dgm:cxn modelId="{E4F2B224-80F3-416E-835F-D5153BE3B745}" type="presParOf" srcId="{F09A0ADF-13FD-42F9-859C-DE392ED8238C}" destId="{46F1D36D-7C0C-4FA4-A71D-5FFE048B0457}" srcOrd="4" destOrd="0" presId="urn:microsoft.com/office/officeart/2009/3/layout/SubStepProcess"/>
    <dgm:cxn modelId="{C8CE3EA5-2CE3-47FB-9642-C9EA51787E46}" type="presParOf" srcId="{F09A0ADF-13FD-42F9-859C-DE392ED8238C}" destId="{B8F967F5-B0FA-462D-97E8-0CB6F95286DC}" srcOrd="5" destOrd="0" presId="urn:microsoft.com/office/officeart/2009/3/layout/SubStepProcess"/>
    <dgm:cxn modelId="{3BCFA6FF-8951-4F52-8816-3DF9017D72E7}" type="presParOf" srcId="{B8F967F5-B0FA-462D-97E8-0CB6F95286DC}" destId="{D1B5873D-C275-4706-8E07-7E484A4C9FD9}" srcOrd="0" destOrd="0" presId="urn:microsoft.com/office/officeart/2009/3/layout/SubStepProcess"/>
    <dgm:cxn modelId="{70890468-4C84-4110-9040-3599DC5AA027}" type="presParOf" srcId="{B8F967F5-B0FA-462D-97E8-0CB6F95286DC}" destId="{2456C167-DD12-4272-AB6B-888C771DCC0E}" srcOrd="1" destOrd="0" presId="urn:microsoft.com/office/officeart/2009/3/layout/SubStepProcess"/>
    <dgm:cxn modelId="{52DED558-1FBE-4971-9AC4-D2F5CF2336D6}" type="presParOf" srcId="{B8F967F5-B0FA-462D-97E8-0CB6F95286DC}" destId="{E1CEDBD4-A6A3-4180-9278-76E4D3FC8ABE}" srcOrd="2" destOrd="0" presId="urn:microsoft.com/office/officeart/2009/3/layout/SubStepProcess"/>
    <dgm:cxn modelId="{4288325C-FB7F-446B-9D10-DC18B275E8CB}" type="presParOf" srcId="{B8F967F5-B0FA-462D-97E8-0CB6F95286DC}" destId="{2631E37F-ACE7-472D-ACC8-6B6A8099B68D}" srcOrd="3" destOrd="0" presId="urn:microsoft.com/office/officeart/2009/3/layout/SubStepProcess"/>
    <dgm:cxn modelId="{8C1D0FE4-1047-4D9E-B85E-260DEE8D467F}" type="presParOf" srcId="{B8F967F5-B0FA-462D-97E8-0CB6F95286DC}" destId="{3A9E0847-3411-481D-BCE8-40790F332254}" srcOrd="4" destOrd="0" presId="urn:microsoft.com/office/officeart/2009/3/layout/SubStepProcess"/>
    <dgm:cxn modelId="{21A39506-91DE-4FA4-AC2B-D51D06BD4B7F}" type="presParOf" srcId="{2C6D0E18-2D67-470C-A4A7-B06C5E9DD3F5}" destId="{C0592189-825E-437C-B036-F642C7C15476}" srcOrd="3" destOrd="0" presId="urn:microsoft.com/office/officeart/2009/3/layout/SubStepProcess"/>
    <dgm:cxn modelId="{CEF0371F-2794-4D81-901F-74ED2A287744}" type="presParOf" srcId="{2C6D0E18-2D67-470C-A4A7-B06C5E9DD3F5}" destId="{0DF1A136-8E49-442E-87C5-19D8E0C1CC68}" srcOrd="4" destOrd="0" presId="urn:microsoft.com/office/officeart/2009/3/layout/SubStepProcess"/>
    <dgm:cxn modelId="{07E38600-2AF7-4127-A726-F6E0C7BFBF76}" type="presParOf" srcId="{2C6D0E18-2D67-470C-A4A7-B06C5E9DD3F5}" destId="{F2E99C4F-419C-4DB2-90C3-9E72C8FA59E8}" srcOrd="5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080350-566D-4564-ABDE-32F52CCB3E88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728BC084-F139-4990-B81C-D3BC40086C2C}">
      <dgm:prSet phldrT="[Texto]"/>
      <dgm:spPr/>
      <dgm:t>
        <a:bodyPr/>
        <a:lstStyle/>
        <a:p>
          <a:r>
            <a:rPr lang="pt-BR" dirty="0" smtClean="0"/>
            <a:t>Gerenciador de Projeto</a:t>
          </a:r>
          <a:endParaRPr lang="pt-BR" dirty="0"/>
        </a:p>
      </dgm:t>
    </dgm:pt>
    <dgm:pt modelId="{56B3AA10-4609-4662-95BA-59E93A86753C}" type="parTrans" cxnId="{10BB9170-2DA0-4888-9DE9-1BE42B06AC32}">
      <dgm:prSet/>
      <dgm:spPr/>
      <dgm:t>
        <a:bodyPr/>
        <a:lstStyle/>
        <a:p>
          <a:endParaRPr lang="pt-BR"/>
        </a:p>
      </dgm:t>
    </dgm:pt>
    <dgm:pt modelId="{A6EBD407-2067-4A17-8261-2E375FA70977}" type="sibTrans" cxnId="{10BB9170-2DA0-4888-9DE9-1BE42B06AC32}">
      <dgm:prSet/>
      <dgm:spPr/>
      <dgm:t>
        <a:bodyPr/>
        <a:lstStyle/>
        <a:p>
          <a:endParaRPr lang="pt-BR"/>
        </a:p>
      </dgm:t>
    </dgm:pt>
    <dgm:pt modelId="{9DBF7A49-D1FA-4138-9D12-19544E8DF974}">
      <dgm:prSet phldrT="[Texto]"/>
      <dgm:spPr/>
      <dgm:t>
        <a:bodyPr/>
        <a:lstStyle/>
        <a:p>
          <a:r>
            <a:rPr lang="pt-BR" dirty="0" smtClean="0"/>
            <a:t>Define termos importantes usados ​​pelo projeto</a:t>
          </a:r>
          <a:endParaRPr lang="pt-BR" dirty="0"/>
        </a:p>
      </dgm:t>
    </dgm:pt>
    <dgm:pt modelId="{B0F8C435-8AF0-40E1-90F0-A723E255C093}" type="parTrans" cxnId="{8B5058A9-CDFE-4E6F-8C76-548F29388F2A}">
      <dgm:prSet/>
      <dgm:spPr/>
      <dgm:t>
        <a:bodyPr/>
        <a:lstStyle/>
        <a:p>
          <a:endParaRPr lang="pt-BR"/>
        </a:p>
      </dgm:t>
    </dgm:pt>
    <dgm:pt modelId="{AC92F594-7F7B-45D9-90EA-35A6F33610EE}" type="sibTrans" cxnId="{8B5058A9-CDFE-4E6F-8C76-548F29388F2A}">
      <dgm:prSet/>
      <dgm:spPr/>
      <dgm:t>
        <a:bodyPr/>
        <a:lstStyle/>
        <a:p>
          <a:endParaRPr lang="pt-BR"/>
        </a:p>
      </dgm:t>
    </dgm:pt>
    <dgm:pt modelId="{30F95854-AF5B-4252-8E24-29C355EFED78}">
      <dgm:prSet phldrT="[Texto]"/>
      <dgm:spPr/>
      <dgm:t>
        <a:bodyPr/>
        <a:lstStyle/>
        <a:p>
          <a:r>
            <a:rPr lang="pt-BR" dirty="0" smtClean="0"/>
            <a:t>Definir um plano superficial para o projeto</a:t>
          </a:r>
          <a:endParaRPr lang="pt-BR" dirty="0"/>
        </a:p>
      </dgm:t>
    </dgm:pt>
    <dgm:pt modelId="{0726D101-4FE8-4477-9DA6-6DD865A2066D}" type="parTrans" cxnId="{8753377D-6D71-47B2-A64A-FD0FD87CA92A}">
      <dgm:prSet/>
      <dgm:spPr/>
      <dgm:t>
        <a:bodyPr/>
        <a:lstStyle/>
        <a:p>
          <a:endParaRPr lang="pt-BR"/>
        </a:p>
      </dgm:t>
    </dgm:pt>
    <dgm:pt modelId="{B16DF9CA-5DFD-429C-AA9A-147D634B97F2}" type="sibTrans" cxnId="{8753377D-6D71-47B2-A64A-FD0FD87CA92A}">
      <dgm:prSet/>
      <dgm:spPr/>
      <dgm:t>
        <a:bodyPr/>
        <a:lstStyle/>
        <a:p>
          <a:endParaRPr lang="pt-BR"/>
        </a:p>
      </dgm:t>
    </dgm:pt>
    <dgm:pt modelId="{65D6F36D-5F85-4D9F-89A5-8D94C1501D89}">
      <dgm:prSet phldrT="[Texto]"/>
      <dgm:spPr/>
      <dgm:t>
        <a:bodyPr/>
        <a:lstStyle/>
        <a:p>
          <a:r>
            <a:rPr lang="pt-BR" dirty="0" smtClean="0"/>
            <a:t>Visão</a:t>
          </a:r>
          <a:endParaRPr lang="pt-BR" dirty="0"/>
        </a:p>
      </dgm:t>
    </dgm:pt>
    <dgm:pt modelId="{C04B7140-84BD-41CC-B182-D80D2CF67A32}" type="parTrans" cxnId="{7E53E727-F29D-46A4-A11F-014DE8715556}">
      <dgm:prSet/>
      <dgm:spPr/>
      <dgm:t>
        <a:bodyPr/>
        <a:lstStyle/>
        <a:p>
          <a:endParaRPr lang="pt-BR"/>
        </a:p>
      </dgm:t>
    </dgm:pt>
    <dgm:pt modelId="{EB7F2DAC-7477-4D7B-A627-E016CCA17439}" type="sibTrans" cxnId="{7E53E727-F29D-46A4-A11F-014DE8715556}">
      <dgm:prSet/>
      <dgm:spPr/>
      <dgm:t>
        <a:bodyPr/>
        <a:lstStyle/>
        <a:p>
          <a:endParaRPr lang="pt-BR"/>
        </a:p>
      </dgm:t>
    </dgm:pt>
    <dgm:pt modelId="{CE480E0E-AED4-4DD0-9BF2-EBBE0BB91001}">
      <dgm:prSet phldrT="[Texto]"/>
      <dgm:spPr/>
      <dgm:t>
        <a:bodyPr/>
        <a:lstStyle/>
        <a:p>
          <a:r>
            <a:rPr lang="pt-BR" dirty="0" smtClean="0"/>
            <a:t>Lista de itens de trabalho</a:t>
          </a:r>
          <a:endParaRPr lang="pt-BR" dirty="0"/>
        </a:p>
      </dgm:t>
    </dgm:pt>
    <dgm:pt modelId="{484254AC-9496-4D87-A24B-0D7E4B8283ED}" type="parTrans" cxnId="{525CBED8-E7FC-41D6-B12A-273FEA374781}">
      <dgm:prSet/>
      <dgm:spPr/>
      <dgm:t>
        <a:bodyPr/>
        <a:lstStyle/>
        <a:p>
          <a:endParaRPr lang="pt-BR"/>
        </a:p>
      </dgm:t>
    </dgm:pt>
    <dgm:pt modelId="{1AC77B52-004A-4F6C-A62A-F8AC59DDE691}" type="sibTrans" cxnId="{525CBED8-E7FC-41D6-B12A-273FEA374781}">
      <dgm:prSet/>
      <dgm:spPr/>
      <dgm:t>
        <a:bodyPr/>
        <a:lstStyle/>
        <a:p>
          <a:endParaRPr lang="pt-BR"/>
        </a:p>
      </dgm:t>
    </dgm:pt>
    <dgm:pt modelId="{2C6D0E18-2D67-470C-A4A7-B06C5E9DD3F5}" type="pres">
      <dgm:prSet presAssocID="{1C080350-566D-4564-ABDE-32F52CCB3E88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pt-BR"/>
        </a:p>
      </dgm:t>
    </dgm:pt>
    <dgm:pt modelId="{E768BD7B-4049-4C22-A7E5-D2D7AEAC1FAB}" type="pres">
      <dgm:prSet presAssocID="{728BC084-F139-4990-B81C-D3BC40086C2C}" presName="parTx1" presStyleLbl="node1" presStyleIdx="0" presStyleCnt="3"/>
      <dgm:spPr/>
      <dgm:t>
        <a:bodyPr/>
        <a:lstStyle/>
        <a:p>
          <a:endParaRPr lang="pt-BR"/>
        </a:p>
      </dgm:t>
    </dgm:pt>
    <dgm:pt modelId="{BDE3CA7A-00DC-451E-9293-18F534208E35}" type="pres">
      <dgm:prSet presAssocID="{728BC084-F139-4990-B81C-D3BC40086C2C}" presName="spPre1" presStyleCnt="0"/>
      <dgm:spPr/>
    </dgm:pt>
    <dgm:pt modelId="{F09A0ADF-13FD-42F9-859C-DE392ED8238C}" type="pres">
      <dgm:prSet presAssocID="{728BC084-F139-4990-B81C-D3BC40086C2C}" presName="chLin1" presStyleCnt="0"/>
      <dgm:spPr/>
    </dgm:pt>
    <dgm:pt modelId="{2BEC37BB-51AA-43AA-AB87-1241289A81FC}" type="pres">
      <dgm:prSet presAssocID="{B0F8C435-8AF0-40E1-90F0-A723E255C093}" presName="Name11" presStyleLbl="parChTrans1D1" presStyleIdx="0" presStyleCnt="8"/>
      <dgm:spPr/>
    </dgm:pt>
    <dgm:pt modelId="{E63040A0-CDD6-4C85-9789-5502F7425D28}" type="pres">
      <dgm:prSet presAssocID="{B0F8C435-8AF0-40E1-90F0-A723E255C093}" presName="Name31" presStyleLbl="parChTrans1D1" presStyleIdx="1" presStyleCnt="8"/>
      <dgm:spPr/>
    </dgm:pt>
    <dgm:pt modelId="{2715E64F-2A35-49BA-A6E2-5176EADAA928}" type="pres">
      <dgm:prSet presAssocID="{9DBF7A49-D1FA-4138-9D12-19544E8DF974}" presName="txAndLines1" presStyleCnt="0"/>
      <dgm:spPr/>
    </dgm:pt>
    <dgm:pt modelId="{DD5032DA-000E-491B-8946-A45165FBD064}" type="pres">
      <dgm:prSet presAssocID="{9DBF7A49-D1FA-4138-9D12-19544E8DF974}" presName="anchor1" presStyleCnt="0"/>
      <dgm:spPr/>
    </dgm:pt>
    <dgm:pt modelId="{BF6F2D19-9966-473E-B87C-08792E54C629}" type="pres">
      <dgm:prSet presAssocID="{9DBF7A49-D1FA-4138-9D12-19544E8DF974}" presName="backup1" presStyleCnt="0"/>
      <dgm:spPr/>
    </dgm:pt>
    <dgm:pt modelId="{D5DF62F6-B4D7-4818-A074-84FCBF2E4224}" type="pres">
      <dgm:prSet presAssocID="{9DBF7A49-D1FA-4138-9D12-19544E8DF974}" presName="preLine1" presStyleLbl="parChTrans1D1" presStyleIdx="2" presStyleCnt="8"/>
      <dgm:spPr/>
    </dgm:pt>
    <dgm:pt modelId="{5C80D45B-31BA-453B-8088-CAE247A15F1E}" type="pres">
      <dgm:prSet presAssocID="{9DBF7A49-D1FA-4138-9D12-19544E8DF97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DCD49-F7B8-4362-BDA2-99CAE4803A0B}" type="pres">
      <dgm:prSet presAssocID="{9DBF7A49-D1FA-4138-9D12-19544E8DF974}" presName="postLine1" presStyleLbl="parChTrans1D1" presStyleIdx="3" presStyleCnt="8"/>
      <dgm:spPr/>
    </dgm:pt>
    <dgm:pt modelId="{25FCD433-4EBE-4663-BDA0-B0C9152F12D1}" type="pres">
      <dgm:prSet presAssocID="{0726D101-4FE8-4477-9DA6-6DD865A2066D}" presName="Name11" presStyleLbl="parChTrans1D1" presStyleIdx="4" presStyleCnt="8"/>
      <dgm:spPr/>
    </dgm:pt>
    <dgm:pt modelId="{46F1D36D-7C0C-4FA4-A71D-5FFE048B0457}" type="pres">
      <dgm:prSet presAssocID="{0726D101-4FE8-4477-9DA6-6DD865A2066D}" presName="Name31" presStyleLbl="parChTrans1D1" presStyleIdx="5" presStyleCnt="8"/>
      <dgm:spPr/>
      <dgm:t>
        <a:bodyPr/>
        <a:lstStyle/>
        <a:p>
          <a:endParaRPr lang="pt-BR"/>
        </a:p>
      </dgm:t>
    </dgm:pt>
    <dgm:pt modelId="{B8F967F5-B0FA-462D-97E8-0CB6F95286DC}" type="pres">
      <dgm:prSet presAssocID="{30F95854-AF5B-4252-8E24-29C355EFED78}" presName="txAndLines1" presStyleCnt="0"/>
      <dgm:spPr/>
    </dgm:pt>
    <dgm:pt modelId="{D1B5873D-C275-4706-8E07-7E484A4C9FD9}" type="pres">
      <dgm:prSet presAssocID="{30F95854-AF5B-4252-8E24-29C355EFED78}" presName="anchor1" presStyleCnt="0"/>
      <dgm:spPr/>
    </dgm:pt>
    <dgm:pt modelId="{2456C167-DD12-4272-AB6B-888C771DCC0E}" type="pres">
      <dgm:prSet presAssocID="{30F95854-AF5B-4252-8E24-29C355EFED78}" presName="backup1" presStyleCnt="0"/>
      <dgm:spPr/>
    </dgm:pt>
    <dgm:pt modelId="{E1CEDBD4-A6A3-4180-9278-76E4D3FC8ABE}" type="pres">
      <dgm:prSet presAssocID="{30F95854-AF5B-4252-8E24-29C355EFED78}" presName="preLine1" presStyleLbl="parChTrans1D1" presStyleIdx="6" presStyleCnt="8"/>
      <dgm:spPr/>
    </dgm:pt>
    <dgm:pt modelId="{2631E37F-ACE7-472D-ACC8-6B6A8099B68D}" type="pres">
      <dgm:prSet presAssocID="{30F95854-AF5B-4252-8E24-29C355EFED78}" presName="desTx1" presStyleLbl="revTx" presStyleIdx="0" presStyleCnt="0" custScaleX="144823" custScaleY="21469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9E0847-3411-481D-BCE8-40790F332254}" type="pres">
      <dgm:prSet presAssocID="{30F95854-AF5B-4252-8E24-29C355EFED78}" presName="postLine1" presStyleLbl="parChTrans1D1" presStyleIdx="7" presStyleCnt="8"/>
      <dgm:spPr/>
    </dgm:pt>
    <dgm:pt modelId="{C0592189-825E-437C-B036-F642C7C15476}" type="pres">
      <dgm:prSet presAssocID="{728BC084-F139-4990-B81C-D3BC40086C2C}" presName="spPost1" presStyleCnt="0"/>
      <dgm:spPr/>
    </dgm:pt>
    <dgm:pt modelId="{0DF1A136-8E49-442E-87C5-19D8E0C1CC68}" type="pres">
      <dgm:prSet presAssocID="{65D6F36D-5F85-4D9F-89A5-8D94C1501D89}" presName="parTx2" presStyleLbl="node1" presStyleIdx="1" presStyleCnt="3"/>
      <dgm:spPr/>
      <dgm:t>
        <a:bodyPr/>
        <a:lstStyle/>
        <a:p>
          <a:endParaRPr lang="pt-BR"/>
        </a:p>
      </dgm:t>
    </dgm:pt>
    <dgm:pt modelId="{F2E99C4F-419C-4DB2-90C3-9E72C8FA59E8}" type="pres">
      <dgm:prSet presAssocID="{CE480E0E-AED4-4DD0-9BF2-EBBE0BB91001}" presName="parTx3" presStyleLbl="node1" presStyleIdx="2" presStyleCnt="3"/>
      <dgm:spPr/>
      <dgm:t>
        <a:bodyPr/>
        <a:lstStyle/>
        <a:p>
          <a:endParaRPr lang="pt-BR"/>
        </a:p>
      </dgm:t>
    </dgm:pt>
  </dgm:ptLst>
  <dgm:cxnLst>
    <dgm:cxn modelId="{4D15883B-AED6-485F-837D-2C3B95F90AF2}" type="presOf" srcId="{CE480E0E-AED4-4DD0-9BF2-EBBE0BB91001}" destId="{F2E99C4F-419C-4DB2-90C3-9E72C8FA59E8}" srcOrd="0" destOrd="0" presId="urn:microsoft.com/office/officeart/2009/3/layout/SubStepProcess"/>
    <dgm:cxn modelId="{10BB9170-2DA0-4888-9DE9-1BE42B06AC32}" srcId="{1C080350-566D-4564-ABDE-32F52CCB3E88}" destId="{728BC084-F139-4990-B81C-D3BC40086C2C}" srcOrd="0" destOrd="0" parTransId="{56B3AA10-4609-4662-95BA-59E93A86753C}" sibTransId="{A6EBD407-2067-4A17-8261-2E375FA70977}"/>
    <dgm:cxn modelId="{7E53E727-F29D-46A4-A11F-014DE8715556}" srcId="{1C080350-566D-4564-ABDE-32F52CCB3E88}" destId="{65D6F36D-5F85-4D9F-89A5-8D94C1501D89}" srcOrd="1" destOrd="0" parTransId="{C04B7140-84BD-41CC-B182-D80D2CF67A32}" sibTransId="{EB7F2DAC-7477-4D7B-A627-E016CCA17439}"/>
    <dgm:cxn modelId="{525CBED8-E7FC-41D6-B12A-273FEA374781}" srcId="{1C080350-566D-4564-ABDE-32F52CCB3E88}" destId="{CE480E0E-AED4-4DD0-9BF2-EBBE0BB91001}" srcOrd="2" destOrd="0" parTransId="{484254AC-9496-4D87-A24B-0D7E4B8283ED}" sibTransId="{1AC77B52-004A-4F6C-A62A-F8AC59DDE691}"/>
    <dgm:cxn modelId="{ECB46381-144F-47BC-B467-D6B3889C062D}" type="presOf" srcId="{30F95854-AF5B-4252-8E24-29C355EFED78}" destId="{2631E37F-ACE7-472D-ACC8-6B6A8099B68D}" srcOrd="0" destOrd="0" presId="urn:microsoft.com/office/officeart/2009/3/layout/SubStepProcess"/>
    <dgm:cxn modelId="{8B5058A9-CDFE-4E6F-8C76-548F29388F2A}" srcId="{728BC084-F139-4990-B81C-D3BC40086C2C}" destId="{9DBF7A49-D1FA-4138-9D12-19544E8DF974}" srcOrd="0" destOrd="0" parTransId="{B0F8C435-8AF0-40E1-90F0-A723E255C093}" sibTransId="{AC92F594-7F7B-45D9-90EA-35A6F33610EE}"/>
    <dgm:cxn modelId="{C9389DBA-DC01-4B19-915F-2679156490B5}" type="presOf" srcId="{728BC084-F139-4990-B81C-D3BC40086C2C}" destId="{E768BD7B-4049-4C22-A7E5-D2D7AEAC1FAB}" srcOrd="0" destOrd="0" presId="urn:microsoft.com/office/officeart/2009/3/layout/SubStepProcess"/>
    <dgm:cxn modelId="{AFDDDB0F-8F90-4CD0-BC96-0BBE7F8813D0}" type="presOf" srcId="{65D6F36D-5F85-4D9F-89A5-8D94C1501D89}" destId="{0DF1A136-8E49-442E-87C5-19D8E0C1CC68}" srcOrd="0" destOrd="0" presId="urn:microsoft.com/office/officeart/2009/3/layout/SubStepProcess"/>
    <dgm:cxn modelId="{79E78844-319A-4425-A279-D39DF9756AA8}" type="presOf" srcId="{9DBF7A49-D1FA-4138-9D12-19544E8DF974}" destId="{5C80D45B-31BA-453B-8088-CAE247A15F1E}" srcOrd="0" destOrd="0" presId="urn:microsoft.com/office/officeart/2009/3/layout/SubStepProcess"/>
    <dgm:cxn modelId="{8753377D-6D71-47B2-A64A-FD0FD87CA92A}" srcId="{728BC084-F139-4990-B81C-D3BC40086C2C}" destId="{30F95854-AF5B-4252-8E24-29C355EFED78}" srcOrd="1" destOrd="0" parTransId="{0726D101-4FE8-4477-9DA6-6DD865A2066D}" sibTransId="{B16DF9CA-5DFD-429C-AA9A-147D634B97F2}"/>
    <dgm:cxn modelId="{A966146C-D99D-4680-89EB-6F3C1DBF682F}" type="presOf" srcId="{1C080350-566D-4564-ABDE-32F52CCB3E88}" destId="{2C6D0E18-2D67-470C-A4A7-B06C5E9DD3F5}" srcOrd="0" destOrd="0" presId="urn:microsoft.com/office/officeart/2009/3/layout/SubStepProcess"/>
    <dgm:cxn modelId="{32D1C96D-0EF0-4812-84F3-E27EA7A5F42C}" type="presParOf" srcId="{2C6D0E18-2D67-470C-A4A7-B06C5E9DD3F5}" destId="{E768BD7B-4049-4C22-A7E5-D2D7AEAC1FAB}" srcOrd="0" destOrd="0" presId="urn:microsoft.com/office/officeart/2009/3/layout/SubStepProcess"/>
    <dgm:cxn modelId="{02F539DF-4488-49EB-967A-8733940672A0}" type="presParOf" srcId="{2C6D0E18-2D67-470C-A4A7-B06C5E9DD3F5}" destId="{BDE3CA7A-00DC-451E-9293-18F534208E35}" srcOrd="1" destOrd="0" presId="urn:microsoft.com/office/officeart/2009/3/layout/SubStepProcess"/>
    <dgm:cxn modelId="{CA35137C-FEA5-4B21-8738-1E7AC3C8BFC1}" type="presParOf" srcId="{2C6D0E18-2D67-470C-A4A7-B06C5E9DD3F5}" destId="{F09A0ADF-13FD-42F9-859C-DE392ED8238C}" srcOrd="2" destOrd="0" presId="urn:microsoft.com/office/officeart/2009/3/layout/SubStepProcess"/>
    <dgm:cxn modelId="{77BD6592-8B6A-4EC7-A8F0-33D3D3A80092}" type="presParOf" srcId="{F09A0ADF-13FD-42F9-859C-DE392ED8238C}" destId="{2BEC37BB-51AA-43AA-AB87-1241289A81FC}" srcOrd="0" destOrd="0" presId="urn:microsoft.com/office/officeart/2009/3/layout/SubStepProcess"/>
    <dgm:cxn modelId="{EFDADDE1-7C9E-42EE-8C89-969330D701FE}" type="presParOf" srcId="{F09A0ADF-13FD-42F9-859C-DE392ED8238C}" destId="{E63040A0-CDD6-4C85-9789-5502F7425D28}" srcOrd="1" destOrd="0" presId="urn:microsoft.com/office/officeart/2009/3/layout/SubStepProcess"/>
    <dgm:cxn modelId="{59BD8A26-39EE-4263-8D2B-8B4E59E9AE2A}" type="presParOf" srcId="{F09A0ADF-13FD-42F9-859C-DE392ED8238C}" destId="{2715E64F-2A35-49BA-A6E2-5176EADAA928}" srcOrd="2" destOrd="0" presId="urn:microsoft.com/office/officeart/2009/3/layout/SubStepProcess"/>
    <dgm:cxn modelId="{D01401CF-2CC9-4286-8D4C-CFFF1176EAF6}" type="presParOf" srcId="{2715E64F-2A35-49BA-A6E2-5176EADAA928}" destId="{DD5032DA-000E-491B-8946-A45165FBD064}" srcOrd="0" destOrd="0" presId="urn:microsoft.com/office/officeart/2009/3/layout/SubStepProcess"/>
    <dgm:cxn modelId="{65FAC1D2-3E5B-4C2A-B002-DCA7CFE666B1}" type="presParOf" srcId="{2715E64F-2A35-49BA-A6E2-5176EADAA928}" destId="{BF6F2D19-9966-473E-B87C-08792E54C629}" srcOrd="1" destOrd="0" presId="urn:microsoft.com/office/officeart/2009/3/layout/SubStepProcess"/>
    <dgm:cxn modelId="{DD15D60B-2B22-49B3-9937-961F404FBC98}" type="presParOf" srcId="{2715E64F-2A35-49BA-A6E2-5176EADAA928}" destId="{D5DF62F6-B4D7-4818-A074-84FCBF2E4224}" srcOrd="2" destOrd="0" presId="urn:microsoft.com/office/officeart/2009/3/layout/SubStepProcess"/>
    <dgm:cxn modelId="{FD3ADD8D-22A0-4003-99A2-AFAE6751D2C0}" type="presParOf" srcId="{2715E64F-2A35-49BA-A6E2-5176EADAA928}" destId="{5C80D45B-31BA-453B-8088-CAE247A15F1E}" srcOrd="3" destOrd="0" presId="urn:microsoft.com/office/officeart/2009/3/layout/SubStepProcess"/>
    <dgm:cxn modelId="{41CC82F7-20FA-48C2-8926-8331303BC195}" type="presParOf" srcId="{2715E64F-2A35-49BA-A6E2-5176EADAA928}" destId="{949DCD49-F7B8-4362-BDA2-99CAE4803A0B}" srcOrd="4" destOrd="0" presId="urn:microsoft.com/office/officeart/2009/3/layout/SubStepProcess"/>
    <dgm:cxn modelId="{4E1E0F3F-C1E7-48E5-9182-52BB8C868735}" type="presParOf" srcId="{F09A0ADF-13FD-42F9-859C-DE392ED8238C}" destId="{25FCD433-4EBE-4663-BDA0-B0C9152F12D1}" srcOrd="3" destOrd="0" presId="urn:microsoft.com/office/officeart/2009/3/layout/SubStepProcess"/>
    <dgm:cxn modelId="{7957DF0F-3CB9-4F99-B02A-7B4B4CF2EA9D}" type="presParOf" srcId="{F09A0ADF-13FD-42F9-859C-DE392ED8238C}" destId="{46F1D36D-7C0C-4FA4-A71D-5FFE048B0457}" srcOrd="4" destOrd="0" presId="urn:microsoft.com/office/officeart/2009/3/layout/SubStepProcess"/>
    <dgm:cxn modelId="{2BEDE948-E71B-49C1-A8A0-2A2D24C4A248}" type="presParOf" srcId="{F09A0ADF-13FD-42F9-859C-DE392ED8238C}" destId="{B8F967F5-B0FA-462D-97E8-0CB6F95286DC}" srcOrd="5" destOrd="0" presId="urn:microsoft.com/office/officeart/2009/3/layout/SubStepProcess"/>
    <dgm:cxn modelId="{00883169-6F3B-4577-97DD-7F05D3867080}" type="presParOf" srcId="{B8F967F5-B0FA-462D-97E8-0CB6F95286DC}" destId="{D1B5873D-C275-4706-8E07-7E484A4C9FD9}" srcOrd="0" destOrd="0" presId="urn:microsoft.com/office/officeart/2009/3/layout/SubStepProcess"/>
    <dgm:cxn modelId="{C1466A5E-F734-48B2-A515-61C6CCA75652}" type="presParOf" srcId="{B8F967F5-B0FA-462D-97E8-0CB6F95286DC}" destId="{2456C167-DD12-4272-AB6B-888C771DCC0E}" srcOrd="1" destOrd="0" presId="urn:microsoft.com/office/officeart/2009/3/layout/SubStepProcess"/>
    <dgm:cxn modelId="{FD1646AD-D4BA-4BCF-B379-0DA9B3EB4208}" type="presParOf" srcId="{B8F967F5-B0FA-462D-97E8-0CB6F95286DC}" destId="{E1CEDBD4-A6A3-4180-9278-76E4D3FC8ABE}" srcOrd="2" destOrd="0" presId="urn:microsoft.com/office/officeart/2009/3/layout/SubStepProcess"/>
    <dgm:cxn modelId="{54F5B9B0-DC03-4084-9AD5-215A55B5282B}" type="presParOf" srcId="{B8F967F5-B0FA-462D-97E8-0CB6F95286DC}" destId="{2631E37F-ACE7-472D-ACC8-6B6A8099B68D}" srcOrd="3" destOrd="0" presId="urn:microsoft.com/office/officeart/2009/3/layout/SubStepProcess"/>
    <dgm:cxn modelId="{071E6E9F-1A60-4929-B658-3D9F09FBC660}" type="presParOf" srcId="{B8F967F5-B0FA-462D-97E8-0CB6F95286DC}" destId="{3A9E0847-3411-481D-BCE8-40790F332254}" srcOrd="4" destOrd="0" presId="urn:microsoft.com/office/officeart/2009/3/layout/SubStepProcess"/>
    <dgm:cxn modelId="{30515D4C-1F27-463A-BDC2-62A452A46270}" type="presParOf" srcId="{2C6D0E18-2D67-470C-A4A7-B06C5E9DD3F5}" destId="{C0592189-825E-437C-B036-F642C7C15476}" srcOrd="3" destOrd="0" presId="urn:microsoft.com/office/officeart/2009/3/layout/SubStepProcess"/>
    <dgm:cxn modelId="{E691DB9C-C934-46C3-85BA-43E7510F6447}" type="presParOf" srcId="{2C6D0E18-2D67-470C-A4A7-B06C5E9DD3F5}" destId="{0DF1A136-8E49-442E-87C5-19D8E0C1CC68}" srcOrd="4" destOrd="0" presId="urn:microsoft.com/office/officeart/2009/3/layout/SubStepProcess"/>
    <dgm:cxn modelId="{98FE10F3-47D3-4A23-A27B-1B94AE3F75A9}" type="presParOf" srcId="{2C6D0E18-2D67-470C-A4A7-B06C5E9DD3F5}" destId="{F2E99C4F-419C-4DB2-90C3-9E72C8FA59E8}" srcOrd="5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3739D9-71CE-4E0D-A478-587853A72ED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A20770D-DD3E-46A6-A97A-07C026D518EA}">
      <dgm:prSet phldrT="[Texto]"/>
      <dgm:spPr/>
      <dgm:t>
        <a:bodyPr/>
        <a:lstStyle/>
        <a:p>
          <a:r>
            <a:rPr lang="pt-BR" dirty="0" smtClean="0"/>
            <a:t>Gerenciador do Projeto</a:t>
          </a:r>
          <a:endParaRPr lang="pt-BR" dirty="0"/>
        </a:p>
      </dgm:t>
    </dgm:pt>
    <dgm:pt modelId="{A88DDF1E-BC47-4792-A867-E4E7307D8BEB}" type="parTrans" cxnId="{6494B8FE-0924-4AF5-B0F6-E29563C624F3}">
      <dgm:prSet/>
      <dgm:spPr/>
      <dgm:t>
        <a:bodyPr/>
        <a:lstStyle/>
        <a:p>
          <a:endParaRPr lang="pt-BR"/>
        </a:p>
      </dgm:t>
    </dgm:pt>
    <dgm:pt modelId="{F57BC1A8-6D1E-4B45-A2A4-0879B923D2F7}" type="sibTrans" cxnId="{6494B8FE-0924-4AF5-B0F6-E29563C624F3}">
      <dgm:prSet/>
      <dgm:spPr/>
      <dgm:t>
        <a:bodyPr/>
        <a:lstStyle/>
        <a:p>
          <a:endParaRPr lang="pt-BR"/>
        </a:p>
      </dgm:t>
    </dgm:pt>
    <dgm:pt modelId="{FDF95197-38F7-4DB1-ACDD-F2CABE7665F8}">
      <dgm:prSet phldrT="[Texto]"/>
      <dgm:spPr/>
      <dgm:t>
        <a:bodyPr/>
        <a:lstStyle/>
        <a:p>
          <a:r>
            <a:rPr lang="pt-BR" dirty="0" smtClean="0"/>
            <a:t>Planejar as Iterações</a:t>
          </a:r>
          <a:endParaRPr lang="pt-BR" dirty="0"/>
        </a:p>
      </dgm:t>
    </dgm:pt>
    <dgm:pt modelId="{2B992B01-81ED-4A36-B58A-676C512EE5A2}" type="parTrans" cxnId="{FBDAC915-A5FB-480D-B64A-5A5DA6BE1CF1}">
      <dgm:prSet/>
      <dgm:spPr/>
      <dgm:t>
        <a:bodyPr/>
        <a:lstStyle/>
        <a:p>
          <a:endParaRPr lang="pt-BR"/>
        </a:p>
      </dgm:t>
    </dgm:pt>
    <dgm:pt modelId="{45C3BF87-E19D-4B4D-A6B3-A9D98B8EEBC6}" type="sibTrans" cxnId="{FBDAC915-A5FB-480D-B64A-5A5DA6BE1CF1}">
      <dgm:prSet/>
      <dgm:spPr/>
      <dgm:t>
        <a:bodyPr/>
        <a:lstStyle/>
        <a:p>
          <a:endParaRPr lang="pt-BR"/>
        </a:p>
      </dgm:t>
    </dgm:pt>
    <dgm:pt modelId="{870E6201-FE22-4D9E-98E9-19A949162A71}">
      <dgm:prSet phldrT="[Texto]"/>
      <dgm:spPr/>
      <dgm:t>
        <a:bodyPr/>
        <a:lstStyle/>
        <a:p>
          <a:r>
            <a:rPr lang="pt-BR" dirty="0" smtClean="0"/>
            <a:t>Gerenciar as iterações</a:t>
          </a:r>
          <a:endParaRPr lang="pt-BR" dirty="0"/>
        </a:p>
      </dgm:t>
    </dgm:pt>
    <dgm:pt modelId="{0484E8D6-3EA9-46CA-8CFD-0FF3A125BE27}" type="parTrans" cxnId="{EB20E44A-6F24-40E7-9407-A0E983E80387}">
      <dgm:prSet/>
      <dgm:spPr/>
      <dgm:t>
        <a:bodyPr/>
        <a:lstStyle/>
        <a:p>
          <a:endParaRPr lang="pt-BR"/>
        </a:p>
      </dgm:t>
    </dgm:pt>
    <dgm:pt modelId="{C2C4F35A-5E49-418D-95E7-3615FAA513AF}" type="sibTrans" cxnId="{EB20E44A-6F24-40E7-9407-A0E983E80387}">
      <dgm:prSet/>
      <dgm:spPr/>
      <dgm:t>
        <a:bodyPr/>
        <a:lstStyle/>
        <a:p>
          <a:endParaRPr lang="pt-BR"/>
        </a:p>
      </dgm:t>
    </dgm:pt>
    <dgm:pt modelId="{7178163A-4F08-4108-9752-6310B69DFAF3}">
      <dgm:prSet phldrT="[Texto]"/>
      <dgm:spPr/>
      <dgm:t>
        <a:bodyPr/>
        <a:lstStyle/>
        <a:p>
          <a:r>
            <a:rPr lang="pt-BR" dirty="0" smtClean="0"/>
            <a:t>Avaliar os resultados</a:t>
          </a:r>
          <a:endParaRPr lang="pt-BR" dirty="0"/>
        </a:p>
      </dgm:t>
    </dgm:pt>
    <dgm:pt modelId="{8FDB9721-B6B2-479D-A53D-7CD15B40A7DF}" type="parTrans" cxnId="{3F12A040-A304-4AF8-AEE3-836D87712B38}">
      <dgm:prSet/>
      <dgm:spPr/>
      <dgm:t>
        <a:bodyPr/>
        <a:lstStyle/>
        <a:p>
          <a:endParaRPr lang="pt-BR"/>
        </a:p>
      </dgm:t>
    </dgm:pt>
    <dgm:pt modelId="{C950D04A-5F4D-4C7C-A1B5-21683BA86B43}" type="sibTrans" cxnId="{3F12A040-A304-4AF8-AEE3-836D87712B38}">
      <dgm:prSet/>
      <dgm:spPr/>
      <dgm:t>
        <a:bodyPr/>
        <a:lstStyle/>
        <a:p>
          <a:endParaRPr lang="pt-BR"/>
        </a:p>
      </dgm:t>
    </dgm:pt>
    <dgm:pt modelId="{56D19B9C-8D26-488B-A1F1-AB3BB3414818}" type="pres">
      <dgm:prSet presAssocID="{BA3739D9-71CE-4E0D-A478-587853A72E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366CA74-BCF5-4272-AA50-61B8C60C0766}" type="pres">
      <dgm:prSet presAssocID="{AA20770D-DD3E-46A6-A97A-07C026D518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AAF3A3-D7AC-44BF-9DBA-B5883428448F}" type="pres">
      <dgm:prSet presAssocID="{F57BC1A8-6D1E-4B45-A2A4-0879B923D2F7}" presName="parTxOnlySpace" presStyleCnt="0"/>
      <dgm:spPr/>
    </dgm:pt>
    <dgm:pt modelId="{9399DA48-0C3C-4D50-B4AF-DC61EE0590B6}" type="pres">
      <dgm:prSet presAssocID="{FDF95197-38F7-4DB1-ACDD-F2CABE7665F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6E6FBA-5926-4427-8262-010EBCE9FC16}" type="pres">
      <dgm:prSet presAssocID="{45C3BF87-E19D-4B4D-A6B3-A9D98B8EEBC6}" presName="parTxOnlySpace" presStyleCnt="0"/>
      <dgm:spPr/>
    </dgm:pt>
    <dgm:pt modelId="{54356462-9CEB-4FEE-97DB-5DBBF554F519}" type="pres">
      <dgm:prSet presAssocID="{870E6201-FE22-4D9E-98E9-19A949162A7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EED1A23-3B32-4E7C-9552-1FFB9BC5ADEE}" type="pres">
      <dgm:prSet presAssocID="{C2C4F35A-5E49-418D-95E7-3615FAA513AF}" presName="parTxOnlySpace" presStyleCnt="0"/>
      <dgm:spPr/>
    </dgm:pt>
    <dgm:pt modelId="{376051FA-5CAF-4E82-9D8A-14AEDBA56ED0}" type="pres">
      <dgm:prSet presAssocID="{7178163A-4F08-4108-9752-6310B69DFA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E0508B7-025A-4193-95B0-3D91F1461BA2}" type="presOf" srcId="{870E6201-FE22-4D9E-98E9-19A949162A71}" destId="{54356462-9CEB-4FEE-97DB-5DBBF554F519}" srcOrd="0" destOrd="0" presId="urn:microsoft.com/office/officeart/2005/8/layout/chevron1"/>
    <dgm:cxn modelId="{FBDAC915-A5FB-480D-B64A-5A5DA6BE1CF1}" srcId="{BA3739D9-71CE-4E0D-A478-587853A72ED0}" destId="{FDF95197-38F7-4DB1-ACDD-F2CABE7665F8}" srcOrd="1" destOrd="0" parTransId="{2B992B01-81ED-4A36-B58A-676C512EE5A2}" sibTransId="{45C3BF87-E19D-4B4D-A6B3-A9D98B8EEBC6}"/>
    <dgm:cxn modelId="{7484D0F1-0CC1-4C64-8B93-0B53F6E55D74}" type="presOf" srcId="{FDF95197-38F7-4DB1-ACDD-F2CABE7665F8}" destId="{9399DA48-0C3C-4D50-B4AF-DC61EE0590B6}" srcOrd="0" destOrd="0" presId="urn:microsoft.com/office/officeart/2005/8/layout/chevron1"/>
    <dgm:cxn modelId="{6494B8FE-0924-4AF5-B0F6-E29563C624F3}" srcId="{BA3739D9-71CE-4E0D-A478-587853A72ED0}" destId="{AA20770D-DD3E-46A6-A97A-07C026D518EA}" srcOrd="0" destOrd="0" parTransId="{A88DDF1E-BC47-4792-A867-E4E7307D8BEB}" sibTransId="{F57BC1A8-6D1E-4B45-A2A4-0879B923D2F7}"/>
    <dgm:cxn modelId="{3F12A040-A304-4AF8-AEE3-836D87712B38}" srcId="{BA3739D9-71CE-4E0D-A478-587853A72ED0}" destId="{7178163A-4F08-4108-9752-6310B69DFAF3}" srcOrd="3" destOrd="0" parTransId="{8FDB9721-B6B2-479D-A53D-7CD15B40A7DF}" sibTransId="{C950D04A-5F4D-4C7C-A1B5-21683BA86B43}"/>
    <dgm:cxn modelId="{F64BC91E-5C9E-4103-B8A7-7FF93076A32F}" type="presOf" srcId="{AA20770D-DD3E-46A6-A97A-07C026D518EA}" destId="{6366CA74-BCF5-4272-AA50-61B8C60C0766}" srcOrd="0" destOrd="0" presId="urn:microsoft.com/office/officeart/2005/8/layout/chevron1"/>
    <dgm:cxn modelId="{A73AFEB9-7C47-4801-85A8-D146B3FC703F}" type="presOf" srcId="{7178163A-4F08-4108-9752-6310B69DFAF3}" destId="{376051FA-5CAF-4E82-9D8A-14AEDBA56ED0}" srcOrd="0" destOrd="0" presId="urn:microsoft.com/office/officeart/2005/8/layout/chevron1"/>
    <dgm:cxn modelId="{A661D33C-813F-4C2B-8E62-4E1DA9F1AA93}" type="presOf" srcId="{BA3739D9-71CE-4E0D-A478-587853A72ED0}" destId="{56D19B9C-8D26-488B-A1F1-AB3BB3414818}" srcOrd="0" destOrd="0" presId="urn:microsoft.com/office/officeart/2005/8/layout/chevron1"/>
    <dgm:cxn modelId="{EB20E44A-6F24-40E7-9407-A0E983E80387}" srcId="{BA3739D9-71CE-4E0D-A478-587853A72ED0}" destId="{870E6201-FE22-4D9E-98E9-19A949162A71}" srcOrd="2" destOrd="0" parTransId="{0484E8D6-3EA9-46CA-8CFD-0FF3A125BE27}" sibTransId="{C2C4F35A-5E49-418D-95E7-3615FAA513AF}"/>
    <dgm:cxn modelId="{A466C32D-8FA1-400E-8339-1F00ECE54966}" type="presParOf" srcId="{56D19B9C-8D26-488B-A1F1-AB3BB3414818}" destId="{6366CA74-BCF5-4272-AA50-61B8C60C0766}" srcOrd="0" destOrd="0" presId="urn:microsoft.com/office/officeart/2005/8/layout/chevron1"/>
    <dgm:cxn modelId="{37C9C2B0-54B9-4A40-973E-ADF9F5B92ACE}" type="presParOf" srcId="{56D19B9C-8D26-488B-A1F1-AB3BB3414818}" destId="{C9AAF3A3-D7AC-44BF-9DBA-B5883428448F}" srcOrd="1" destOrd="0" presId="urn:microsoft.com/office/officeart/2005/8/layout/chevron1"/>
    <dgm:cxn modelId="{7897BE52-3806-41FC-AC2E-4645052D890B}" type="presParOf" srcId="{56D19B9C-8D26-488B-A1F1-AB3BB3414818}" destId="{9399DA48-0C3C-4D50-B4AF-DC61EE0590B6}" srcOrd="2" destOrd="0" presId="urn:microsoft.com/office/officeart/2005/8/layout/chevron1"/>
    <dgm:cxn modelId="{1B754BF6-7FFA-4666-9B34-27B78F96D167}" type="presParOf" srcId="{56D19B9C-8D26-488B-A1F1-AB3BB3414818}" destId="{C46E6FBA-5926-4427-8262-010EBCE9FC16}" srcOrd="3" destOrd="0" presId="urn:microsoft.com/office/officeart/2005/8/layout/chevron1"/>
    <dgm:cxn modelId="{0CC6F7CB-BB9A-478C-9E55-96F965731F59}" type="presParOf" srcId="{56D19B9C-8D26-488B-A1F1-AB3BB3414818}" destId="{54356462-9CEB-4FEE-97DB-5DBBF554F519}" srcOrd="4" destOrd="0" presId="urn:microsoft.com/office/officeart/2005/8/layout/chevron1"/>
    <dgm:cxn modelId="{A69B9F2A-07FB-46A2-9437-FECC63EC5066}" type="presParOf" srcId="{56D19B9C-8D26-488B-A1F1-AB3BB3414818}" destId="{EEED1A23-3B32-4E7C-9552-1FFB9BC5ADEE}" srcOrd="5" destOrd="0" presId="urn:microsoft.com/office/officeart/2005/8/layout/chevron1"/>
    <dgm:cxn modelId="{92B1711A-91A9-4E63-AA73-CEF689C3C65D}" type="presParOf" srcId="{56D19B9C-8D26-488B-A1F1-AB3BB3414818}" destId="{376051FA-5CAF-4E82-9D8A-14AEDBA56E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00A352-AB67-4B07-9EE6-1E9C584A442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0E331BD-1186-49D3-93D5-D1FCF1713004}">
      <dgm:prSet phldrT="[Texto]"/>
      <dgm:spPr/>
      <dgm:t>
        <a:bodyPr/>
        <a:lstStyle/>
        <a:p>
          <a:r>
            <a:rPr lang="pt-BR" dirty="0" smtClean="0"/>
            <a:t>Analista</a:t>
          </a:r>
          <a:endParaRPr lang="pt-BR" dirty="0"/>
        </a:p>
      </dgm:t>
    </dgm:pt>
    <dgm:pt modelId="{FB9E23EE-FA6A-4865-B654-B5AC1D65F685}" type="parTrans" cxnId="{5CAFD87F-A0D5-4D0C-BAD7-EC6AC4C6CB38}">
      <dgm:prSet/>
      <dgm:spPr/>
      <dgm:t>
        <a:bodyPr/>
        <a:lstStyle/>
        <a:p>
          <a:endParaRPr lang="pt-BR"/>
        </a:p>
      </dgm:t>
    </dgm:pt>
    <dgm:pt modelId="{DA3038E1-3026-4260-B9B9-D716430BFD83}" type="sibTrans" cxnId="{5CAFD87F-A0D5-4D0C-BAD7-EC6AC4C6CB38}">
      <dgm:prSet/>
      <dgm:spPr/>
      <dgm:t>
        <a:bodyPr/>
        <a:lstStyle/>
        <a:p>
          <a:endParaRPr lang="pt-BR"/>
        </a:p>
      </dgm:t>
    </dgm:pt>
    <dgm:pt modelId="{24172F94-D7E7-4D8C-8752-62F6BEF53E63}">
      <dgm:prSet phldrT="[Texto]"/>
      <dgm:spPr/>
      <dgm:t>
        <a:bodyPr/>
        <a:lstStyle/>
        <a:p>
          <a:r>
            <a:rPr lang="pt-BR" dirty="0" smtClean="0"/>
            <a:t>Encontrar e esboçar </a:t>
          </a:r>
          <a:endParaRPr lang="pt-BR" dirty="0"/>
        </a:p>
      </dgm:t>
    </dgm:pt>
    <dgm:pt modelId="{21D2D4D7-07AE-44CD-BA80-C3E72CEDE5D2}" type="parTrans" cxnId="{15488558-E2AC-43BF-8F64-E5468B90F628}">
      <dgm:prSet/>
      <dgm:spPr/>
      <dgm:t>
        <a:bodyPr/>
        <a:lstStyle/>
        <a:p>
          <a:endParaRPr lang="pt-BR"/>
        </a:p>
      </dgm:t>
    </dgm:pt>
    <dgm:pt modelId="{F340C48C-EBC9-4B82-8372-CFD9C5D86D37}" type="sibTrans" cxnId="{15488558-E2AC-43BF-8F64-E5468B90F628}">
      <dgm:prSet/>
      <dgm:spPr/>
      <dgm:t>
        <a:bodyPr/>
        <a:lstStyle/>
        <a:p>
          <a:endParaRPr lang="pt-BR"/>
        </a:p>
      </dgm:t>
    </dgm:pt>
    <dgm:pt modelId="{0B1731DA-06EF-4332-ACD2-F03779BC0C82}">
      <dgm:prSet phldrT="[Texto]"/>
      <dgm:spPr/>
      <dgm:t>
        <a:bodyPr/>
        <a:lstStyle/>
        <a:p>
          <a:r>
            <a:rPr lang="pt-BR" dirty="0" smtClean="0"/>
            <a:t>Detalhar requisitos</a:t>
          </a:r>
          <a:endParaRPr lang="pt-BR" dirty="0"/>
        </a:p>
      </dgm:t>
    </dgm:pt>
    <dgm:pt modelId="{8E6FF4D3-A3C1-4725-8BFA-04B0D3E46B10}" type="parTrans" cxnId="{3325EC0E-13F7-4CFC-836B-D54597632C37}">
      <dgm:prSet/>
      <dgm:spPr/>
      <dgm:t>
        <a:bodyPr/>
        <a:lstStyle/>
        <a:p>
          <a:endParaRPr lang="pt-BR"/>
        </a:p>
      </dgm:t>
    </dgm:pt>
    <dgm:pt modelId="{430C592C-6249-4946-9246-4E11D0C22090}" type="sibTrans" cxnId="{3325EC0E-13F7-4CFC-836B-D54597632C37}">
      <dgm:prSet/>
      <dgm:spPr/>
      <dgm:t>
        <a:bodyPr/>
        <a:lstStyle/>
        <a:p>
          <a:endParaRPr lang="pt-BR"/>
        </a:p>
      </dgm:t>
    </dgm:pt>
    <dgm:pt modelId="{9037793C-5531-4CE5-A1B2-BA2C9DD9B005}" type="pres">
      <dgm:prSet presAssocID="{CD00A352-AB67-4B07-9EE6-1E9C584A44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2624F42-0C29-4679-B49E-78D16B594586}" type="pres">
      <dgm:prSet presAssocID="{A0E331BD-1186-49D3-93D5-D1FCF171300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E30200-EE94-48A9-AA0F-B1CB41AC0690}" type="pres">
      <dgm:prSet presAssocID="{DA3038E1-3026-4260-B9B9-D716430BFD83}" presName="parTxOnlySpace" presStyleCnt="0"/>
      <dgm:spPr/>
    </dgm:pt>
    <dgm:pt modelId="{3136E0D0-C782-421F-AECE-32983C7181D7}" type="pres">
      <dgm:prSet presAssocID="{24172F94-D7E7-4D8C-8752-62F6BEF53E6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670B22-2832-4CD2-9A37-B5A164344ACD}" type="pres">
      <dgm:prSet presAssocID="{F340C48C-EBC9-4B82-8372-CFD9C5D86D37}" presName="parTxOnlySpace" presStyleCnt="0"/>
      <dgm:spPr/>
    </dgm:pt>
    <dgm:pt modelId="{9F67B687-F70D-4678-BA0A-BD5E475DE342}" type="pres">
      <dgm:prSet presAssocID="{0B1731DA-06EF-4332-ACD2-F03779BC0C8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5E3B986-CAA1-4504-8FDF-D4CB0BE6591D}" type="presOf" srcId="{A0E331BD-1186-49D3-93D5-D1FCF1713004}" destId="{B2624F42-0C29-4679-B49E-78D16B594586}" srcOrd="0" destOrd="0" presId="urn:microsoft.com/office/officeart/2005/8/layout/chevron1"/>
    <dgm:cxn modelId="{5CAFD87F-A0D5-4D0C-BAD7-EC6AC4C6CB38}" srcId="{CD00A352-AB67-4B07-9EE6-1E9C584A442D}" destId="{A0E331BD-1186-49D3-93D5-D1FCF1713004}" srcOrd="0" destOrd="0" parTransId="{FB9E23EE-FA6A-4865-B654-B5AC1D65F685}" sibTransId="{DA3038E1-3026-4260-B9B9-D716430BFD83}"/>
    <dgm:cxn modelId="{15488558-E2AC-43BF-8F64-E5468B90F628}" srcId="{CD00A352-AB67-4B07-9EE6-1E9C584A442D}" destId="{24172F94-D7E7-4D8C-8752-62F6BEF53E63}" srcOrd="1" destOrd="0" parTransId="{21D2D4D7-07AE-44CD-BA80-C3E72CEDE5D2}" sibTransId="{F340C48C-EBC9-4B82-8372-CFD9C5D86D37}"/>
    <dgm:cxn modelId="{056E94C9-B737-40A6-9882-562617D082E4}" type="presOf" srcId="{24172F94-D7E7-4D8C-8752-62F6BEF53E63}" destId="{3136E0D0-C782-421F-AECE-32983C7181D7}" srcOrd="0" destOrd="0" presId="urn:microsoft.com/office/officeart/2005/8/layout/chevron1"/>
    <dgm:cxn modelId="{DF133176-C36F-441A-BF3D-3B8764B17BAC}" type="presOf" srcId="{0B1731DA-06EF-4332-ACD2-F03779BC0C82}" destId="{9F67B687-F70D-4678-BA0A-BD5E475DE342}" srcOrd="0" destOrd="0" presId="urn:microsoft.com/office/officeart/2005/8/layout/chevron1"/>
    <dgm:cxn modelId="{28AA2F16-A799-4629-B178-DEFC5362D1DA}" type="presOf" srcId="{CD00A352-AB67-4B07-9EE6-1E9C584A442D}" destId="{9037793C-5531-4CE5-A1B2-BA2C9DD9B005}" srcOrd="0" destOrd="0" presId="urn:microsoft.com/office/officeart/2005/8/layout/chevron1"/>
    <dgm:cxn modelId="{3325EC0E-13F7-4CFC-836B-D54597632C37}" srcId="{CD00A352-AB67-4B07-9EE6-1E9C584A442D}" destId="{0B1731DA-06EF-4332-ACD2-F03779BC0C82}" srcOrd="2" destOrd="0" parTransId="{8E6FF4D3-A3C1-4725-8BFA-04B0D3E46B10}" sibTransId="{430C592C-6249-4946-9246-4E11D0C22090}"/>
    <dgm:cxn modelId="{B95E8C53-363F-4109-A936-02E90F82BC8D}" type="presParOf" srcId="{9037793C-5531-4CE5-A1B2-BA2C9DD9B005}" destId="{B2624F42-0C29-4679-B49E-78D16B594586}" srcOrd="0" destOrd="0" presId="urn:microsoft.com/office/officeart/2005/8/layout/chevron1"/>
    <dgm:cxn modelId="{3CA0AF1C-C1E7-426F-864E-354C0351FFC0}" type="presParOf" srcId="{9037793C-5531-4CE5-A1B2-BA2C9DD9B005}" destId="{73E30200-EE94-48A9-AA0F-B1CB41AC0690}" srcOrd="1" destOrd="0" presId="urn:microsoft.com/office/officeart/2005/8/layout/chevron1"/>
    <dgm:cxn modelId="{0B460A74-1D7B-4001-971A-46E4F5831CC7}" type="presParOf" srcId="{9037793C-5531-4CE5-A1B2-BA2C9DD9B005}" destId="{3136E0D0-C782-421F-AECE-32983C7181D7}" srcOrd="2" destOrd="0" presId="urn:microsoft.com/office/officeart/2005/8/layout/chevron1"/>
    <dgm:cxn modelId="{63590C33-4037-4268-A050-0D08100E20A5}" type="presParOf" srcId="{9037793C-5531-4CE5-A1B2-BA2C9DD9B005}" destId="{70670B22-2832-4CD2-9A37-B5A164344ACD}" srcOrd="3" destOrd="0" presId="urn:microsoft.com/office/officeart/2005/8/layout/chevron1"/>
    <dgm:cxn modelId="{0116C304-6CA9-49FB-B574-A33F72CBECCC}" type="presParOf" srcId="{9037793C-5531-4CE5-A1B2-BA2C9DD9B005}" destId="{9F67B687-F70D-4678-BA0A-BD5E475DE34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00A352-AB67-4B07-9EE6-1E9C584A442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0E331BD-1186-49D3-93D5-D1FCF1713004}">
      <dgm:prSet phldrT="[Texto]"/>
      <dgm:spPr/>
      <dgm:t>
        <a:bodyPr/>
        <a:lstStyle/>
        <a:p>
          <a:r>
            <a:rPr lang="pt-BR" dirty="0" smtClean="0"/>
            <a:t>Verificador/ </a:t>
          </a:r>
          <a:r>
            <a:rPr lang="pt-BR" dirty="0" err="1" smtClean="0"/>
            <a:t>Tester</a:t>
          </a:r>
          <a:endParaRPr lang="pt-BR" dirty="0"/>
        </a:p>
      </dgm:t>
    </dgm:pt>
    <dgm:pt modelId="{FB9E23EE-FA6A-4865-B654-B5AC1D65F685}" type="parTrans" cxnId="{5CAFD87F-A0D5-4D0C-BAD7-EC6AC4C6CB38}">
      <dgm:prSet/>
      <dgm:spPr/>
      <dgm:t>
        <a:bodyPr/>
        <a:lstStyle/>
        <a:p>
          <a:endParaRPr lang="pt-BR"/>
        </a:p>
      </dgm:t>
    </dgm:pt>
    <dgm:pt modelId="{DA3038E1-3026-4260-B9B9-D716430BFD83}" type="sibTrans" cxnId="{5CAFD87F-A0D5-4D0C-BAD7-EC6AC4C6CB38}">
      <dgm:prSet/>
      <dgm:spPr/>
      <dgm:t>
        <a:bodyPr/>
        <a:lstStyle/>
        <a:p>
          <a:endParaRPr lang="pt-BR"/>
        </a:p>
      </dgm:t>
    </dgm:pt>
    <dgm:pt modelId="{24172F94-D7E7-4D8C-8752-62F6BEF53E63}">
      <dgm:prSet phldrT="[Texto]"/>
      <dgm:spPr/>
      <dgm:t>
        <a:bodyPr/>
        <a:lstStyle/>
        <a:p>
          <a:r>
            <a:rPr lang="pt-BR" dirty="0" smtClean="0"/>
            <a:t>Criar casos de teste</a:t>
          </a:r>
          <a:endParaRPr lang="pt-BR" dirty="0"/>
        </a:p>
      </dgm:t>
    </dgm:pt>
    <dgm:pt modelId="{21D2D4D7-07AE-44CD-BA80-C3E72CEDE5D2}" type="parTrans" cxnId="{15488558-E2AC-43BF-8F64-E5468B90F628}">
      <dgm:prSet/>
      <dgm:spPr/>
      <dgm:t>
        <a:bodyPr/>
        <a:lstStyle/>
        <a:p>
          <a:endParaRPr lang="pt-BR"/>
        </a:p>
      </dgm:t>
    </dgm:pt>
    <dgm:pt modelId="{F340C48C-EBC9-4B82-8372-CFD9C5D86D37}" type="sibTrans" cxnId="{15488558-E2AC-43BF-8F64-E5468B90F628}">
      <dgm:prSet/>
      <dgm:spPr/>
      <dgm:t>
        <a:bodyPr/>
        <a:lstStyle/>
        <a:p>
          <a:endParaRPr lang="pt-BR"/>
        </a:p>
      </dgm:t>
    </dgm:pt>
    <dgm:pt modelId="{9037793C-5531-4CE5-A1B2-BA2C9DD9B005}" type="pres">
      <dgm:prSet presAssocID="{CD00A352-AB67-4B07-9EE6-1E9C584A44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2624F42-0C29-4679-B49E-78D16B594586}" type="pres">
      <dgm:prSet presAssocID="{A0E331BD-1186-49D3-93D5-D1FCF171300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E30200-EE94-48A9-AA0F-B1CB41AC0690}" type="pres">
      <dgm:prSet presAssocID="{DA3038E1-3026-4260-B9B9-D716430BFD83}" presName="parTxOnlySpace" presStyleCnt="0"/>
      <dgm:spPr/>
    </dgm:pt>
    <dgm:pt modelId="{3136E0D0-C782-421F-AECE-32983C7181D7}" type="pres">
      <dgm:prSet presAssocID="{24172F94-D7E7-4D8C-8752-62F6BEF53E63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5488558-E2AC-43BF-8F64-E5468B90F628}" srcId="{CD00A352-AB67-4B07-9EE6-1E9C584A442D}" destId="{24172F94-D7E7-4D8C-8752-62F6BEF53E63}" srcOrd="1" destOrd="0" parTransId="{21D2D4D7-07AE-44CD-BA80-C3E72CEDE5D2}" sibTransId="{F340C48C-EBC9-4B82-8372-CFD9C5D86D37}"/>
    <dgm:cxn modelId="{45C850EB-51DC-493C-8CCC-422C0567DFC0}" type="presOf" srcId="{24172F94-D7E7-4D8C-8752-62F6BEF53E63}" destId="{3136E0D0-C782-421F-AECE-32983C7181D7}" srcOrd="0" destOrd="0" presId="urn:microsoft.com/office/officeart/2005/8/layout/chevron1"/>
    <dgm:cxn modelId="{5CAFD87F-A0D5-4D0C-BAD7-EC6AC4C6CB38}" srcId="{CD00A352-AB67-4B07-9EE6-1E9C584A442D}" destId="{A0E331BD-1186-49D3-93D5-D1FCF1713004}" srcOrd="0" destOrd="0" parTransId="{FB9E23EE-FA6A-4865-B654-B5AC1D65F685}" sibTransId="{DA3038E1-3026-4260-B9B9-D716430BFD83}"/>
    <dgm:cxn modelId="{2EAC3A45-264E-4FD9-9176-8CB06625F108}" type="presOf" srcId="{A0E331BD-1186-49D3-93D5-D1FCF1713004}" destId="{B2624F42-0C29-4679-B49E-78D16B594586}" srcOrd="0" destOrd="0" presId="urn:microsoft.com/office/officeart/2005/8/layout/chevron1"/>
    <dgm:cxn modelId="{5FE02AC6-AF68-440A-83BF-036D777CD7AD}" type="presOf" srcId="{CD00A352-AB67-4B07-9EE6-1E9C584A442D}" destId="{9037793C-5531-4CE5-A1B2-BA2C9DD9B005}" srcOrd="0" destOrd="0" presId="urn:microsoft.com/office/officeart/2005/8/layout/chevron1"/>
    <dgm:cxn modelId="{A44047EA-C8C1-43F5-838B-76B0EE5FCEE1}" type="presParOf" srcId="{9037793C-5531-4CE5-A1B2-BA2C9DD9B005}" destId="{B2624F42-0C29-4679-B49E-78D16B594586}" srcOrd="0" destOrd="0" presId="urn:microsoft.com/office/officeart/2005/8/layout/chevron1"/>
    <dgm:cxn modelId="{3CEC257C-0FAD-4A3E-8BDE-622843E166A0}" type="presParOf" srcId="{9037793C-5531-4CE5-A1B2-BA2C9DD9B005}" destId="{73E30200-EE94-48A9-AA0F-B1CB41AC0690}" srcOrd="1" destOrd="0" presId="urn:microsoft.com/office/officeart/2005/8/layout/chevron1"/>
    <dgm:cxn modelId="{BC7105F6-7AAB-4B30-A88E-92CF3E904C50}" type="presParOf" srcId="{9037793C-5531-4CE5-A1B2-BA2C9DD9B005}" destId="{3136E0D0-C782-421F-AECE-32983C7181D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00A352-AB67-4B07-9EE6-1E9C584A442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0E331BD-1186-49D3-93D5-D1FCF1713004}">
      <dgm:prSet phldrT="[Texto]"/>
      <dgm:spPr/>
      <dgm:t>
        <a:bodyPr/>
        <a:lstStyle/>
        <a:p>
          <a:r>
            <a:rPr lang="pt-BR" dirty="0" smtClean="0"/>
            <a:t>Arquiteto</a:t>
          </a:r>
          <a:endParaRPr lang="pt-BR" dirty="0"/>
        </a:p>
      </dgm:t>
    </dgm:pt>
    <dgm:pt modelId="{FB9E23EE-FA6A-4865-B654-B5AC1D65F685}" type="parTrans" cxnId="{5CAFD87F-A0D5-4D0C-BAD7-EC6AC4C6CB38}">
      <dgm:prSet/>
      <dgm:spPr/>
      <dgm:t>
        <a:bodyPr/>
        <a:lstStyle/>
        <a:p>
          <a:endParaRPr lang="pt-BR"/>
        </a:p>
      </dgm:t>
    </dgm:pt>
    <dgm:pt modelId="{DA3038E1-3026-4260-B9B9-D716430BFD83}" type="sibTrans" cxnId="{5CAFD87F-A0D5-4D0C-BAD7-EC6AC4C6CB38}">
      <dgm:prSet/>
      <dgm:spPr/>
      <dgm:t>
        <a:bodyPr/>
        <a:lstStyle/>
        <a:p>
          <a:endParaRPr lang="pt-BR"/>
        </a:p>
      </dgm:t>
    </dgm:pt>
    <dgm:pt modelId="{24172F94-D7E7-4D8C-8752-62F6BEF53E63}">
      <dgm:prSet phldrT="[Texto]"/>
      <dgm:spPr/>
      <dgm:t>
        <a:bodyPr/>
        <a:lstStyle/>
        <a:p>
          <a:r>
            <a:rPr lang="pt-BR" dirty="0" smtClean="0"/>
            <a:t>Analisar os requisitos arquiteturais</a:t>
          </a:r>
          <a:endParaRPr lang="pt-BR" dirty="0"/>
        </a:p>
      </dgm:t>
    </dgm:pt>
    <dgm:pt modelId="{21D2D4D7-07AE-44CD-BA80-C3E72CEDE5D2}" type="parTrans" cxnId="{15488558-E2AC-43BF-8F64-E5468B90F628}">
      <dgm:prSet/>
      <dgm:spPr/>
      <dgm:t>
        <a:bodyPr/>
        <a:lstStyle/>
        <a:p>
          <a:endParaRPr lang="pt-BR"/>
        </a:p>
      </dgm:t>
    </dgm:pt>
    <dgm:pt modelId="{F340C48C-EBC9-4B82-8372-CFD9C5D86D37}" type="sibTrans" cxnId="{15488558-E2AC-43BF-8F64-E5468B90F628}">
      <dgm:prSet/>
      <dgm:spPr/>
      <dgm:t>
        <a:bodyPr/>
        <a:lstStyle/>
        <a:p>
          <a:endParaRPr lang="pt-BR"/>
        </a:p>
      </dgm:t>
    </dgm:pt>
    <dgm:pt modelId="{0B1731DA-06EF-4332-ACD2-F03779BC0C82}">
      <dgm:prSet phldrT="[Texto]"/>
      <dgm:spPr/>
      <dgm:t>
        <a:bodyPr/>
        <a:lstStyle/>
        <a:p>
          <a:r>
            <a:rPr lang="pt-BR" dirty="0" smtClean="0"/>
            <a:t>Desenvolver a arquitetura</a:t>
          </a:r>
          <a:endParaRPr lang="pt-BR" dirty="0"/>
        </a:p>
      </dgm:t>
    </dgm:pt>
    <dgm:pt modelId="{8E6FF4D3-A3C1-4725-8BFA-04B0D3E46B10}" type="parTrans" cxnId="{3325EC0E-13F7-4CFC-836B-D54597632C37}">
      <dgm:prSet/>
      <dgm:spPr/>
      <dgm:t>
        <a:bodyPr/>
        <a:lstStyle/>
        <a:p>
          <a:endParaRPr lang="pt-BR"/>
        </a:p>
      </dgm:t>
    </dgm:pt>
    <dgm:pt modelId="{430C592C-6249-4946-9246-4E11D0C22090}" type="sibTrans" cxnId="{3325EC0E-13F7-4CFC-836B-D54597632C37}">
      <dgm:prSet/>
      <dgm:spPr/>
      <dgm:t>
        <a:bodyPr/>
        <a:lstStyle/>
        <a:p>
          <a:endParaRPr lang="pt-BR"/>
        </a:p>
      </dgm:t>
    </dgm:pt>
    <dgm:pt modelId="{9037793C-5531-4CE5-A1B2-BA2C9DD9B005}" type="pres">
      <dgm:prSet presAssocID="{CD00A352-AB67-4B07-9EE6-1E9C584A44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2624F42-0C29-4679-B49E-78D16B594586}" type="pres">
      <dgm:prSet presAssocID="{A0E331BD-1186-49D3-93D5-D1FCF171300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E30200-EE94-48A9-AA0F-B1CB41AC0690}" type="pres">
      <dgm:prSet presAssocID="{DA3038E1-3026-4260-B9B9-D716430BFD83}" presName="parTxOnlySpace" presStyleCnt="0"/>
      <dgm:spPr/>
    </dgm:pt>
    <dgm:pt modelId="{3136E0D0-C782-421F-AECE-32983C7181D7}" type="pres">
      <dgm:prSet presAssocID="{24172F94-D7E7-4D8C-8752-62F6BEF53E6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670B22-2832-4CD2-9A37-B5A164344ACD}" type="pres">
      <dgm:prSet presAssocID="{F340C48C-EBC9-4B82-8372-CFD9C5D86D37}" presName="parTxOnlySpace" presStyleCnt="0"/>
      <dgm:spPr/>
    </dgm:pt>
    <dgm:pt modelId="{9F67B687-F70D-4678-BA0A-BD5E475DE342}" type="pres">
      <dgm:prSet presAssocID="{0B1731DA-06EF-4332-ACD2-F03779BC0C8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40CC3CB-C3EF-4BCA-A35C-0AA276D81D7B}" type="presOf" srcId="{CD00A352-AB67-4B07-9EE6-1E9C584A442D}" destId="{9037793C-5531-4CE5-A1B2-BA2C9DD9B005}" srcOrd="0" destOrd="0" presId="urn:microsoft.com/office/officeart/2005/8/layout/chevron1"/>
    <dgm:cxn modelId="{C8F5477C-EABF-4E75-A179-D37477CCA946}" type="presOf" srcId="{0B1731DA-06EF-4332-ACD2-F03779BC0C82}" destId="{9F67B687-F70D-4678-BA0A-BD5E475DE342}" srcOrd="0" destOrd="0" presId="urn:microsoft.com/office/officeart/2005/8/layout/chevron1"/>
    <dgm:cxn modelId="{A7B1FE29-7173-4215-8C66-A542BA4B5B41}" type="presOf" srcId="{24172F94-D7E7-4D8C-8752-62F6BEF53E63}" destId="{3136E0D0-C782-421F-AECE-32983C7181D7}" srcOrd="0" destOrd="0" presId="urn:microsoft.com/office/officeart/2005/8/layout/chevron1"/>
    <dgm:cxn modelId="{5CAFD87F-A0D5-4D0C-BAD7-EC6AC4C6CB38}" srcId="{CD00A352-AB67-4B07-9EE6-1E9C584A442D}" destId="{A0E331BD-1186-49D3-93D5-D1FCF1713004}" srcOrd="0" destOrd="0" parTransId="{FB9E23EE-FA6A-4865-B654-B5AC1D65F685}" sibTransId="{DA3038E1-3026-4260-B9B9-D716430BFD83}"/>
    <dgm:cxn modelId="{B768904C-1F96-4ED4-B83A-EA9956B76C13}" type="presOf" srcId="{A0E331BD-1186-49D3-93D5-D1FCF1713004}" destId="{B2624F42-0C29-4679-B49E-78D16B594586}" srcOrd="0" destOrd="0" presId="urn:microsoft.com/office/officeart/2005/8/layout/chevron1"/>
    <dgm:cxn modelId="{15488558-E2AC-43BF-8F64-E5468B90F628}" srcId="{CD00A352-AB67-4B07-9EE6-1E9C584A442D}" destId="{24172F94-D7E7-4D8C-8752-62F6BEF53E63}" srcOrd="1" destOrd="0" parTransId="{21D2D4D7-07AE-44CD-BA80-C3E72CEDE5D2}" sibTransId="{F340C48C-EBC9-4B82-8372-CFD9C5D86D37}"/>
    <dgm:cxn modelId="{3325EC0E-13F7-4CFC-836B-D54597632C37}" srcId="{CD00A352-AB67-4B07-9EE6-1E9C584A442D}" destId="{0B1731DA-06EF-4332-ACD2-F03779BC0C82}" srcOrd="2" destOrd="0" parTransId="{8E6FF4D3-A3C1-4725-8BFA-04B0D3E46B10}" sibTransId="{430C592C-6249-4946-9246-4E11D0C22090}"/>
    <dgm:cxn modelId="{0F8B32CF-1F87-45CE-9CB8-80CE417B01B1}" type="presParOf" srcId="{9037793C-5531-4CE5-A1B2-BA2C9DD9B005}" destId="{B2624F42-0C29-4679-B49E-78D16B594586}" srcOrd="0" destOrd="0" presId="urn:microsoft.com/office/officeart/2005/8/layout/chevron1"/>
    <dgm:cxn modelId="{D897E7F7-CD6C-4E87-A651-98F640A70D61}" type="presParOf" srcId="{9037793C-5531-4CE5-A1B2-BA2C9DD9B005}" destId="{73E30200-EE94-48A9-AA0F-B1CB41AC0690}" srcOrd="1" destOrd="0" presId="urn:microsoft.com/office/officeart/2005/8/layout/chevron1"/>
    <dgm:cxn modelId="{A1B27255-A3B5-4BB6-A059-55AE9512BA9D}" type="presParOf" srcId="{9037793C-5531-4CE5-A1B2-BA2C9DD9B005}" destId="{3136E0D0-C782-421F-AECE-32983C7181D7}" srcOrd="2" destOrd="0" presId="urn:microsoft.com/office/officeart/2005/8/layout/chevron1"/>
    <dgm:cxn modelId="{B02816C1-3207-48F1-841C-214175F250DD}" type="presParOf" srcId="{9037793C-5531-4CE5-A1B2-BA2C9DD9B005}" destId="{70670B22-2832-4CD2-9A37-B5A164344ACD}" srcOrd="3" destOrd="0" presId="urn:microsoft.com/office/officeart/2005/8/layout/chevron1"/>
    <dgm:cxn modelId="{64E490C4-9138-4CEC-8530-B5862CCFA5CD}" type="presParOf" srcId="{9037793C-5531-4CE5-A1B2-BA2C9DD9B005}" destId="{9F67B687-F70D-4678-BA0A-BD5E475DE34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8BD7B-4049-4C22-A7E5-D2D7AEAC1FAB}">
      <dsp:nvSpPr>
        <dsp:cNvPr id="0" name=""/>
        <dsp:cNvSpPr/>
      </dsp:nvSpPr>
      <dsp:spPr>
        <a:xfrm>
          <a:off x="4786" y="2436688"/>
          <a:ext cx="1984623" cy="19846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Analista</a:t>
          </a:r>
          <a:endParaRPr lang="pt-BR" sz="2900" kern="1200" dirty="0"/>
        </a:p>
      </dsp:txBody>
      <dsp:txXfrm>
        <a:off x="295427" y="2727329"/>
        <a:ext cx="1403341" cy="1403341"/>
      </dsp:txXfrm>
    </dsp:sp>
    <dsp:sp modelId="{2BEC37BB-51AA-43AA-AB87-1241289A81FC}">
      <dsp:nvSpPr>
        <dsp:cNvPr id="0" name=""/>
        <dsp:cNvSpPr/>
      </dsp:nvSpPr>
      <dsp:spPr>
        <a:xfrm rot="18373476">
          <a:off x="1883300" y="3023026"/>
          <a:ext cx="8070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7011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040A0-CDD6-4C85-9789-5502F7425D28}">
      <dsp:nvSpPr>
        <dsp:cNvPr id="0" name=""/>
        <dsp:cNvSpPr/>
      </dsp:nvSpPr>
      <dsp:spPr>
        <a:xfrm rot="14026524">
          <a:off x="4469065" y="3023026"/>
          <a:ext cx="8070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7011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F62F6-B4D7-4818-A074-84FCBF2E4224}">
      <dsp:nvSpPr>
        <dsp:cNvPr id="0" name=""/>
        <dsp:cNvSpPr/>
      </dsp:nvSpPr>
      <dsp:spPr>
        <a:xfrm>
          <a:off x="2525258" y="2697515"/>
          <a:ext cx="231974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0D45B-31BA-453B-8088-CAE247A15F1E}">
      <dsp:nvSpPr>
        <dsp:cNvPr id="0" name=""/>
        <dsp:cNvSpPr/>
      </dsp:nvSpPr>
      <dsp:spPr>
        <a:xfrm>
          <a:off x="2757232" y="2204042"/>
          <a:ext cx="1644911" cy="9869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i="0" kern="1200" dirty="0" smtClean="0"/>
            <a:t>Vai representar o cliente e as preocupações dos usuários finais </a:t>
          </a:r>
          <a:endParaRPr lang="pt-BR" sz="1400" kern="1200" dirty="0"/>
        </a:p>
      </dsp:txBody>
      <dsp:txXfrm>
        <a:off x="2757232" y="2204042"/>
        <a:ext cx="1644911" cy="986946"/>
      </dsp:txXfrm>
    </dsp:sp>
    <dsp:sp modelId="{949DCD49-F7B8-4362-BDA2-99CAE4803A0B}">
      <dsp:nvSpPr>
        <dsp:cNvPr id="0" name=""/>
        <dsp:cNvSpPr/>
      </dsp:nvSpPr>
      <dsp:spPr>
        <a:xfrm>
          <a:off x="4402144" y="2697515"/>
          <a:ext cx="231974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CD433-4EBE-4663-BDA0-B0C9152F12D1}">
      <dsp:nvSpPr>
        <dsp:cNvPr id="0" name=""/>
        <dsp:cNvSpPr/>
      </dsp:nvSpPr>
      <dsp:spPr>
        <a:xfrm rot="2558222">
          <a:off x="1962666" y="3702877"/>
          <a:ext cx="6483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8394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1D36D-7C0C-4FA4-A71D-5FFE048B0457}">
      <dsp:nvSpPr>
        <dsp:cNvPr id="0" name=""/>
        <dsp:cNvSpPr/>
      </dsp:nvSpPr>
      <dsp:spPr>
        <a:xfrm rot="8241778">
          <a:off x="4548315" y="3702877"/>
          <a:ext cx="6483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8394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EDBD4-A6A3-4180-9278-76E4D3FC8ABE}">
      <dsp:nvSpPr>
        <dsp:cNvPr id="0" name=""/>
        <dsp:cNvSpPr/>
      </dsp:nvSpPr>
      <dsp:spPr>
        <a:xfrm>
          <a:off x="2525362" y="3922473"/>
          <a:ext cx="231951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1E37F-ACE7-472D-ACC8-6B6A8099B68D}">
      <dsp:nvSpPr>
        <dsp:cNvPr id="0" name=""/>
        <dsp:cNvSpPr/>
      </dsp:nvSpPr>
      <dsp:spPr>
        <a:xfrm>
          <a:off x="2757314" y="3190988"/>
          <a:ext cx="1644748" cy="146296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i="0" kern="1200" dirty="0" smtClean="0"/>
            <a:t>Irá recolher as opiniões das partes interessadas e capturar a definição de prioridades para os requisitos</a:t>
          </a:r>
          <a:endParaRPr lang="pt-BR" sz="1400" kern="1200" dirty="0"/>
        </a:p>
      </dsp:txBody>
      <dsp:txXfrm>
        <a:off x="2757314" y="3190988"/>
        <a:ext cx="1644748" cy="1462968"/>
      </dsp:txXfrm>
    </dsp:sp>
    <dsp:sp modelId="{3A9E0847-3411-481D-BCE8-40790F332254}">
      <dsp:nvSpPr>
        <dsp:cNvPr id="0" name=""/>
        <dsp:cNvSpPr/>
      </dsp:nvSpPr>
      <dsp:spPr>
        <a:xfrm>
          <a:off x="4402062" y="3922473"/>
          <a:ext cx="231951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1A136-8E49-442E-87C5-19D8E0C1CC68}">
      <dsp:nvSpPr>
        <dsp:cNvPr id="0" name=""/>
        <dsp:cNvSpPr/>
      </dsp:nvSpPr>
      <dsp:spPr>
        <a:xfrm>
          <a:off x="5169966" y="2436688"/>
          <a:ext cx="1984623" cy="1984623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Visão</a:t>
          </a:r>
          <a:endParaRPr lang="pt-BR" sz="2900" kern="1200" dirty="0"/>
        </a:p>
      </dsp:txBody>
      <dsp:txXfrm>
        <a:off x="5460607" y="2727329"/>
        <a:ext cx="1403341" cy="1403341"/>
      </dsp:txXfrm>
    </dsp:sp>
    <dsp:sp modelId="{F2E99C4F-419C-4DB2-90C3-9E72C8FA59E8}">
      <dsp:nvSpPr>
        <dsp:cNvPr id="0" name=""/>
        <dsp:cNvSpPr/>
      </dsp:nvSpPr>
      <dsp:spPr>
        <a:xfrm>
          <a:off x="7154589" y="2436688"/>
          <a:ext cx="1984623" cy="1984623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Glossário</a:t>
          </a:r>
          <a:endParaRPr lang="pt-BR" sz="2900" kern="1200" dirty="0"/>
        </a:p>
      </dsp:txBody>
      <dsp:txXfrm>
        <a:off x="7445230" y="2727329"/>
        <a:ext cx="1403341" cy="1403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8BD7B-4049-4C22-A7E5-D2D7AEAC1FAB}">
      <dsp:nvSpPr>
        <dsp:cNvPr id="0" name=""/>
        <dsp:cNvSpPr/>
      </dsp:nvSpPr>
      <dsp:spPr>
        <a:xfrm>
          <a:off x="4786" y="2436688"/>
          <a:ext cx="1984623" cy="19846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Gerenciador de Projeto</a:t>
          </a:r>
          <a:endParaRPr lang="pt-BR" sz="2200" kern="1200" dirty="0"/>
        </a:p>
      </dsp:txBody>
      <dsp:txXfrm>
        <a:off x="295427" y="2727329"/>
        <a:ext cx="1403341" cy="1403341"/>
      </dsp:txXfrm>
    </dsp:sp>
    <dsp:sp modelId="{2BEC37BB-51AA-43AA-AB87-1241289A81FC}">
      <dsp:nvSpPr>
        <dsp:cNvPr id="0" name=""/>
        <dsp:cNvSpPr/>
      </dsp:nvSpPr>
      <dsp:spPr>
        <a:xfrm rot="18373476">
          <a:off x="1883300" y="3023026"/>
          <a:ext cx="8070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7011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040A0-CDD6-4C85-9789-5502F7425D28}">
      <dsp:nvSpPr>
        <dsp:cNvPr id="0" name=""/>
        <dsp:cNvSpPr/>
      </dsp:nvSpPr>
      <dsp:spPr>
        <a:xfrm rot="14026524">
          <a:off x="4469065" y="3023026"/>
          <a:ext cx="8070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7011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F62F6-B4D7-4818-A074-84FCBF2E4224}">
      <dsp:nvSpPr>
        <dsp:cNvPr id="0" name=""/>
        <dsp:cNvSpPr/>
      </dsp:nvSpPr>
      <dsp:spPr>
        <a:xfrm>
          <a:off x="2525258" y="2697515"/>
          <a:ext cx="231974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0D45B-31BA-453B-8088-CAE247A15F1E}">
      <dsp:nvSpPr>
        <dsp:cNvPr id="0" name=""/>
        <dsp:cNvSpPr/>
      </dsp:nvSpPr>
      <dsp:spPr>
        <a:xfrm>
          <a:off x="2757232" y="2204042"/>
          <a:ext cx="1644911" cy="9869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Define termos importantes usados ​​pelo projeto</a:t>
          </a:r>
          <a:endParaRPr lang="pt-BR" sz="1400" kern="1200" dirty="0"/>
        </a:p>
      </dsp:txBody>
      <dsp:txXfrm>
        <a:off x="2757232" y="2204042"/>
        <a:ext cx="1644911" cy="986946"/>
      </dsp:txXfrm>
    </dsp:sp>
    <dsp:sp modelId="{949DCD49-F7B8-4362-BDA2-99CAE4803A0B}">
      <dsp:nvSpPr>
        <dsp:cNvPr id="0" name=""/>
        <dsp:cNvSpPr/>
      </dsp:nvSpPr>
      <dsp:spPr>
        <a:xfrm>
          <a:off x="4402144" y="2697515"/>
          <a:ext cx="231974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CD433-4EBE-4663-BDA0-B0C9152F12D1}">
      <dsp:nvSpPr>
        <dsp:cNvPr id="0" name=""/>
        <dsp:cNvSpPr/>
      </dsp:nvSpPr>
      <dsp:spPr>
        <a:xfrm rot="2558222">
          <a:off x="1962666" y="3702877"/>
          <a:ext cx="6483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8394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1D36D-7C0C-4FA4-A71D-5FFE048B0457}">
      <dsp:nvSpPr>
        <dsp:cNvPr id="0" name=""/>
        <dsp:cNvSpPr/>
      </dsp:nvSpPr>
      <dsp:spPr>
        <a:xfrm rot="8241778">
          <a:off x="4548315" y="3702877"/>
          <a:ext cx="6483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8394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EDBD4-A6A3-4180-9278-76E4D3FC8ABE}">
      <dsp:nvSpPr>
        <dsp:cNvPr id="0" name=""/>
        <dsp:cNvSpPr/>
      </dsp:nvSpPr>
      <dsp:spPr>
        <a:xfrm>
          <a:off x="2525362" y="3922473"/>
          <a:ext cx="231951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1E37F-ACE7-472D-ACC8-6B6A8099B68D}">
      <dsp:nvSpPr>
        <dsp:cNvPr id="0" name=""/>
        <dsp:cNvSpPr/>
      </dsp:nvSpPr>
      <dsp:spPr>
        <a:xfrm>
          <a:off x="2757314" y="3190988"/>
          <a:ext cx="1644748" cy="146296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Definir um plano superficial para o projeto</a:t>
          </a:r>
          <a:endParaRPr lang="pt-BR" sz="1400" kern="1200" dirty="0"/>
        </a:p>
      </dsp:txBody>
      <dsp:txXfrm>
        <a:off x="2757314" y="3190988"/>
        <a:ext cx="1644748" cy="1462968"/>
      </dsp:txXfrm>
    </dsp:sp>
    <dsp:sp modelId="{3A9E0847-3411-481D-BCE8-40790F332254}">
      <dsp:nvSpPr>
        <dsp:cNvPr id="0" name=""/>
        <dsp:cNvSpPr/>
      </dsp:nvSpPr>
      <dsp:spPr>
        <a:xfrm>
          <a:off x="4402062" y="3922473"/>
          <a:ext cx="231951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1A136-8E49-442E-87C5-19D8E0C1CC68}">
      <dsp:nvSpPr>
        <dsp:cNvPr id="0" name=""/>
        <dsp:cNvSpPr/>
      </dsp:nvSpPr>
      <dsp:spPr>
        <a:xfrm>
          <a:off x="5169966" y="2436688"/>
          <a:ext cx="1984623" cy="1984623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Visão</a:t>
          </a:r>
          <a:endParaRPr lang="pt-BR" sz="2200" kern="1200" dirty="0"/>
        </a:p>
      </dsp:txBody>
      <dsp:txXfrm>
        <a:off x="5460607" y="2727329"/>
        <a:ext cx="1403341" cy="1403341"/>
      </dsp:txXfrm>
    </dsp:sp>
    <dsp:sp modelId="{F2E99C4F-419C-4DB2-90C3-9E72C8FA59E8}">
      <dsp:nvSpPr>
        <dsp:cNvPr id="0" name=""/>
        <dsp:cNvSpPr/>
      </dsp:nvSpPr>
      <dsp:spPr>
        <a:xfrm>
          <a:off x="7154589" y="2436688"/>
          <a:ext cx="1984623" cy="1984623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Lista de itens de trabalho</a:t>
          </a:r>
          <a:endParaRPr lang="pt-BR" sz="2200" kern="1200" dirty="0"/>
        </a:p>
      </dsp:txBody>
      <dsp:txXfrm>
        <a:off x="7445230" y="2727329"/>
        <a:ext cx="1403341" cy="1403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6CA74-BCF5-4272-AA50-61B8C60C0766}">
      <dsp:nvSpPr>
        <dsp:cNvPr id="0" name=""/>
        <dsp:cNvSpPr/>
      </dsp:nvSpPr>
      <dsp:spPr>
        <a:xfrm>
          <a:off x="4240" y="2588931"/>
          <a:ext cx="2468600" cy="987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Gerenciador do Projeto</a:t>
          </a:r>
          <a:endParaRPr lang="pt-BR" sz="2100" kern="1200" dirty="0"/>
        </a:p>
      </dsp:txBody>
      <dsp:txXfrm>
        <a:off x="497960" y="2588931"/>
        <a:ext cx="1481160" cy="987440"/>
      </dsp:txXfrm>
    </dsp:sp>
    <dsp:sp modelId="{9399DA48-0C3C-4D50-B4AF-DC61EE0590B6}">
      <dsp:nvSpPr>
        <dsp:cNvPr id="0" name=""/>
        <dsp:cNvSpPr/>
      </dsp:nvSpPr>
      <dsp:spPr>
        <a:xfrm>
          <a:off x="2225980" y="2588931"/>
          <a:ext cx="2468600" cy="987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Planejar as Iterações</a:t>
          </a:r>
          <a:endParaRPr lang="pt-BR" sz="2100" kern="1200" dirty="0"/>
        </a:p>
      </dsp:txBody>
      <dsp:txXfrm>
        <a:off x="2719700" y="2588931"/>
        <a:ext cx="1481160" cy="987440"/>
      </dsp:txXfrm>
    </dsp:sp>
    <dsp:sp modelId="{54356462-9CEB-4FEE-97DB-5DBBF554F519}">
      <dsp:nvSpPr>
        <dsp:cNvPr id="0" name=""/>
        <dsp:cNvSpPr/>
      </dsp:nvSpPr>
      <dsp:spPr>
        <a:xfrm>
          <a:off x="4447720" y="2588931"/>
          <a:ext cx="2468600" cy="987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Gerenciar as iterações</a:t>
          </a:r>
          <a:endParaRPr lang="pt-BR" sz="2100" kern="1200" dirty="0"/>
        </a:p>
      </dsp:txBody>
      <dsp:txXfrm>
        <a:off x="4941440" y="2588931"/>
        <a:ext cx="1481160" cy="987440"/>
      </dsp:txXfrm>
    </dsp:sp>
    <dsp:sp modelId="{376051FA-5CAF-4E82-9D8A-14AEDBA56ED0}">
      <dsp:nvSpPr>
        <dsp:cNvPr id="0" name=""/>
        <dsp:cNvSpPr/>
      </dsp:nvSpPr>
      <dsp:spPr>
        <a:xfrm>
          <a:off x="6669461" y="2588931"/>
          <a:ext cx="2468600" cy="987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Avaliar os resultados</a:t>
          </a:r>
          <a:endParaRPr lang="pt-BR" sz="2100" kern="1200" dirty="0"/>
        </a:p>
      </dsp:txBody>
      <dsp:txXfrm>
        <a:off x="7163181" y="2588931"/>
        <a:ext cx="1481160" cy="987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24F42-0C29-4679-B49E-78D16B594586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Analista</a:t>
          </a:r>
          <a:endParaRPr lang="pt-BR" sz="2300" kern="1200" dirty="0"/>
        </a:p>
      </dsp:txBody>
      <dsp:txXfrm>
        <a:off x="436958" y="1596826"/>
        <a:ext cx="1305521" cy="870346"/>
      </dsp:txXfrm>
    </dsp:sp>
    <dsp:sp modelId="{3136E0D0-C782-421F-AECE-32983C7181D7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Encontrar e esboçar </a:t>
          </a:r>
          <a:endParaRPr lang="pt-BR" sz="2300" kern="1200" dirty="0"/>
        </a:p>
      </dsp:txBody>
      <dsp:txXfrm>
        <a:off x="2395239" y="1596826"/>
        <a:ext cx="1305521" cy="870346"/>
      </dsp:txXfrm>
    </dsp:sp>
    <dsp:sp modelId="{9F67B687-F70D-4678-BA0A-BD5E475DE342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Detalhar requisitos</a:t>
          </a:r>
          <a:endParaRPr lang="pt-BR" sz="2300" kern="1200" dirty="0"/>
        </a:p>
      </dsp:txBody>
      <dsp:txXfrm>
        <a:off x="4353519" y="1596826"/>
        <a:ext cx="1305521" cy="8703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24F42-0C29-4679-B49E-78D16B594586}">
      <dsp:nvSpPr>
        <dsp:cNvPr id="0" name=""/>
        <dsp:cNvSpPr/>
      </dsp:nvSpPr>
      <dsp:spPr>
        <a:xfrm>
          <a:off x="4556" y="31278"/>
          <a:ext cx="2723927" cy="10895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Verificador/ </a:t>
          </a:r>
          <a:r>
            <a:rPr lang="pt-BR" sz="2400" kern="1200" dirty="0" err="1" smtClean="0"/>
            <a:t>Tester</a:t>
          </a:r>
          <a:endParaRPr lang="pt-BR" sz="2400" kern="1200" dirty="0"/>
        </a:p>
      </dsp:txBody>
      <dsp:txXfrm>
        <a:off x="549342" y="31278"/>
        <a:ext cx="1634356" cy="1089571"/>
      </dsp:txXfrm>
    </dsp:sp>
    <dsp:sp modelId="{3136E0D0-C782-421F-AECE-32983C7181D7}">
      <dsp:nvSpPr>
        <dsp:cNvPr id="0" name=""/>
        <dsp:cNvSpPr/>
      </dsp:nvSpPr>
      <dsp:spPr>
        <a:xfrm>
          <a:off x="2456091" y="31278"/>
          <a:ext cx="2723927" cy="10895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Criar casos de teste</a:t>
          </a:r>
          <a:endParaRPr lang="pt-BR" sz="2400" kern="1200" dirty="0"/>
        </a:p>
      </dsp:txBody>
      <dsp:txXfrm>
        <a:off x="3000877" y="31278"/>
        <a:ext cx="1634356" cy="10895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24F42-0C29-4679-B49E-78D16B594586}">
      <dsp:nvSpPr>
        <dsp:cNvPr id="0" name=""/>
        <dsp:cNvSpPr/>
      </dsp:nvSpPr>
      <dsp:spPr>
        <a:xfrm>
          <a:off x="2678" y="2213867"/>
          <a:ext cx="3263800" cy="1305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Arquiteto</a:t>
          </a:r>
          <a:endParaRPr lang="pt-BR" sz="2700" kern="1200" dirty="0"/>
        </a:p>
      </dsp:txBody>
      <dsp:txXfrm>
        <a:off x="655438" y="2213867"/>
        <a:ext cx="1958280" cy="1305520"/>
      </dsp:txXfrm>
    </dsp:sp>
    <dsp:sp modelId="{3136E0D0-C782-421F-AECE-32983C7181D7}">
      <dsp:nvSpPr>
        <dsp:cNvPr id="0" name=""/>
        <dsp:cNvSpPr/>
      </dsp:nvSpPr>
      <dsp:spPr>
        <a:xfrm>
          <a:off x="2940099" y="2213867"/>
          <a:ext cx="3263800" cy="1305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Analisar os requisitos arquiteturais</a:t>
          </a:r>
          <a:endParaRPr lang="pt-BR" sz="2700" kern="1200" dirty="0"/>
        </a:p>
      </dsp:txBody>
      <dsp:txXfrm>
        <a:off x="3592859" y="2213867"/>
        <a:ext cx="1958280" cy="1305520"/>
      </dsp:txXfrm>
    </dsp:sp>
    <dsp:sp modelId="{9F67B687-F70D-4678-BA0A-BD5E475DE342}">
      <dsp:nvSpPr>
        <dsp:cNvPr id="0" name=""/>
        <dsp:cNvSpPr/>
      </dsp:nvSpPr>
      <dsp:spPr>
        <a:xfrm>
          <a:off x="5877520" y="2213867"/>
          <a:ext cx="3263800" cy="1305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Desenvolver a arquitetura</a:t>
          </a:r>
          <a:endParaRPr lang="pt-BR" sz="2700" kern="1200" dirty="0"/>
        </a:p>
      </dsp:txBody>
      <dsp:txXfrm>
        <a:off x="6530280" y="2213867"/>
        <a:ext cx="1958280" cy="130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458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33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027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000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730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616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518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70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950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382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50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5BD5-F329-4703-A23C-FF1C2B7B164B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21C29-9889-4390-A090-94DC3D9D1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58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23928" y="2420888"/>
            <a:ext cx="5041839" cy="1470025"/>
          </a:xfrm>
        </p:spPr>
        <p:txBody>
          <a:bodyPr/>
          <a:lstStyle/>
          <a:p>
            <a:pPr algn="l"/>
            <a:r>
              <a:rPr lang="pt-BR" dirty="0" smtClean="0"/>
              <a:t>Fluxo de trabalho</a:t>
            </a:r>
            <a:endParaRPr lang="pt-BR" dirty="0"/>
          </a:p>
        </p:txBody>
      </p:sp>
      <p:pic>
        <p:nvPicPr>
          <p:cNvPr id="1026" name="Picture 2" descr="C:\Users\Gabriela\AppData\Local\Microsoft\Windows\Temporary Internet Files\Content.IE5\4S7PRSAG\MC9003832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0030"/>
            <a:ext cx="3349639" cy="44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6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6" t="3767" r="3296" b="4262"/>
          <a:stretch/>
        </p:blipFill>
        <p:spPr>
          <a:xfrm>
            <a:off x="239521" y="-27384"/>
            <a:ext cx="8220911" cy="6885384"/>
          </a:xfrm>
        </p:spPr>
      </p:pic>
      <p:sp>
        <p:nvSpPr>
          <p:cNvPr id="5" name="Elipse 4"/>
          <p:cNvSpPr/>
          <p:nvPr/>
        </p:nvSpPr>
        <p:spPr>
          <a:xfrm>
            <a:off x="539552" y="2996952"/>
            <a:ext cx="2146199" cy="151216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7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868381071"/>
              </p:ext>
            </p:extLst>
          </p:nvPr>
        </p:nvGraphicFramePr>
        <p:xfrm>
          <a:off x="1619672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Detalhar</a:t>
            </a:r>
            <a:r>
              <a:rPr lang="en-US" sz="2400" dirty="0" smtClean="0"/>
              <a:t> um conjunto de requisitos (um ou mais casos de uso, </a:t>
            </a:r>
            <a:r>
              <a:rPr lang="pt-BR" sz="2400" dirty="0" smtClean="0"/>
              <a:t>cenários</a:t>
            </a:r>
            <a:r>
              <a:rPr lang="en-US" sz="2400" dirty="0" smtClean="0"/>
              <a:t> ou requisitos de suporte);</a:t>
            </a:r>
            <a:endParaRPr lang="pt-BR" sz="2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63797113"/>
              </p:ext>
            </p:extLst>
          </p:nvPr>
        </p:nvGraphicFramePr>
        <p:xfrm>
          <a:off x="1979712" y="4509120"/>
          <a:ext cx="5184576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510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/>
              <a:t> Recolher as opiniões das partes interessadas;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/>
              <a:t> </a:t>
            </a:r>
            <a:r>
              <a:rPr lang="pt-BR" sz="2800" dirty="0" smtClean="0"/>
              <a:t>Captura – através de reuniões, pesquisas de interesses, questionários – os requisitos para o sistema;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 smtClean="0"/>
              <a:t> Possuindo os requisitos passados pelos interessados, o analista vai detalhar cada um, e o material resultante será repassado em reuniões e encontros para os desenvolvedores;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711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Verificador/</a:t>
            </a:r>
            <a:r>
              <a:rPr lang="pt-BR" dirty="0" err="1" smtClean="0"/>
              <a:t>Tester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pt-PT" sz="2800" dirty="0" smtClean="0"/>
              <a:t> Irá identificar, definir, implementar e conduzir os testes necessários;</a:t>
            </a:r>
          </a:p>
          <a:p>
            <a:pPr>
              <a:buFont typeface="Wingdings" pitchFamily="2" charset="2"/>
              <a:buChar char="ü"/>
            </a:pPr>
            <a:r>
              <a:rPr lang="pt-PT" sz="2800" dirty="0" smtClean="0"/>
              <a:t> Registrar os resultados dos testes em relatórios e análisar esses resultados;</a:t>
            </a:r>
          </a:p>
          <a:p>
            <a:pPr>
              <a:buFont typeface="Wingdings" pitchFamily="2" charset="2"/>
              <a:buChar char="ü"/>
            </a:pPr>
            <a:r>
              <a:rPr lang="pt-PT" sz="2800" dirty="0" smtClean="0"/>
              <a:t> Desenvolver os casos de teste e dados de teste para organizar os requisitos a serem testados;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959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8" t="3939" r="3876" b="3985"/>
          <a:stretch/>
        </p:blipFill>
        <p:spPr>
          <a:xfrm>
            <a:off x="322943" y="-27384"/>
            <a:ext cx="8137489" cy="6824990"/>
          </a:xfrm>
        </p:spPr>
      </p:pic>
      <p:sp>
        <p:nvSpPr>
          <p:cNvPr id="5" name="Elipse 4"/>
          <p:cNvSpPr/>
          <p:nvPr/>
        </p:nvSpPr>
        <p:spPr>
          <a:xfrm>
            <a:off x="2195736" y="3789040"/>
            <a:ext cx="3024336" cy="136815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0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Determinar a viabilidade da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PT" sz="2400" dirty="0" smtClean="0"/>
              <a:t>Momento em que será confirmado se o projeto é viável;</a:t>
            </a:r>
          </a:p>
          <a:p>
            <a:pPr marL="0" indent="0" algn="just">
              <a:buNone/>
            </a:pPr>
            <a:endParaRPr lang="pt-BR" sz="24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275332262"/>
              </p:ext>
            </p:extLst>
          </p:nvPr>
        </p:nvGraphicFramePr>
        <p:xfrm>
          <a:off x="0" y="1124744"/>
          <a:ext cx="9144000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62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pt-PT" sz="2400" dirty="0" smtClean="0"/>
              <a:t> Em um reunião poderá ser definida a arquitetura do software, por meio de tomada de decisões técnicas junto a equipe de desenvolvimento;</a:t>
            </a:r>
          </a:p>
          <a:p>
            <a:pPr>
              <a:buFont typeface="Wingdings" pitchFamily="2" charset="2"/>
              <a:buChar char="ü"/>
            </a:pPr>
            <a:r>
              <a:rPr lang="pt-PT" sz="2400" dirty="0" smtClean="0"/>
              <a:t> Em um outra reunião seriam analisados os requisitos de arquitetura importantes e definir um projeto para a arquitetura do sistema;</a:t>
            </a:r>
          </a:p>
          <a:p>
            <a:pPr>
              <a:buFont typeface="Wingdings" pitchFamily="2" charset="2"/>
              <a:buChar char="ü"/>
            </a:pPr>
            <a:r>
              <a:rPr lang="pt-PT" sz="2400" dirty="0" smtClean="0"/>
              <a:t> Um encontro seria realizado para que fossem definidos os padrões de arquitetura, os principais mecanismos e, quando aplicável, convenções de modelagem para o sistema;</a:t>
            </a:r>
          </a:p>
          <a:p>
            <a:pPr>
              <a:buFont typeface="Wingdings" pitchFamily="2" charset="2"/>
              <a:buChar char="ü"/>
            </a:pPr>
            <a:r>
              <a:rPr lang="pt-PT" sz="2400" smtClean="0"/>
              <a:t> Por fim, decisões concretas seriam tomadas </a:t>
            </a:r>
            <a:r>
              <a:rPr lang="pt-PT" sz="2400" dirty="0" smtClean="0"/>
              <a:t>sobre a arquitetura e a direção para o trabalho de desenvolvimento para as iterações.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870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8" t="3371" r="3295" b="4064"/>
          <a:stretch/>
        </p:blipFill>
        <p:spPr>
          <a:xfrm>
            <a:off x="295447" y="30314"/>
            <a:ext cx="8164985" cy="6858000"/>
          </a:xfrm>
        </p:spPr>
      </p:pic>
      <p:sp>
        <p:nvSpPr>
          <p:cNvPr id="5" name="Elipse 4"/>
          <p:cNvSpPr/>
          <p:nvPr/>
        </p:nvSpPr>
        <p:spPr>
          <a:xfrm>
            <a:off x="2102024" y="1437767"/>
            <a:ext cx="1656184" cy="115212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7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692666249"/>
              </p:ext>
            </p:extLst>
          </p:nvPr>
        </p:nvGraphicFramePr>
        <p:xfrm>
          <a:off x="-21579" y="-72004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 4"/>
          <p:cNvSpPr/>
          <p:nvPr/>
        </p:nvSpPr>
        <p:spPr>
          <a:xfrm>
            <a:off x="5094312" y="4797152"/>
            <a:ext cx="2069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/>
              <a:t>resumo dos requisitos básicos previstos para o sistema.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452320" y="4820959"/>
            <a:ext cx="1584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/>
              <a:t>define termos importantes usados ​​pelo projeto</a:t>
            </a:r>
            <a:endParaRPr lang="pt-BR" dirty="0"/>
          </a:p>
        </p:txBody>
      </p:sp>
      <p:sp>
        <p:nvSpPr>
          <p:cNvPr id="15" name="Chave direita 14"/>
          <p:cNvSpPr/>
          <p:nvPr/>
        </p:nvSpPr>
        <p:spPr>
          <a:xfrm rot="5400000">
            <a:off x="5892753" y="3684979"/>
            <a:ext cx="360040" cy="17763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have direita 15"/>
          <p:cNvSpPr/>
          <p:nvPr/>
        </p:nvSpPr>
        <p:spPr>
          <a:xfrm rot="5400000">
            <a:off x="8016481" y="3656928"/>
            <a:ext cx="360040" cy="17763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627784" y="332656"/>
            <a:ext cx="3744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 smtClean="0"/>
              <a:t>Projeto Inicial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11376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/>
              <a:t> Fazer uma reunião com os clientes/interessados para definição inicial de requisitos;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/>
              <a:t> </a:t>
            </a:r>
            <a:r>
              <a:rPr lang="pt-BR" sz="2800" dirty="0" smtClean="0"/>
              <a:t>Criar questionários para levantar itens importantes para o sistema;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/>
              <a:t> </a:t>
            </a:r>
            <a:r>
              <a:rPr lang="pt-BR" sz="2800" dirty="0" smtClean="0"/>
              <a:t>Fazer uma pesquisa sobre o ambientes que o sistema será utilizado;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 smtClean="0"/>
              <a:t>Desenvolver cerca de 10% dos casos de uso;</a:t>
            </a:r>
          </a:p>
          <a:p>
            <a:pPr marL="0" indent="0">
              <a:buNone/>
            </a:pPr>
            <a:endParaRPr lang="pt-BR" sz="2800" dirty="0" smtClean="0"/>
          </a:p>
          <a:p>
            <a:pPr marL="0" indent="0">
              <a:buNone/>
            </a:pPr>
            <a:r>
              <a:rPr lang="pt-BR" sz="2800" dirty="0" smtClean="0"/>
              <a:t>* Desenvolver a arquitetura do sistema;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595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733779198"/>
              </p:ext>
            </p:extLst>
          </p:nvPr>
        </p:nvGraphicFramePr>
        <p:xfrm>
          <a:off x="-21579" y="-72004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 4"/>
          <p:cNvSpPr/>
          <p:nvPr/>
        </p:nvSpPr>
        <p:spPr>
          <a:xfrm>
            <a:off x="5094312" y="4797152"/>
            <a:ext cx="2069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/>
              <a:t>Especificar as necessidades das partes interessadas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452320" y="4820959"/>
            <a:ext cx="1584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/>
              <a:t>L</a:t>
            </a:r>
            <a:r>
              <a:rPr lang="pt-PT" dirty="0" smtClean="0"/>
              <a:t>ista de todo o trabalho programado para ser feito no âmbito do projecto</a:t>
            </a:r>
            <a:endParaRPr lang="pt-BR" dirty="0"/>
          </a:p>
        </p:txBody>
      </p:sp>
      <p:sp>
        <p:nvSpPr>
          <p:cNvPr id="15" name="Chave direita 14"/>
          <p:cNvSpPr/>
          <p:nvPr/>
        </p:nvSpPr>
        <p:spPr>
          <a:xfrm rot="5400000">
            <a:off x="5892753" y="3684979"/>
            <a:ext cx="360040" cy="17763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have direita 15"/>
          <p:cNvSpPr/>
          <p:nvPr/>
        </p:nvSpPr>
        <p:spPr>
          <a:xfrm rot="5400000">
            <a:off x="8016481" y="3656928"/>
            <a:ext cx="360040" cy="17763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2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Gerenciador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/>
              <a:t>Reunião com analista e arquiteto, para verificar os requisitos do sistema;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 smtClean="0"/>
              <a:t>Reunião com a equipe de desenvolvimento para planejar/gerenciar as iterações;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 smtClean="0"/>
              <a:t>Planejar o projeto;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 smtClean="0"/>
              <a:t>Produzir uma lista de riscos;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 smtClean="0"/>
              <a:t>Organizar uma lista de itens de trabalhos;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 smtClean="0"/>
              <a:t>Avaliar os resultados;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5720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t="4163" r="3295" b="4262"/>
          <a:stretch/>
        </p:blipFill>
        <p:spPr>
          <a:xfrm>
            <a:off x="221496" y="-20347"/>
            <a:ext cx="8238936" cy="6858357"/>
          </a:xfrm>
        </p:spPr>
      </p:pic>
      <p:sp>
        <p:nvSpPr>
          <p:cNvPr id="5" name="Elipse 4"/>
          <p:cNvSpPr/>
          <p:nvPr/>
        </p:nvSpPr>
        <p:spPr>
          <a:xfrm>
            <a:off x="5339257" y="2218155"/>
            <a:ext cx="1584176" cy="12961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54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844806387"/>
              </p:ext>
            </p:extLst>
          </p:nvPr>
        </p:nvGraphicFramePr>
        <p:xfrm>
          <a:off x="1698" y="692696"/>
          <a:ext cx="9142302" cy="616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Planejar e Gerenciar as iterações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72816"/>
            <a:ext cx="7632848" cy="892696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000" dirty="0" smtClean="0"/>
              <a:t>Iniciar a iteração e atribuir trabalho para os membros da equipe. Monitorar e comunicar o status do projeto para os interessados externos. Identificar e lidar com exceções e problemas.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032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Gerenciador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/>
              <a:t>Planejar o escopo e as responsabilidades para cada iteração isolada;</a:t>
            </a:r>
          </a:p>
          <a:p>
            <a:pPr>
              <a:buFont typeface="Wingdings" pitchFamily="2" charset="2"/>
              <a:buChar char="ü"/>
            </a:pPr>
            <a:r>
              <a:rPr lang="pt-PT" sz="2800" dirty="0" smtClean="0"/>
              <a:t>Avaliar o status do projeto através de reuniões com os desenvolvedores e clientes para identificar possíveis problemas ou bloqueio das duas partes; </a:t>
            </a:r>
          </a:p>
          <a:p>
            <a:pPr>
              <a:buFont typeface="Wingdings" pitchFamily="2" charset="2"/>
              <a:buChar char="ü"/>
            </a:pPr>
            <a:r>
              <a:rPr lang="pt-PT" sz="2800" dirty="0"/>
              <a:t>I</a:t>
            </a:r>
            <a:r>
              <a:rPr lang="pt-PT" sz="2800" dirty="0" smtClean="0"/>
              <a:t>dentificar e gerenciar exceções, problemas e riscos.</a:t>
            </a:r>
          </a:p>
          <a:p>
            <a:pPr>
              <a:buFont typeface="Wingdings" pitchFamily="2" charset="2"/>
              <a:buChar char="ü"/>
            </a:pPr>
            <a:r>
              <a:rPr lang="pt-PT" sz="2800" dirty="0" smtClean="0"/>
              <a:t>Fazer, por meio de relatórios ou reuniões, a comunição sobre o status do projeto.</a:t>
            </a:r>
          </a:p>
          <a:p>
            <a:pPr>
              <a:buFont typeface="Wingdings" pitchFamily="2" charset="2"/>
              <a:buChar char="ü"/>
            </a:pPr>
            <a:r>
              <a:rPr lang="pt-PT" sz="2800" dirty="0" smtClean="0"/>
              <a:t>Determinar o sucesso ou o fracasso da iteração. </a:t>
            </a:r>
          </a:p>
          <a:p>
            <a:pPr>
              <a:buFont typeface="Wingdings" pitchFamily="2" charset="2"/>
              <a:buChar char="ü"/>
            </a:pPr>
            <a:r>
              <a:rPr lang="pt-PT" sz="2800" dirty="0" smtClean="0"/>
              <a:t>Através dos resultados, gerenciar as modificações que o projeto deverá ter ou melhorar o processo.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148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284</TotalTime>
  <Words>595</Words>
  <Application>Microsoft Office PowerPoint</Application>
  <PresentationFormat>Apresentação na tela 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Adjacência</vt:lpstr>
      <vt:lpstr>Tema do Office</vt:lpstr>
      <vt:lpstr>Fluxo de trabalho</vt:lpstr>
      <vt:lpstr>Apresentação do PowerPoint</vt:lpstr>
      <vt:lpstr>Apresentação do PowerPoint</vt:lpstr>
      <vt:lpstr>Analista</vt:lpstr>
      <vt:lpstr>Apresentação do PowerPoint</vt:lpstr>
      <vt:lpstr>Gerenciador do Projeto</vt:lpstr>
      <vt:lpstr>Apresentação do PowerPoint</vt:lpstr>
      <vt:lpstr>Planejar e Gerenciar as iterações</vt:lpstr>
      <vt:lpstr>Gerenciador do Projeto</vt:lpstr>
      <vt:lpstr>Apresentação do PowerPoint</vt:lpstr>
      <vt:lpstr>Gerenciamento de requisitos</vt:lpstr>
      <vt:lpstr>Analista</vt:lpstr>
      <vt:lpstr>Verificador/Tester</vt:lpstr>
      <vt:lpstr>Apresentação do PowerPoint</vt:lpstr>
      <vt:lpstr>Determinar a viabilidade da arquitetura</vt:lpstr>
      <vt:lpstr>Arquiteto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 de trabalho</dc:title>
  <dc:creator>Gabriela Cavalcante da Silva</dc:creator>
  <cp:lastModifiedBy>Gabriela Cavalcante da Silva</cp:lastModifiedBy>
  <cp:revision>17</cp:revision>
  <dcterms:created xsi:type="dcterms:W3CDTF">2013-07-30T19:09:21Z</dcterms:created>
  <dcterms:modified xsi:type="dcterms:W3CDTF">2013-07-31T05:06:49Z</dcterms:modified>
</cp:coreProperties>
</file>