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59" r:id="rId7"/>
    <p:sldId id="260" r:id="rId8"/>
    <p:sldId id="261" r:id="rId9"/>
    <p:sldId id="265"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10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xmlns:c16r2="http://schemas.microsoft.com/office/drawing/2015/06/char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xmlns:c16r2="http://schemas.microsoft.com/office/drawing/2015/06/char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xmlns:c16r2="http://schemas.microsoft.com/office/drawing/2015/06/char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483569184"/>
        <c:axId val="483563696"/>
      </c:barChart>
      <c:catAx>
        <c:axId val="4835691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3563696"/>
        <c:crosses val="autoZero"/>
        <c:auto val="1"/>
        <c:lblAlgn val="ctr"/>
        <c:lblOffset val="100"/>
        <c:noMultiLvlLbl val="0"/>
      </c:catAx>
      <c:valAx>
        <c:axId val="483563696"/>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3569184"/>
        <c:crosses val="autoZero"/>
        <c:crossBetween val="between"/>
        <c:majorUnit val="10000"/>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xmlns:c16r2="http://schemas.microsoft.com/office/drawing/2015/06/char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xmlns:c16r2="http://schemas.microsoft.com/office/drawing/2015/06/char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xmlns:c16r2="http://schemas.microsoft.com/office/drawing/2015/06/char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1/30/2020</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1/30/2020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6.xml"/><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dirty="0" smtClean="0"/>
              <a:t>POLYMER</a:t>
            </a:r>
            <a:br>
              <a:rPr lang="en-US" dirty="0" smtClean="0"/>
            </a:br>
            <a:r>
              <a:rPr lang="en-US" dirty="0" smtClean="0"/>
              <a:t>JS</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lstStyle/>
          <a:p>
            <a:r>
              <a:rPr lang="en-US" dirty="0" smtClean="0"/>
              <a:t>By Akshay </a:t>
            </a:r>
            <a:r>
              <a:rPr lang="en-US" dirty="0" err="1" smtClean="0"/>
              <a:t>Sethia</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xmlns=""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71" r="171"/>
          <a:stretch>
            <a:fillRect/>
          </a:stretch>
        </p:blipFill>
        <p:spPr/>
      </p:pic>
      <p:sp>
        <p:nvSpPr>
          <p:cNvPr id="2" name="Title 1">
            <a:extLst>
              <a:ext uri="{FF2B5EF4-FFF2-40B4-BE49-F238E27FC236}">
                <a16:creationId xmlns:a16="http://schemas.microsoft.com/office/drawing/2014/main" xmlns=""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xmlns=""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xmlns="" id="{E8BB8737-6A2D-4222-BE20-4DDD0181AC66}"/>
              </a:ext>
            </a:extLst>
          </p:cNvPr>
          <p:cNvSpPr>
            <a:spLocks noGrp="1"/>
          </p:cNvSpPr>
          <p:nvPr>
            <p:ph type="body" idx="30"/>
          </p:nvPr>
        </p:nvSpPr>
        <p:spPr/>
        <p:txBody>
          <a:bodyPr/>
          <a:lstStyle/>
          <a:p>
            <a:r>
              <a:rPr lang="en-US" dirty="0"/>
              <a:t>BILLION</a:t>
            </a:r>
          </a:p>
        </p:txBody>
      </p:sp>
      <p:sp>
        <p:nvSpPr>
          <p:cNvPr id="9" name="Text Placeholder 8">
            <a:extLst>
              <a:ext uri="{FF2B5EF4-FFF2-40B4-BE49-F238E27FC236}">
                <a16:creationId xmlns:a16="http://schemas.microsoft.com/office/drawing/2014/main" xmlns=""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xmlns=""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4" name="Text Placeholder 13">
            <a:extLst>
              <a:ext uri="{FF2B5EF4-FFF2-40B4-BE49-F238E27FC236}">
                <a16:creationId xmlns:a16="http://schemas.microsoft.com/office/drawing/2014/main" xmlns="" id="{5B8B8BFB-8E95-4C40-9D61-7270E95BEABA}"/>
              </a:ext>
            </a:extLst>
          </p:cNvPr>
          <p:cNvSpPr>
            <a:spLocks noGrp="1"/>
          </p:cNvSpPr>
          <p:nvPr>
            <p:ph type="body" idx="33"/>
          </p:nvPr>
        </p:nvSpPr>
        <p:spPr/>
        <p:txBody>
          <a:bodyPr/>
          <a:lstStyle/>
          <a:p>
            <a:r>
              <a:rPr lang="en-US" dirty="0"/>
              <a:t>BILLION</a:t>
            </a:r>
          </a:p>
        </p:txBody>
      </p:sp>
      <p:sp>
        <p:nvSpPr>
          <p:cNvPr id="12" name="Text Placeholder 11">
            <a:extLst>
              <a:ext uri="{FF2B5EF4-FFF2-40B4-BE49-F238E27FC236}">
                <a16:creationId xmlns:a16="http://schemas.microsoft.com/office/drawing/2014/main" xmlns=""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xmlns=""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xmlns="" id="{45A17AFB-1B86-41C2-BFD8-CF2FD1C8D7AC}"/>
              </a:ext>
            </a:extLst>
          </p:cNvPr>
          <p:cNvSpPr>
            <a:spLocks noGrp="1"/>
          </p:cNvSpPr>
          <p:nvPr>
            <p:ph type="body" idx="36"/>
          </p:nvPr>
        </p:nvSpPr>
        <p:spPr/>
        <p:txBody>
          <a:bodyPr/>
          <a:lstStyle/>
          <a:p>
            <a:r>
              <a:rPr lang="en-US" dirty="0"/>
              <a:t>BILLION</a:t>
            </a:r>
          </a:p>
        </p:txBody>
      </p:sp>
      <p:sp>
        <p:nvSpPr>
          <p:cNvPr id="15" name="Text Placeholder 14">
            <a:extLst>
              <a:ext uri="{FF2B5EF4-FFF2-40B4-BE49-F238E27FC236}">
                <a16:creationId xmlns:a16="http://schemas.microsoft.com/office/drawing/2014/main" xmlns=""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xmlns=""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8" name="Text Placeholder 7">
            <a:extLst>
              <a:ext uri="{FF2B5EF4-FFF2-40B4-BE49-F238E27FC236}">
                <a16:creationId xmlns:a16="http://schemas.microsoft.com/office/drawing/2014/main" xmlns=""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6" name="Slide Number Placeholder 5">
            <a:extLst>
              <a:ext uri="{FF2B5EF4-FFF2-40B4-BE49-F238E27FC236}">
                <a16:creationId xmlns:a16="http://schemas.microsoft.com/office/drawing/2014/main" xmlns="" id="{7E4E42B5-9DB2-4F76-8565-788CC77B35E8}"/>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
        <p:nvSpPr>
          <p:cNvPr id="5" name="Footer Placeholder 4">
            <a:extLst>
              <a:ext uri="{FF2B5EF4-FFF2-40B4-BE49-F238E27FC236}">
                <a16:creationId xmlns:a16="http://schemas.microsoft.com/office/drawing/2014/main" xmlns=""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152F5544-AE99-49B4-B21E-2F2EF642EEF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5947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xmlns=""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xmlns=""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xmlns="" id="{8E71FA33-E828-4801-B104-D9EE37E432DE}"/>
              </a:ext>
            </a:extLst>
          </p:cNvPr>
          <p:cNvSpPr>
            <a:spLocks noGrp="1"/>
          </p:cNvSpPr>
          <p:nvPr>
            <p:ph type="body" idx="29"/>
          </p:nvPr>
        </p:nvSpPr>
        <p:spPr/>
        <p:txBody>
          <a:bodyPr/>
          <a:lstStyle/>
          <a:p>
            <a:r>
              <a:rPr lang="en-US" dirty="0"/>
              <a:t>Section 1 Title</a:t>
            </a:r>
          </a:p>
        </p:txBody>
      </p:sp>
      <p:sp>
        <p:nvSpPr>
          <p:cNvPr id="8" name="Text Placeholder 7">
            <a:extLst>
              <a:ext uri="{FF2B5EF4-FFF2-40B4-BE49-F238E27FC236}">
                <a16:creationId xmlns:a16="http://schemas.microsoft.com/office/drawing/2014/main" xmlns=""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11" name="Text Placeholder 10">
            <a:extLst>
              <a:ext uri="{FF2B5EF4-FFF2-40B4-BE49-F238E27FC236}">
                <a16:creationId xmlns:a16="http://schemas.microsoft.com/office/drawing/2014/main" xmlns="" id="{FCE7D97E-00B7-4F79-BFF8-2D7EDFAE5F02}"/>
              </a:ext>
            </a:extLst>
          </p:cNvPr>
          <p:cNvSpPr>
            <a:spLocks noGrp="1"/>
          </p:cNvSpPr>
          <p:nvPr>
            <p:ph type="body" idx="31"/>
          </p:nvPr>
        </p:nvSpPr>
        <p:spPr/>
        <p:txBody>
          <a:bodyPr/>
          <a:lstStyle/>
          <a:p>
            <a:r>
              <a:rPr lang="en-US" dirty="0"/>
              <a:t>Section 2 Title</a:t>
            </a:r>
          </a:p>
        </p:txBody>
      </p:sp>
      <p:sp>
        <p:nvSpPr>
          <p:cNvPr id="10" name="Text Placeholder 9">
            <a:extLst>
              <a:ext uri="{FF2B5EF4-FFF2-40B4-BE49-F238E27FC236}">
                <a16:creationId xmlns:a16="http://schemas.microsoft.com/office/drawing/2014/main" xmlns=""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4" name="Slide Number Placeholder 3">
            <a:extLst>
              <a:ext uri="{FF2B5EF4-FFF2-40B4-BE49-F238E27FC236}">
                <a16:creationId xmlns:a16="http://schemas.microsoft.com/office/drawing/2014/main" xmlns="" id="{670F84A1-DCA9-4894-82EA-A83237ACA8B7}"/>
              </a:ext>
            </a:extLst>
          </p:cNvPr>
          <p:cNvSpPr>
            <a:spLocks noGrp="1"/>
          </p:cNvSpPr>
          <p:nvPr>
            <p:ph type="sldNum" sz="quarter" idx="12"/>
          </p:nvPr>
        </p:nvSpPr>
        <p:spPr/>
        <p:txBody>
          <a:bodyPr/>
          <a:lstStyle/>
          <a:p>
            <a:fld id="{8D581BC7-E183-40DB-AC97-C19EA4EB8894}" type="slidenum">
              <a:rPr lang="en-US" smtClean="0"/>
              <a:t>11</a:t>
            </a:fld>
            <a:endParaRPr lang="en-US" dirty="0"/>
          </a:p>
        </p:txBody>
      </p:sp>
      <p:sp>
        <p:nvSpPr>
          <p:cNvPr id="3" name="Footer Placeholder 2">
            <a:extLst>
              <a:ext uri="{FF2B5EF4-FFF2-40B4-BE49-F238E27FC236}">
                <a16:creationId xmlns:a16="http://schemas.microsoft.com/office/drawing/2014/main" xmlns=""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E5466E9-AFFB-436C-9D79-5B54F4099ACA}"/>
              </a:ext>
            </a:extLst>
          </p:cNvPr>
          <p:cNvSpPr>
            <a:spLocks noGrp="1"/>
          </p:cNvSpPr>
          <p:nvPr>
            <p:ph type="title"/>
          </p:nvPr>
        </p:nvSpPr>
        <p:spPr/>
        <p:txBody>
          <a:bodyPr/>
          <a:lstStyle/>
          <a:p>
            <a:r>
              <a:rPr lang="en-US" dirty="0"/>
              <a:t>COMPETITION</a:t>
            </a:r>
          </a:p>
        </p:txBody>
      </p:sp>
      <p:sp>
        <p:nvSpPr>
          <p:cNvPr id="14" name="Text Placeholder 13">
            <a:extLst>
              <a:ext uri="{FF2B5EF4-FFF2-40B4-BE49-F238E27FC236}">
                <a16:creationId xmlns:a16="http://schemas.microsoft.com/office/drawing/2014/main" xmlns="" id="{C86011A2-BC96-44FB-8A92-659975A8FA5D}"/>
              </a:ext>
            </a:extLst>
          </p:cNvPr>
          <p:cNvSpPr>
            <a:spLocks noGrp="1"/>
          </p:cNvSpPr>
          <p:nvPr>
            <p:ph type="body" sz="quarter" idx="49"/>
          </p:nvPr>
        </p:nvSpPr>
        <p:spPr/>
        <p:txBody>
          <a:bodyPr/>
          <a:lstStyle/>
          <a:p>
            <a:r>
              <a:rPr lang="en-US" dirty="0"/>
              <a:t>More Convenient</a:t>
            </a:r>
          </a:p>
        </p:txBody>
      </p:sp>
      <p:sp>
        <p:nvSpPr>
          <p:cNvPr id="13" name="Text Placeholder 12">
            <a:extLst>
              <a:ext uri="{FF2B5EF4-FFF2-40B4-BE49-F238E27FC236}">
                <a16:creationId xmlns:a16="http://schemas.microsoft.com/office/drawing/2014/main" xmlns="" id="{E74B9E7B-91A3-4653-9D11-EAC841812ECB}"/>
              </a:ext>
            </a:extLst>
          </p:cNvPr>
          <p:cNvSpPr>
            <a:spLocks noGrp="1"/>
          </p:cNvSpPr>
          <p:nvPr>
            <p:ph type="body" sz="quarter" idx="48"/>
          </p:nvPr>
        </p:nvSpPr>
        <p:spPr/>
        <p:txBody>
          <a:bodyPr/>
          <a:lstStyle/>
          <a:p>
            <a:r>
              <a:rPr lang="en-US" dirty="0"/>
              <a:t>Less Convenient</a:t>
            </a:r>
          </a:p>
        </p:txBody>
      </p:sp>
      <p:sp>
        <p:nvSpPr>
          <p:cNvPr id="12" name="Text Placeholder 11">
            <a:extLst>
              <a:ext uri="{FF2B5EF4-FFF2-40B4-BE49-F238E27FC236}">
                <a16:creationId xmlns:a16="http://schemas.microsoft.com/office/drawing/2014/main" xmlns="" id="{68652C60-0E06-4F27-8EBF-99ED4922DB16}"/>
              </a:ext>
            </a:extLst>
          </p:cNvPr>
          <p:cNvSpPr>
            <a:spLocks noGrp="1"/>
          </p:cNvSpPr>
          <p:nvPr>
            <p:ph type="body" sz="quarter" idx="46"/>
          </p:nvPr>
        </p:nvSpPr>
        <p:spPr/>
        <p:txBody>
          <a:bodyPr/>
          <a:lstStyle/>
          <a:p>
            <a:r>
              <a:rPr lang="en-US" dirty="0"/>
              <a:t>More Expensive</a:t>
            </a:r>
          </a:p>
        </p:txBody>
      </p:sp>
      <p:sp>
        <p:nvSpPr>
          <p:cNvPr id="16" name="Text Placeholder 15">
            <a:extLst>
              <a:ext uri="{FF2B5EF4-FFF2-40B4-BE49-F238E27FC236}">
                <a16:creationId xmlns:a16="http://schemas.microsoft.com/office/drawing/2014/main" xmlns="" id="{6714EE8D-6591-4E64-A28D-275EB74081C9}"/>
              </a:ext>
            </a:extLst>
          </p:cNvPr>
          <p:cNvSpPr>
            <a:spLocks noGrp="1"/>
          </p:cNvSpPr>
          <p:nvPr>
            <p:ph type="body" sz="quarter" idx="51"/>
          </p:nvPr>
        </p:nvSpPr>
        <p:spPr/>
        <p:txBody>
          <a:bodyPr/>
          <a:lstStyle/>
          <a:p>
            <a:r>
              <a:rPr lang="en-US" dirty="0"/>
              <a:t>Less Expensive</a:t>
            </a:r>
          </a:p>
        </p:txBody>
      </p:sp>
      <p:sp>
        <p:nvSpPr>
          <p:cNvPr id="7" name="Picture Placeholder 6" descr="Company logo">
            <a:extLst>
              <a:ext uri="{FF2B5EF4-FFF2-40B4-BE49-F238E27FC236}">
                <a16:creationId xmlns:a16="http://schemas.microsoft.com/office/drawing/2014/main" xmlns=""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xmlns=""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xmlns=""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xmlns=""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xmlns=""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xmlns=""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xmlns=""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4" name="Slide Number Placeholder 3">
            <a:extLst>
              <a:ext uri="{FF2B5EF4-FFF2-40B4-BE49-F238E27FC236}">
                <a16:creationId xmlns:a16="http://schemas.microsoft.com/office/drawing/2014/main" xmlns="" id="{E1E2CA95-5F9E-4EDF-9631-539839EA16B2}"/>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xmlns=""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C30193BA-1489-40A2-9D5D-0490BDFBF8EC}"/>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356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xmlns=""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xmlns=""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xmlns=""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xmlns="" id="{D62CB705-FC11-48C5-A459-495475D0B55E}"/>
              </a:ext>
            </a:extLst>
          </p:cNvPr>
          <p:cNvSpPr>
            <a:spLocks noGrp="1"/>
          </p:cNvSpPr>
          <p:nvPr>
            <p:ph type="body" idx="32"/>
          </p:nvPr>
        </p:nvSpPr>
        <p:spPr/>
        <p:txBody>
          <a:bodyPr/>
          <a:lstStyle/>
          <a:p>
            <a:r>
              <a:rPr lang="en-US" dirty="0"/>
              <a:t>Section 1 Title</a:t>
            </a:r>
          </a:p>
        </p:txBody>
      </p:sp>
      <p:sp>
        <p:nvSpPr>
          <p:cNvPr id="12" name="Text Placeholder 11">
            <a:extLst>
              <a:ext uri="{FF2B5EF4-FFF2-40B4-BE49-F238E27FC236}">
                <a16:creationId xmlns:a16="http://schemas.microsoft.com/office/drawing/2014/main" xmlns=""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xmlns=""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xmlns=""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xmlns="" id="{C4390C17-C4AE-4DB3-8625-333E382D8160}"/>
              </a:ext>
            </a:extLst>
          </p:cNvPr>
          <p:cNvSpPr>
            <a:spLocks noGrp="1"/>
          </p:cNvSpPr>
          <p:nvPr>
            <p:ph type="body" idx="35"/>
          </p:nvPr>
        </p:nvSpPr>
        <p:spPr/>
        <p:txBody>
          <a:bodyPr/>
          <a:lstStyle/>
          <a:p>
            <a:r>
              <a:rPr lang="en-US" dirty="0"/>
              <a:t>Section 2 Title</a:t>
            </a:r>
          </a:p>
        </p:txBody>
      </p:sp>
      <p:sp>
        <p:nvSpPr>
          <p:cNvPr id="15" name="Text Placeholder 14">
            <a:extLst>
              <a:ext uri="{FF2B5EF4-FFF2-40B4-BE49-F238E27FC236}">
                <a16:creationId xmlns:a16="http://schemas.microsoft.com/office/drawing/2014/main" xmlns=""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xmlns=""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xmlns=""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xmlns="" id="{12F7FE6A-EF99-4A0F-B41B-9EED6BCFB58F}"/>
              </a:ext>
            </a:extLst>
          </p:cNvPr>
          <p:cNvSpPr>
            <a:spLocks noGrp="1"/>
          </p:cNvSpPr>
          <p:nvPr>
            <p:ph type="body" idx="38"/>
          </p:nvPr>
        </p:nvSpPr>
        <p:spPr/>
        <p:txBody>
          <a:bodyPr/>
          <a:lstStyle/>
          <a:p>
            <a:r>
              <a:rPr lang="en-US" dirty="0"/>
              <a:t>Section 3 Title</a:t>
            </a:r>
          </a:p>
        </p:txBody>
      </p:sp>
      <p:sp>
        <p:nvSpPr>
          <p:cNvPr id="18" name="Text Placeholder 17">
            <a:extLst>
              <a:ext uri="{FF2B5EF4-FFF2-40B4-BE49-F238E27FC236}">
                <a16:creationId xmlns:a16="http://schemas.microsoft.com/office/drawing/2014/main" xmlns=""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xmlns=""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xmlns="" id="{8277F7BB-ABDC-47FC-A794-3AB13968D04A}"/>
              </a:ext>
            </a:extLst>
          </p:cNvPr>
          <p:cNvSpPr>
            <a:spLocks noGrp="1"/>
          </p:cNvSpPr>
          <p:nvPr>
            <p:ph type="sldNum" sz="quarter" idx="12"/>
          </p:nvPr>
        </p:nvSpPr>
        <p:spPr/>
        <p:txBody>
          <a:bodyPr/>
          <a:lstStyle/>
          <a:p>
            <a:fld id="{8D581BC7-E183-40DB-AC97-C19EA4EB8894}" type="slidenum">
              <a:rPr lang="en-US" smtClean="0"/>
              <a:pPr/>
              <a:t>13</a:t>
            </a:fld>
            <a:endParaRPr lang="en-US" dirty="0"/>
          </a:p>
        </p:txBody>
      </p:sp>
      <p:sp>
        <p:nvSpPr>
          <p:cNvPr id="5" name="Footer Placeholder 4">
            <a:extLst>
              <a:ext uri="{FF2B5EF4-FFF2-40B4-BE49-F238E27FC236}">
                <a16:creationId xmlns:a16="http://schemas.microsoft.com/office/drawing/2014/main" xmlns="" id="{08668378-7C82-453C-9E4E-4F6D219F1C9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C27242FD-4B84-40F8-B4E6-626D05771D01}"/>
              </a:ext>
            </a:extLst>
          </p:cNvPr>
          <p:cNvSpPr>
            <a:spLocks noGrp="1"/>
          </p:cNvSpPr>
          <p:nvPr>
            <p:ph type="title"/>
          </p:nvPr>
        </p:nvSpPr>
        <p:spPr/>
        <p:txBody>
          <a:bodyPr/>
          <a:lstStyle/>
          <a:p>
            <a:r>
              <a:rPr lang="en-US" dirty="0"/>
              <a:t>TRACTION</a:t>
            </a:r>
          </a:p>
        </p:txBody>
      </p:sp>
      <p:sp>
        <p:nvSpPr>
          <p:cNvPr id="7" name="Text Placeholder 6">
            <a:extLst>
              <a:ext uri="{FF2B5EF4-FFF2-40B4-BE49-F238E27FC236}">
                <a16:creationId xmlns:a16="http://schemas.microsoft.com/office/drawing/2014/main" xmlns="" id="{45F63788-D675-4474-98AF-5CA7F8F0538A}"/>
              </a:ext>
            </a:extLst>
          </p:cNvPr>
          <p:cNvSpPr>
            <a:spLocks noGrp="1"/>
          </p:cNvSpPr>
          <p:nvPr>
            <p:ph type="body" idx="29"/>
          </p:nvPr>
        </p:nvSpPr>
        <p:spPr/>
        <p:txBody>
          <a:bodyPr/>
          <a:lstStyle/>
          <a:p>
            <a:r>
              <a:rPr lang="en-US" dirty="0"/>
              <a:t>Key Metrics</a:t>
            </a:r>
          </a:p>
        </p:txBody>
      </p:sp>
      <p:graphicFrame>
        <p:nvGraphicFramePr>
          <p:cNvPr id="11" name="Content Placeholder 10" descr="table placeholder">
            <a:extLst>
              <a:ext uri="{FF2B5EF4-FFF2-40B4-BE49-F238E27FC236}">
                <a16:creationId xmlns:a16="http://schemas.microsoft.com/office/drawing/2014/main" xmlns=""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xmlns="" val="2794970310"/>
                    </a:ext>
                  </a:extLst>
                </a:gridCol>
                <a:gridCol w="864000">
                  <a:extLst>
                    <a:ext uri="{9D8B030D-6E8A-4147-A177-3AD203B41FA5}">
                      <a16:colId xmlns:a16="http://schemas.microsoft.com/office/drawing/2014/main" xmlns="" val="2900429650"/>
                    </a:ext>
                  </a:extLst>
                </a:gridCol>
                <a:gridCol w="864000">
                  <a:extLst>
                    <a:ext uri="{9D8B030D-6E8A-4147-A177-3AD203B41FA5}">
                      <a16:colId xmlns:a16="http://schemas.microsoft.com/office/drawing/2014/main" xmlns="" val="1667819922"/>
                    </a:ext>
                  </a:extLst>
                </a:gridCol>
                <a:gridCol w="1404000">
                  <a:extLst>
                    <a:ext uri="{9D8B030D-6E8A-4147-A177-3AD203B41FA5}">
                      <a16:colId xmlns:a16="http://schemas.microsoft.com/office/drawing/2014/main" xmlns="" val="262162511"/>
                    </a:ext>
                  </a:extLst>
                </a:gridCol>
                <a:gridCol w="1296000">
                  <a:extLst>
                    <a:ext uri="{9D8B030D-6E8A-4147-A177-3AD203B41FA5}">
                      <a16:colId xmlns:a16="http://schemas.microsoft.com/office/drawing/2014/main" xmlns=""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2487016789"/>
                  </a:ext>
                </a:extLst>
              </a:tr>
            </a:tbl>
          </a:graphicData>
        </a:graphic>
      </p:graphicFrame>
      <p:sp>
        <p:nvSpPr>
          <p:cNvPr id="8" name="Text Placeholder 7">
            <a:extLst>
              <a:ext uri="{FF2B5EF4-FFF2-40B4-BE49-F238E27FC236}">
                <a16:creationId xmlns:a16="http://schemas.microsoft.com/office/drawing/2014/main" xmlns=""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xmlns=""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xmlns="" id="{EB1FE36B-32AA-4E32-8EB1-0BF1B74BAC4C}"/>
              </a:ext>
            </a:extLst>
          </p:cNvPr>
          <p:cNvSpPr>
            <a:spLocks noGrp="1"/>
          </p:cNvSpPr>
          <p:nvPr>
            <p:ph type="sldNum" sz="quarter" idx="12"/>
          </p:nvPr>
        </p:nvSpPr>
        <p:spPr/>
        <p:txBody>
          <a:bodyPr/>
          <a:lstStyle/>
          <a:p>
            <a:fld id="{8D581BC7-E183-40DB-AC97-C19EA4EB8894}" type="slidenum">
              <a:rPr lang="en-US" smtClean="0"/>
              <a:t>14</a:t>
            </a:fld>
            <a:endParaRPr lang="en-US" dirty="0"/>
          </a:p>
        </p:txBody>
      </p:sp>
      <p:sp>
        <p:nvSpPr>
          <p:cNvPr id="3" name="Footer Placeholder 2">
            <a:extLst>
              <a:ext uri="{FF2B5EF4-FFF2-40B4-BE49-F238E27FC236}">
                <a16:creationId xmlns:a16="http://schemas.microsoft.com/office/drawing/2014/main" xmlns=""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9F2F21CE-F509-4792-953E-A7E82159C54E}"/>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5788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xmlns=""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32" name="Text Placeholder 31">
            <a:extLst>
              <a:ext uri="{FF2B5EF4-FFF2-40B4-BE49-F238E27FC236}">
                <a16:creationId xmlns:a16="http://schemas.microsoft.com/office/drawing/2014/main" xmlns="" id="{AC56A32D-C8BF-4477-BA62-2022E57EF222}"/>
              </a:ext>
            </a:extLst>
          </p:cNvPr>
          <p:cNvSpPr>
            <a:spLocks noGrp="1"/>
          </p:cNvSpPr>
          <p:nvPr>
            <p:ph type="body" sz="quarter" idx="26"/>
          </p:nvPr>
        </p:nvSpPr>
        <p:spPr/>
        <p:txBody>
          <a:bodyPr/>
          <a:lstStyle/>
          <a:p>
            <a:r>
              <a:rPr lang="en-US" dirty="0"/>
              <a:t>20XX</a:t>
            </a:r>
          </a:p>
        </p:txBody>
      </p:sp>
      <p:sp>
        <p:nvSpPr>
          <p:cNvPr id="10"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p:txBody>
          <a:bodyPr/>
          <a:lstStyle/>
          <a:p>
            <a:r>
              <a:rPr lang="en-US" dirty="0"/>
              <a:t>Point 1 Title</a:t>
            </a:r>
          </a:p>
        </p:txBody>
      </p:sp>
      <p:sp>
        <p:nvSpPr>
          <p:cNvPr id="9" name="Text Placeholder 8">
            <a:extLst>
              <a:ext uri="{FF2B5EF4-FFF2-40B4-BE49-F238E27FC236}">
                <a16:creationId xmlns:a16="http://schemas.microsoft.com/office/drawing/2014/main" xmlns=""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p>
        </p:txBody>
      </p:sp>
      <p:sp>
        <p:nvSpPr>
          <p:cNvPr id="33" name="Text Placeholder 32">
            <a:extLst>
              <a:ext uri="{FF2B5EF4-FFF2-40B4-BE49-F238E27FC236}">
                <a16:creationId xmlns:a16="http://schemas.microsoft.com/office/drawing/2014/main" xmlns="" id="{F07C18CC-1A8F-4E9F-9484-DF4AB33E5598}"/>
              </a:ext>
            </a:extLst>
          </p:cNvPr>
          <p:cNvSpPr>
            <a:spLocks noGrp="1"/>
          </p:cNvSpPr>
          <p:nvPr>
            <p:ph type="body" sz="quarter" idx="37"/>
          </p:nvPr>
        </p:nvSpPr>
        <p:spPr/>
        <p:txBody>
          <a:bodyPr/>
          <a:lstStyle/>
          <a:p>
            <a:r>
              <a:rPr lang="en-US" dirty="0"/>
              <a:t>20XX</a:t>
            </a:r>
          </a:p>
        </p:txBody>
      </p:sp>
      <p:sp>
        <p:nvSpPr>
          <p:cNvPr id="13" name="Text Placeholder 12">
            <a:extLst>
              <a:ext uri="{FF2B5EF4-FFF2-40B4-BE49-F238E27FC236}">
                <a16:creationId xmlns:a16="http://schemas.microsoft.com/office/drawing/2014/main" xmlns="" id="{A26FF1D7-38F0-4FAF-8052-B8AEE66978E8}"/>
              </a:ext>
            </a:extLst>
          </p:cNvPr>
          <p:cNvSpPr>
            <a:spLocks noGrp="1"/>
          </p:cNvSpPr>
          <p:nvPr>
            <p:ph type="body" idx="32"/>
          </p:nvPr>
        </p:nvSpPr>
        <p:spPr/>
        <p:txBody>
          <a:bodyPr/>
          <a:lstStyle/>
          <a:p>
            <a:r>
              <a:rPr lang="en-US" dirty="0"/>
              <a:t>Point 2 Title</a:t>
            </a:r>
          </a:p>
        </p:txBody>
      </p:sp>
      <p:sp>
        <p:nvSpPr>
          <p:cNvPr id="12" name="Text Placeholder 11">
            <a:extLst>
              <a:ext uri="{FF2B5EF4-FFF2-40B4-BE49-F238E27FC236}">
                <a16:creationId xmlns:a16="http://schemas.microsoft.com/office/drawing/2014/main" xmlns=""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p>
        </p:txBody>
      </p:sp>
      <p:sp>
        <p:nvSpPr>
          <p:cNvPr id="34" name="Text Placeholder 33">
            <a:extLst>
              <a:ext uri="{FF2B5EF4-FFF2-40B4-BE49-F238E27FC236}">
                <a16:creationId xmlns:a16="http://schemas.microsoft.com/office/drawing/2014/main" xmlns="" id="{743B3E0E-6E1F-4AD2-A122-C5828866A33B}"/>
              </a:ext>
            </a:extLst>
          </p:cNvPr>
          <p:cNvSpPr>
            <a:spLocks noGrp="1"/>
          </p:cNvSpPr>
          <p:nvPr>
            <p:ph type="body" sz="quarter" idx="38"/>
          </p:nvPr>
        </p:nvSpPr>
        <p:spPr/>
        <p:txBody>
          <a:bodyPr/>
          <a:lstStyle/>
          <a:p>
            <a:r>
              <a:rPr lang="en-US" dirty="0"/>
              <a:t>20XX</a:t>
            </a:r>
          </a:p>
        </p:txBody>
      </p:sp>
      <p:sp>
        <p:nvSpPr>
          <p:cNvPr id="15" name="Text Placeholder 14">
            <a:extLst>
              <a:ext uri="{FF2B5EF4-FFF2-40B4-BE49-F238E27FC236}">
                <a16:creationId xmlns:a16="http://schemas.microsoft.com/office/drawing/2014/main" xmlns="" id="{4957D0D1-5961-4504-9B04-2E7192A7384F}"/>
              </a:ext>
            </a:extLst>
          </p:cNvPr>
          <p:cNvSpPr>
            <a:spLocks noGrp="1"/>
          </p:cNvSpPr>
          <p:nvPr>
            <p:ph type="body" idx="34"/>
          </p:nvPr>
        </p:nvSpPr>
        <p:spPr/>
        <p:txBody>
          <a:bodyPr/>
          <a:lstStyle/>
          <a:p>
            <a:r>
              <a:rPr lang="en-US" dirty="0"/>
              <a:t>Point 3 Title</a:t>
            </a:r>
          </a:p>
        </p:txBody>
      </p:sp>
      <p:sp>
        <p:nvSpPr>
          <p:cNvPr id="14" name="Text Placeholder 13">
            <a:extLst>
              <a:ext uri="{FF2B5EF4-FFF2-40B4-BE49-F238E27FC236}">
                <a16:creationId xmlns:a16="http://schemas.microsoft.com/office/drawing/2014/main" xmlns=""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p>
        </p:txBody>
      </p:sp>
      <p:sp>
        <p:nvSpPr>
          <p:cNvPr id="35" name="Text Placeholder 34">
            <a:extLst>
              <a:ext uri="{FF2B5EF4-FFF2-40B4-BE49-F238E27FC236}">
                <a16:creationId xmlns:a16="http://schemas.microsoft.com/office/drawing/2014/main" xmlns="" id="{C4D92659-35B8-4DF0-B3F1-B256D0D6A34D}"/>
              </a:ext>
            </a:extLst>
          </p:cNvPr>
          <p:cNvSpPr>
            <a:spLocks noGrp="1"/>
          </p:cNvSpPr>
          <p:nvPr>
            <p:ph type="body" sz="quarter" idx="39"/>
          </p:nvPr>
        </p:nvSpPr>
        <p:spPr/>
        <p:txBody>
          <a:bodyPr/>
          <a:lstStyle/>
          <a:p>
            <a:r>
              <a:rPr lang="en-US" dirty="0"/>
              <a:t>20XX</a:t>
            </a:r>
          </a:p>
        </p:txBody>
      </p:sp>
      <p:sp>
        <p:nvSpPr>
          <p:cNvPr id="17" name="Text Placeholder 16">
            <a:extLst>
              <a:ext uri="{FF2B5EF4-FFF2-40B4-BE49-F238E27FC236}">
                <a16:creationId xmlns:a16="http://schemas.microsoft.com/office/drawing/2014/main" xmlns="" id="{6B2559C2-1BA3-4140-AE36-D940D09218E5}"/>
              </a:ext>
            </a:extLst>
          </p:cNvPr>
          <p:cNvSpPr>
            <a:spLocks noGrp="1"/>
          </p:cNvSpPr>
          <p:nvPr>
            <p:ph type="body" idx="36"/>
          </p:nvPr>
        </p:nvSpPr>
        <p:spPr/>
        <p:txBody>
          <a:bodyPr/>
          <a:lstStyle/>
          <a:p>
            <a:r>
              <a:rPr lang="en-US" dirty="0"/>
              <a:t>Point 4 Title</a:t>
            </a:r>
          </a:p>
        </p:txBody>
      </p:sp>
      <p:sp>
        <p:nvSpPr>
          <p:cNvPr id="16" name="Text Placeholder 15">
            <a:extLst>
              <a:ext uri="{FF2B5EF4-FFF2-40B4-BE49-F238E27FC236}">
                <a16:creationId xmlns:a16="http://schemas.microsoft.com/office/drawing/2014/main" xmlns=""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p>
        </p:txBody>
      </p:sp>
      <p:sp>
        <p:nvSpPr>
          <p:cNvPr id="5" name="Title 4">
            <a:extLst>
              <a:ext uri="{FF2B5EF4-FFF2-40B4-BE49-F238E27FC236}">
                <a16:creationId xmlns:a16="http://schemas.microsoft.com/office/drawing/2014/main" xmlns=""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xmlns=""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sp>
        <p:nvSpPr>
          <p:cNvPr id="4" name="Slide Number Placeholder 3">
            <a:extLst>
              <a:ext uri="{FF2B5EF4-FFF2-40B4-BE49-F238E27FC236}">
                <a16:creationId xmlns:a16="http://schemas.microsoft.com/office/drawing/2014/main" xmlns="" id="{DFA37053-6323-4E13-BED7-2CAB467A1274}"/>
              </a:ext>
            </a:extLst>
          </p:cNvPr>
          <p:cNvSpPr>
            <a:spLocks noGrp="1"/>
          </p:cNvSpPr>
          <p:nvPr>
            <p:ph type="sldNum" sz="quarter" idx="12"/>
          </p:nvPr>
        </p:nvSpPr>
        <p:spPr/>
        <p:txBody>
          <a:bodyPr/>
          <a:lstStyle/>
          <a:p>
            <a:fld id="{8D581BC7-E183-40DB-AC97-C19EA4EB8894}" type="slidenum">
              <a:rPr lang="en-US" smtClean="0"/>
              <a:pPr/>
              <a:t>15</a:t>
            </a:fld>
            <a:endParaRPr lang="en-US" dirty="0"/>
          </a:p>
        </p:txBody>
      </p:sp>
      <p:sp>
        <p:nvSpPr>
          <p:cNvPr id="3" name="Footer Placeholder 2">
            <a:extLst>
              <a:ext uri="{FF2B5EF4-FFF2-40B4-BE49-F238E27FC236}">
                <a16:creationId xmlns:a16="http://schemas.microsoft.com/office/drawing/2014/main" xmlns=""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2673D475-C5F4-4E45-B91A-0747964BFFC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774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xmlns=""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xmlns=""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xmlns="" val="164802800"/>
                    </a:ext>
                  </a:extLst>
                </a:gridCol>
                <a:gridCol w="1174115">
                  <a:extLst>
                    <a:ext uri="{9D8B030D-6E8A-4147-A177-3AD203B41FA5}">
                      <a16:colId xmlns:a16="http://schemas.microsoft.com/office/drawing/2014/main" xmlns="" val="1653645961"/>
                    </a:ext>
                  </a:extLst>
                </a:gridCol>
                <a:gridCol w="1174115">
                  <a:extLst>
                    <a:ext uri="{9D8B030D-6E8A-4147-A177-3AD203B41FA5}">
                      <a16:colId xmlns:a16="http://schemas.microsoft.com/office/drawing/2014/main" xmlns="" val="714343349"/>
                    </a:ext>
                  </a:extLst>
                </a:gridCol>
                <a:gridCol w="1174115">
                  <a:extLst>
                    <a:ext uri="{9D8B030D-6E8A-4147-A177-3AD203B41FA5}">
                      <a16:colId xmlns:a16="http://schemas.microsoft.com/office/drawing/2014/main" xmlns="" val="3380443448"/>
                    </a:ext>
                  </a:extLst>
                </a:gridCol>
                <a:gridCol w="756000">
                  <a:extLst>
                    <a:ext uri="{9D8B030D-6E8A-4147-A177-3AD203B41FA5}">
                      <a16:colId xmlns:a16="http://schemas.microsoft.com/office/drawing/2014/main" xmlns=""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58882539"/>
                  </a:ext>
                </a:extLst>
              </a:tr>
            </a:tbl>
          </a:graphicData>
        </a:graphic>
      </p:graphicFrame>
      <p:sp>
        <p:nvSpPr>
          <p:cNvPr id="6" name="Slide Number Placeholder 5">
            <a:extLst>
              <a:ext uri="{FF2B5EF4-FFF2-40B4-BE49-F238E27FC236}">
                <a16:creationId xmlns:a16="http://schemas.microsoft.com/office/drawing/2014/main" xmlns="" id="{30845F57-2399-46AA-85F3-D790CEA7EE1E}"/>
              </a:ext>
            </a:extLst>
          </p:cNvPr>
          <p:cNvSpPr>
            <a:spLocks noGrp="1"/>
          </p:cNvSpPr>
          <p:nvPr>
            <p:ph type="sldNum" sz="quarter" idx="12"/>
          </p:nvPr>
        </p:nvSpPr>
        <p:spPr/>
        <p:txBody>
          <a:bodyPr/>
          <a:lstStyle/>
          <a:p>
            <a:fld id="{8D581BC7-E183-40DB-AC97-C19EA4EB8894}" type="slidenum">
              <a:rPr lang="en-US" smtClean="0"/>
              <a:t>16</a:t>
            </a:fld>
            <a:endParaRPr lang="en-US" dirty="0"/>
          </a:p>
        </p:txBody>
      </p:sp>
      <p:sp>
        <p:nvSpPr>
          <p:cNvPr id="5" name="Footer Placeholder 4">
            <a:extLst>
              <a:ext uri="{FF2B5EF4-FFF2-40B4-BE49-F238E27FC236}">
                <a16:creationId xmlns:a16="http://schemas.microsoft.com/office/drawing/2014/main" xmlns=""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8BEA012A-C1D5-4E0A-AEFE-277577B106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0709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xmlns=""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xmlns=""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xmlns=""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xmlns=""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sp>
        <p:nvSpPr>
          <p:cNvPr id="9" name="Text Placeholder 8">
            <a:extLst>
              <a:ext uri="{FF2B5EF4-FFF2-40B4-BE49-F238E27FC236}">
                <a16:creationId xmlns:a16="http://schemas.microsoft.com/office/drawing/2014/main" xmlns="" id="{925DB19C-E7A8-45AA-8650-827149D84F25}"/>
              </a:ext>
            </a:extLst>
          </p:cNvPr>
          <p:cNvSpPr>
            <a:spLocks noGrp="1"/>
          </p:cNvSpPr>
          <p:nvPr>
            <p:ph type="body" idx="29"/>
          </p:nvPr>
        </p:nvSpPr>
        <p:spPr/>
        <p:txBody>
          <a:bodyPr/>
          <a:lstStyle/>
          <a:p>
            <a:r>
              <a:rPr lang="en-US" dirty="0"/>
              <a:t>Team Member Title</a:t>
            </a:r>
          </a:p>
        </p:txBody>
      </p:sp>
      <p:sp>
        <p:nvSpPr>
          <p:cNvPr id="8" name="Text Placeholder 7">
            <a:extLst>
              <a:ext uri="{FF2B5EF4-FFF2-40B4-BE49-F238E27FC236}">
                <a16:creationId xmlns:a16="http://schemas.microsoft.com/office/drawing/2014/main" xmlns=""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xmlns=""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
        <p:nvSpPr>
          <p:cNvPr id="18" name="Text Placeholder 17">
            <a:extLst>
              <a:ext uri="{FF2B5EF4-FFF2-40B4-BE49-F238E27FC236}">
                <a16:creationId xmlns:a16="http://schemas.microsoft.com/office/drawing/2014/main" xmlns="" id="{595DD6C0-4657-481E-B5A8-0B444B50E5E8}"/>
              </a:ext>
            </a:extLst>
          </p:cNvPr>
          <p:cNvSpPr>
            <a:spLocks noGrp="1"/>
          </p:cNvSpPr>
          <p:nvPr>
            <p:ph type="body" idx="40"/>
          </p:nvPr>
        </p:nvSpPr>
        <p:spPr/>
        <p:txBody>
          <a:bodyPr/>
          <a:lstStyle/>
          <a:p>
            <a:r>
              <a:rPr lang="en-US" dirty="0"/>
              <a:t>Team Member Title</a:t>
            </a:r>
          </a:p>
        </p:txBody>
      </p:sp>
      <p:sp>
        <p:nvSpPr>
          <p:cNvPr id="17" name="Text Placeholder 16">
            <a:extLst>
              <a:ext uri="{FF2B5EF4-FFF2-40B4-BE49-F238E27FC236}">
                <a16:creationId xmlns:a16="http://schemas.microsoft.com/office/drawing/2014/main" xmlns=""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xmlns=""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2CF8C6EE-D14B-4593-90D6-CA24946F3DC4}"/>
              </a:ext>
            </a:extLst>
          </p:cNvPr>
          <p:cNvSpPr>
            <a:spLocks noGrp="1"/>
          </p:cNvSpPr>
          <p:nvPr>
            <p:ph type="body" idx="38"/>
          </p:nvPr>
        </p:nvSpPr>
        <p:spPr/>
        <p:txBody>
          <a:bodyPr/>
          <a:lstStyle/>
          <a:p>
            <a:r>
              <a:rPr lang="en-US" dirty="0"/>
              <a:t>Jens</a:t>
            </a:r>
            <a:br>
              <a:rPr lang="en-US" dirty="0"/>
            </a:br>
            <a:r>
              <a:rPr lang="en-US" dirty="0"/>
              <a:t>Martensson</a:t>
            </a:r>
          </a:p>
        </p:txBody>
      </p:sp>
      <p:sp>
        <p:nvSpPr>
          <p:cNvPr id="15" name="Text Placeholder 14">
            <a:extLst>
              <a:ext uri="{FF2B5EF4-FFF2-40B4-BE49-F238E27FC236}">
                <a16:creationId xmlns:a16="http://schemas.microsoft.com/office/drawing/2014/main" xmlns="" id="{074B00A8-C634-4ADE-8407-B48B655AD7CB}"/>
              </a:ext>
            </a:extLst>
          </p:cNvPr>
          <p:cNvSpPr>
            <a:spLocks noGrp="1"/>
          </p:cNvSpPr>
          <p:nvPr>
            <p:ph type="body" idx="37"/>
          </p:nvPr>
        </p:nvSpPr>
        <p:spPr/>
        <p:txBody>
          <a:bodyPr/>
          <a:lstStyle/>
          <a:p>
            <a:r>
              <a:rPr lang="en-US" dirty="0"/>
              <a:t>Team Member Title</a:t>
            </a:r>
          </a:p>
        </p:txBody>
      </p:sp>
      <p:sp>
        <p:nvSpPr>
          <p:cNvPr id="14" name="Text Placeholder 13">
            <a:extLst>
              <a:ext uri="{FF2B5EF4-FFF2-40B4-BE49-F238E27FC236}">
                <a16:creationId xmlns:a16="http://schemas.microsoft.com/office/drawing/2014/main" xmlns=""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xmlns="" id="{9BEB9258-160D-4BB3-A188-7E7AF286BC77}"/>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xmlns=""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993F124E-AEC7-4C29-BD76-3837B6D8F6F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8137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xmlns=""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EC73CEBD-6C08-4E0C-9E82-28D34A80CBB8}"/>
              </a:ext>
            </a:extLst>
          </p:cNvPr>
          <p:cNvSpPr>
            <a:spLocks noGrp="1"/>
          </p:cNvSpPr>
          <p:nvPr>
            <p:ph type="title"/>
          </p:nvPr>
        </p:nvSpPr>
        <p:spPr/>
        <p:txBody>
          <a:bodyPr/>
          <a:lstStyle/>
          <a:p>
            <a:r>
              <a:rPr lang="en-US" dirty="0"/>
              <a:t>OUR TEAM SLIDE</a:t>
            </a:r>
          </a:p>
        </p:txBody>
      </p:sp>
      <p:sp>
        <p:nvSpPr>
          <p:cNvPr id="6" name="Text Placeholder 5">
            <a:extLst>
              <a:ext uri="{FF2B5EF4-FFF2-40B4-BE49-F238E27FC236}">
                <a16:creationId xmlns:a16="http://schemas.microsoft.com/office/drawing/2014/main" xmlns=""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xmlns=""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xmlns=""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xmlns="" id="{8B8E9E7A-1401-4E48-8C01-EA96A17BDF2A}"/>
              </a:ext>
            </a:extLst>
          </p:cNvPr>
          <p:cNvSpPr>
            <a:spLocks noGrp="1"/>
          </p:cNvSpPr>
          <p:nvPr>
            <p:ph type="body" idx="14"/>
          </p:nvPr>
        </p:nvSpPr>
        <p:spPr/>
        <p:txBody>
          <a:bodyPr/>
          <a:lstStyle/>
          <a:p>
            <a:r>
              <a:rPr lang="en-US" dirty="0"/>
              <a:t>Team Member Title</a:t>
            </a:r>
          </a:p>
        </p:txBody>
      </p:sp>
      <p:pic>
        <p:nvPicPr>
          <p:cNvPr id="33" name="Picture Placeholder 32" descr="Team member photo">
            <a:extLst>
              <a:ext uri="{FF2B5EF4-FFF2-40B4-BE49-F238E27FC236}">
                <a16:creationId xmlns:a16="http://schemas.microsoft.com/office/drawing/2014/main" xmlns=""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xmlns=""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xmlns="" id="{35DC5F9B-BC45-47B1-9569-03F24C5366F9}"/>
              </a:ext>
            </a:extLst>
          </p:cNvPr>
          <p:cNvSpPr>
            <a:spLocks noGrp="1"/>
          </p:cNvSpPr>
          <p:nvPr>
            <p:ph type="body" idx="37"/>
          </p:nvPr>
        </p:nvSpPr>
        <p:spPr/>
        <p:txBody>
          <a:bodyPr/>
          <a:lstStyle/>
          <a:p>
            <a:r>
              <a:rPr lang="en-US" dirty="0"/>
              <a:t>Team Member Title</a:t>
            </a:r>
          </a:p>
        </p:txBody>
      </p:sp>
      <p:pic>
        <p:nvPicPr>
          <p:cNvPr id="37" name="Picture Placeholder 36" descr="Team member photo">
            <a:extLst>
              <a:ext uri="{FF2B5EF4-FFF2-40B4-BE49-F238E27FC236}">
                <a16:creationId xmlns:a16="http://schemas.microsoft.com/office/drawing/2014/main" xmlns=""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xmlns=""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xmlns="" id="{41A02D9C-967F-448E-86B7-F059F13F3C49}"/>
              </a:ext>
            </a:extLst>
          </p:cNvPr>
          <p:cNvSpPr>
            <a:spLocks noGrp="1"/>
          </p:cNvSpPr>
          <p:nvPr>
            <p:ph type="body" idx="43"/>
          </p:nvPr>
        </p:nvSpPr>
        <p:spPr/>
        <p:txBody>
          <a:bodyPr/>
          <a:lstStyle/>
          <a:p>
            <a:r>
              <a:rPr lang="en-US" dirty="0"/>
              <a:t>Team Member Title</a:t>
            </a:r>
          </a:p>
        </p:txBody>
      </p:sp>
      <p:pic>
        <p:nvPicPr>
          <p:cNvPr id="31" name="Picture Placeholder 30" descr="Team member photo">
            <a:extLst>
              <a:ext uri="{FF2B5EF4-FFF2-40B4-BE49-F238E27FC236}">
                <a16:creationId xmlns:a16="http://schemas.microsoft.com/office/drawing/2014/main" xmlns=""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xmlns=""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xmlns="" id="{4B8E0463-D6FB-4AF0-B713-3509AC7FCDF3}"/>
              </a:ext>
            </a:extLst>
          </p:cNvPr>
          <p:cNvSpPr>
            <a:spLocks noGrp="1"/>
          </p:cNvSpPr>
          <p:nvPr>
            <p:ph type="body" idx="34"/>
          </p:nvPr>
        </p:nvSpPr>
        <p:spPr/>
        <p:txBody>
          <a:bodyPr/>
          <a:lstStyle/>
          <a:p>
            <a:r>
              <a:rPr lang="en-US" dirty="0"/>
              <a:t>Team Member Title</a:t>
            </a:r>
          </a:p>
        </p:txBody>
      </p:sp>
      <p:pic>
        <p:nvPicPr>
          <p:cNvPr id="35" name="Picture Placeholder 34" descr="Team member photo">
            <a:extLst>
              <a:ext uri="{FF2B5EF4-FFF2-40B4-BE49-F238E27FC236}">
                <a16:creationId xmlns:a16="http://schemas.microsoft.com/office/drawing/2014/main" xmlns=""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xmlns=""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xmlns="" id="{D3FB2709-DCAC-409A-A8AC-512006324CA0}"/>
              </a:ext>
            </a:extLst>
          </p:cNvPr>
          <p:cNvSpPr>
            <a:spLocks noGrp="1"/>
          </p:cNvSpPr>
          <p:nvPr>
            <p:ph type="body" idx="40"/>
          </p:nvPr>
        </p:nvSpPr>
        <p:spPr/>
        <p:txBody>
          <a:bodyPr/>
          <a:lstStyle/>
          <a:p>
            <a:r>
              <a:rPr lang="en-US" dirty="0"/>
              <a:t>Team Member Title</a:t>
            </a:r>
          </a:p>
        </p:txBody>
      </p:sp>
      <p:pic>
        <p:nvPicPr>
          <p:cNvPr id="39" name="Picture Placeholder 38" descr="Team member photo">
            <a:extLst>
              <a:ext uri="{FF2B5EF4-FFF2-40B4-BE49-F238E27FC236}">
                <a16:creationId xmlns:a16="http://schemas.microsoft.com/office/drawing/2014/main" xmlns=""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xmlns=""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xmlns="" id="{B4AF37E2-1BAA-4437-8BC1-97C399F3C70F}"/>
              </a:ext>
            </a:extLst>
          </p:cNvPr>
          <p:cNvSpPr>
            <a:spLocks noGrp="1"/>
          </p:cNvSpPr>
          <p:nvPr>
            <p:ph type="body" idx="46"/>
          </p:nvPr>
        </p:nvSpPr>
        <p:spPr/>
        <p:txBody>
          <a:bodyPr/>
          <a:lstStyle/>
          <a:p>
            <a:r>
              <a:rPr lang="en-US" dirty="0"/>
              <a:t>Team Member Title</a:t>
            </a:r>
          </a:p>
        </p:txBody>
      </p:sp>
      <p:sp>
        <p:nvSpPr>
          <p:cNvPr id="4" name="Slide Number Placeholder 3">
            <a:extLst>
              <a:ext uri="{FF2B5EF4-FFF2-40B4-BE49-F238E27FC236}">
                <a16:creationId xmlns:a16="http://schemas.microsoft.com/office/drawing/2014/main" xmlns="" id="{B07308EF-8E55-47A7-8860-7C83879E80E5}"/>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3" name="Footer Placeholder 2">
            <a:extLst>
              <a:ext uri="{FF2B5EF4-FFF2-40B4-BE49-F238E27FC236}">
                <a16:creationId xmlns:a16="http://schemas.microsoft.com/office/drawing/2014/main" xmlns="" id="{10A2A28C-687F-445D-9377-8CE82F013555}"/>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9AC057B3-EF94-4CBD-B7DB-DB85697B0AD6}"/>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3185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xmlns=""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xmlns=""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xmlns=""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xmlns=""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xmlns=""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xmlns=""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xmlns=""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xmlns=""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xmlns=""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xmlns=""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xmlns=""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xmlns=""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xmlns=""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xmlns=""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xmlns=""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xmlns="" id="{5FA99AA7-B30F-419C-B3C8-975D9C784596}"/>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5" name="Footer Placeholder 4">
            <a:extLst>
              <a:ext uri="{FF2B5EF4-FFF2-40B4-BE49-F238E27FC236}">
                <a16:creationId xmlns:a16="http://schemas.microsoft.com/office/drawing/2014/main" xmlns=""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810146FC-F18A-4E5C-9079-B306E40F2138}"/>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362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lstStyle/>
          <a:p>
            <a:r>
              <a:rPr lang="en-US" dirty="0"/>
              <a:t>ABOUT </a:t>
            </a:r>
            <a:r>
              <a:rPr lang="en-US" dirty="0" smtClean="0"/>
              <a:t>POLYMER</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normAutofit fontScale="92500"/>
          </a:bodyPr>
          <a:lstStyle/>
          <a:p>
            <a:r>
              <a:rPr lang="en-US" dirty="0"/>
              <a:t>Libraries, tools, and standards for a better web: LitElement, lit-html, web components...</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a:bodyPr>
          <a:lstStyle/>
          <a:p>
            <a:r>
              <a:rPr lang="en-US" dirty="0"/>
              <a:t>Polymer is an open-source JavaScript library for building web applications using Web Components. The library is being developed by Google developers and contributors on GitHub. Modern design principles are implemented as a separate project using Google's Material Design </a:t>
            </a:r>
            <a:r>
              <a:rPr lang="en-US" dirty="0" smtClean="0"/>
              <a:t>principles</a:t>
            </a:r>
            <a:r>
              <a:rPr lang="en-US" dirty="0"/>
              <a:t>.</a:t>
            </a:r>
            <a:endParaRPr lang="en-US" dirty="0"/>
          </a:p>
        </p:txBody>
      </p:sp>
      <p:pic>
        <p:nvPicPr>
          <p:cNvPr id="20" name="Picture Placeholder 19" descr="Abstract background">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751" y="5875720"/>
            <a:ext cx="304800" cy="304800"/>
          </a:xfrm>
          <a:prstGeom prst="rect">
            <a:avLst/>
          </a:prstGeom>
        </p:spPr>
      </p:pic>
    </p:spTree>
    <p:extLst>
      <p:ext uri="{BB962C8B-B14F-4D97-AF65-F5344CB8AC3E}">
        <p14:creationId xmlns:p14="http://schemas.microsoft.com/office/powerpoint/2010/main" val="290511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xmlns=""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xmlns=""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xmlns=""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xmlns="" id="{F9EB9F42-DBAC-4200-A2A6-96F4D943EB76}"/>
              </a:ext>
            </a:extLst>
          </p:cNvPr>
          <p:cNvSpPr>
            <a:spLocks noGrp="1"/>
          </p:cNvSpPr>
          <p:nvPr>
            <p:ph type="sldNum" sz="quarter" idx="12"/>
          </p:nvPr>
        </p:nvSpPr>
        <p:spPr/>
        <p:txBody>
          <a:bodyPr/>
          <a:lstStyle/>
          <a:p>
            <a:fld id="{8D581BC7-E183-40DB-AC97-C19EA4EB8894}" type="slidenum">
              <a:rPr lang="en-US" smtClean="0"/>
              <a:pPr/>
              <a:t>20</a:t>
            </a:fld>
            <a:endParaRPr lang="en-US" dirty="0"/>
          </a:p>
        </p:txBody>
      </p:sp>
      <p:sp>
        <p:nvSpPr>
          <p:cNvPr id="3" name="Footer Placeholder 2">
            <a:extLst>
              <a:ext uri="{FF2B5EF4-FFF2-40B4-BE49-F238E27FC236}">
                <a16:creationId xmlns:a16="http://schemas.microsoft.com/office/drawing/2014/main" xmlns=""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xmlns=""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 name="Title 5">
            <a:extLst>
              <a:ext uri="{FF2B5EF4-FFF2-40B4-BE49-F238E27FC236}">
                <a16:creationId xmlns:a16="http://schemas.microsoft.com/office/drawing/2014/main" xmlns=""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xmlns=""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xmlns=""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xmlns=""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xmlns=""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xmlns=""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xmlns=""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xmlns=""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xmlns=""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xmlns=""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 name="Title 5">
            <a:extLst>
              <a:ext uri="{FF2B5EF4-FFF2-40B4-BE49-F238E27FC236}">
                <a16:creationId xmlns:a16="http://schemas.microsoft.com/office/drawing/2014/main" xmlns="" id="{DBCAB2DE-EF98-46F8-A621-2E1A6624F138}"/>
              </a:ext>
            </a:extLst>
          </p:cNvPr>
          <p:cNvSpPr>
            <a:spLocks noGrp="1"/>
          </p:cNvSpPr>
          <p:nvPr>
            <p:ph type="title"/>
          </p:nvPr>
        </p:nvSpPr>
        <p:spPr/>
        <p:txBody>
          <a:bodyPr/>
          <a:lstStyle/>
          <a:p>
            <a:r>
              <a:rPr lang="en-US" dirty="0"/>
              <a:t>APPENDIX</a:t>
            </a:r>
          </a:p>
        </p:txBody>
      </p:sp>
      <p:pic>
        <p:nvPicPr>
          <p:cNvPr id="11" name="Picture Placeholder 10" descr="Abstract background">
            <a:extLst>
              <a:ext uri="{FF2B5EF4-FFF2-40B4-BE49-F238E27FC236}">
                <a16:creationId xmlns:a16="http://schemas.microsoft.com/office/drawing/2014/main" xmlns=""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xmlns="" id="{5C57986C-983F-481D-81FB-E03E9127DF12}"/>
              </a:ext>
            </a:extLst>
          </p:cNvPr>
          <p:cNvSpPr>
            <a:spLocks noGrp="1"/>
          </p:cNvSpPr>
          <p:nvPr>
            <p:ph type="sldNum" sz="quarter" idx="12"/>
          </p:nvPr>
        </p:nvSpPr>
        <p:spPr/>
        <p:txBody>
          <a:bodyPr/>
          <a:lstStyle/>
          <a:p>
            <a:fld id="{8D581BC7-E183-40DB-AC97-C19EA4EB8894}" type="slidenum">
              <a:rPr lang="en-US" smtClean="0"/>
              <a:t>22</a:t>
            </a:fld>
            <a:endParaRPr lang="en-US" dirty="0"/>
          </a:p>
        </p:txBody>
      </p:sp>
      <p:sp>
        <p:nvSpPr>
          <p:cNvPr id="4" name="Footer Placeholder 3">
            <a:extLst>
              <a:ext uri="{FF2B5EF4-FFF2-40B4-BE49-F238E27FC236}">
                <a16:creationId xmlns:a16="http://schemas.microsoft.com/office/drawing/2014/main" xmlns=""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xmlns=""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xmlns=""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xmlns=""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xmlns="" id="{BA0576E1-AFC7-43F6-8EF6-A945CD9BFC4B}"/>
              </a:ext>
            </a:extLst>
          </p:cNvPr>
          <p:cNvSpPr>
            <a:spLocks noGrp="1"/>
          </p:cNvSpPr>
          <p:nvPr>
            <p:ph type="body" idx="34"/>
          </p:nvPr>
        </p:nvSpPr>
        <p:spPr/>
        <p:txBody>
          <a:bodyPr/>
          <a:lstStyle/>
          <a:p>
            <a:r>
              <a:rPr lang="en-US" dirty="0"/>
              <a:t>Customer Title</a:t>
            </a:r>
          </a:p>
        </p:txBody>
      </p:sp>
      <p:pic>
        <p:nvPicPr>
          <p:cNvPr id="22" name="Picture Placeholder 21" descr="Team member photo">
            <a:extLst>
              <a:ext uri="{FF2B5EF4-FFF2-40B4-BE49-F238E27FC236}">
                <a16:creationId xmlns:a16="http://schemas.microsoft.com/office/drawing/2014/main" xmlns=""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xmlns=""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xmlns=""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xmlns=""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xmlns=""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xmlns=""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xmlns=""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xmlns=""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xmlns=""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xmlns="" id="{C7702740-202F-4187-9EDA-814B3E4A28F0}"/>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3" name="Footer Placeholder 2">
            <a:extLst>
              <a:ext uri="{FF2B5EF4-FFF2-40B4-BE49-F238E27FC236}">
                <a16:creationId xmlns:a16="http://schemas.microsoft.com/office/drawing/2014/main" xmlns="" id="{A108C01E-B7AF-4AE4-ACD2-39AE40EE916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CE66A137-D154-4724-B8FF-4F012A45C35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4348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xmlns=""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xmlns=""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8" name="Text Placeholder 7">
            <a:extLst>
              <a:ext uri="{FF2B5EF4-FFF2-40B4-BE49-F238E27FC236}">
                <a16:creationId xmlns:a16="http://schemas.microsoft.com/office/drawing/2014/main" xmlns=""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xmlns=""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xmlns="" id="{7CF693C1-BDA6-43BD-BFD6-4BAE7901B070}"/>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5" name="Footer Placeholder 4">
            <a:extLst>
              <a:ext uri="{FF2B5EF4-FFF2-40B4-BE49-F238E27FC236}">
                <a16:creationId xmlns:a16="http://schemas.microsoft.com/office/drawing/2014/main" xmlns=""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xmlns=""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xmlns=""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xmlns=""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sp>
        <p:nvSpPr>
          <p:cNvPr id="8" name="Text Placeholder 7">
            <a:extLst>
              <a:ext uri="{FF2B5EF4-FFF2-40B4-BE49-F238E27FC236}">
                <a16:creationId xmlns:a16="http://schemas.microsoft.com/office/drawing/2014/main" xmlns=""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xmlns="" id="{98CB8384-B0BB-4EA8-B9C0-C29BC90FA28C}"/>
              </a:ext>
            </a:extLst>
          </p:cNvPr>
          <p:cNvSpPr>
            <a:spLocks noGrp="1"/>
          </p:cNvSpPr>
          <p:nvPr>
            <p:ph type="sldNum" sz="quarter" idx="12"/>
          </p:nvPr>
        </p:nvSpPr>
        <p:spPr/>
        <p:txBody>
          <a:bodyPr/>
          <a:lstStyle/>
          <a:p>
            <a:fld id="{8D581BC7-E183-40DB-AC97-C19EA4EB8894}" type="slidenum">
              <a:rPr lang="en-US" smtClean="0"/>
              <a:pPr/>
              <a:t>25</a:t>
            </a:fld>
            <a:endParaRPr lang="en-US" dirty="0"/>
          </a:p>
        </p:txBody>
      </p:sp>
      <p:sp>
        <p:nvSpPr>
          <p:cNvPr id="3" name="Footer Placeholder 2">
            <a:extLst>
              <a:ext uri="{FF2B5EF4-FFF2-40B4-BE49-F238E27FC236}">
                <a16:creationId xmlns:a16="http://schemas.microsoft.com/office/drawing/2014/main" xmlns="" id="{6B773D43-1954-4F70-800C-0FBF061FA84A}"/>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FC83A74C-977A-4816-891B-118D588AEF8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57620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xmlns=""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xmlns=""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dirty="0" smtClean="0"/>
              <a:t>Why Use Polymer …</a:t>
            </a:r>
            <a:endParaRPr lang="en-US" dirty="0"/>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p:txBody>
          <a:bodyPr/>
          <a:lstStyle/>
          <a:p>
            <a:r>
              <a:rPr lang="en-US" dirty="0"/>
              <a:t>i</a:t>
            </a:r>
            <a:r>
              <a:rPr lang="en-US" smtClean="0"/>
              <a:t>t </a:t>
            </a:r>
            <a:r>
              <a:rPr lang="en-US" dirty="0" smtClean="0"/>
              <a:t>has Lit-Element and </a:t>
            </a:r>
            <a:r>
              <a:rPr lang="en-US" smtClean="0"/>
              <a:t>also Lit-Html</a:t>
            </a:r>
            <a:endParaRPr lang="en-US" dirty="0"/>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xmlns=""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xmlns=""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xmlns=""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p:txBody>
          <a:bodyPr/>
          <a:lstStyle/>
          <a:p>
            <a:r>
              <a:rPr lang="en-US" dirty="0"/>
              <a:t>PRODUCT SLIDE</a:t>
            </a:r>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p:txBody>
          <a:bodyPr/>
          <a:lstStyle/>
          <a:p>
            <a:r>
              <a:rPr lang="en-US" dirty="0"/>
              <a:t>LOREM IPSUM DOLOR SIT AMET, CONSECTETUER ADIPISCING ELIT</a:t>
            </a:r>
          </a:p>
        </p:txBody>
      </p:sp>
      <p:sp>
        <p:nvSpPr>
          <p:cNvPr id="10" name="Text Placeholder 9">
            <a:extLst>
              <a:ext uri="{FF2B5EF4-FFF2-40B4-BE49-F238E27FC236}">
                <a16:creationId xmlns:a16="http://schemas.microsoft.com/office/drawing/2014/main" xmlns="" id="{D87FAD12-8FEF-41B8-B478-8793FF9B485B}"/>
              </a:ext>
            </a:extLst>
          </p:cNvPr>
          <p:cNvSpPr>
            <a:spLocks noGrp="1"/>
          </p:cNvSpPr>
          <p:nvPr>
            <p:ph type="body" idx="16"/>
          </p:nvPr>
        </p:nvSpPr>
        <p:spPr/>
        <p:txBody>
          <a:bodyPr/>
          <a:lstStyle/>
          <a:p>
            <a:r>
              <a:rPr lang="en-US" dirty="0"/>
              <a:t>Section 1</a:t>
            </a:r>
            <a:br>
              <a:rPr lang="en-US" dirty="0"/>
            </a:br>
            <a:r>
              <a:rPr lang="en-US" dirty="0"/>
              <a:t>Title</a:t>
            </a:r>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p:txBody>
          <a:bodyPr/>
          <a:lstStyle/>
          <a:p>
            <a:r>
              <a:rPr lang="en-US" dirty="0"/>
              <a:t>Section 2</a:t>
            </a:r>
            <a:br>
              <a:rPr lang="en-US" dirty="0"/>
            </a:br>
            <a:r>
              <a:rPr lang="en-US" dirty="0"/>
              <a:t>Title</a:t>
            </a:r>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p:pic>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p:txBody>
          <a:bodyPr/>
          <a:lstStyle/>
          <a:p>
            <a:r>
              <a:rPr lang="en-US" dirty="0"/>
              <a:t>Section 3</a:t>
            </a:r>
            <a:br>
              <a:rPr lang="en-US" dirty="0"/>
            </a:br>
            <a:r>
              <a:rPr lang="en-US" dirty="0"/>
              <a:t>Title</a:t>
            </a:r>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xmlns=""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p:pic>
      <p:sp>
        <p:nvSpPr>
          <p:cNvPr id="17" name="Text Placeholder 16">
            <a:extLst>
              <a:ext uri="{FF2B5EF4-FFF2-40B4-BE49-F238E27FC236}">
                <a16:creationId xmlns:a16="http://schemas.microsoft.com/office/drawing/2014/main" xmlns=""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Footer Placeholder 2">
            <a:extLst>
              <a:ext uri="{FF2B5EF4-FFF2-40B4-BE49-F238E27FC236}">
                <a16:creationId xmlns:a16="http://schemas.microsoft.com/office/drawing/2014/main" xmlns=""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0607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xmlns=""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dirty="0"/>
              <a:t>LOREM IPSUM DOLOR SIT AMET, CONSECTETUER ADIPISCING ELIT</a:t>
            </a:r>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13" name="Picture Placeholder 12" descr="Abstract background">
            <a:extLst>
              <a:ext uri="{FF2B5EF4-FFF2-40B4-BE49-F238E27FC236}">
                <a16:creationId xmlns:a16="http://schemas.microsoft.com/office/drawing/2014/main" xmlns=""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6</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xmlns=""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p:txBody>
          <a:bodyPr/>
          <a:lstStyle/>
          <a:p>
            <a:r>
              <a:rPr lang="en-US" dirty="0"/>
              <a:t>DIVIDER</a:t>
            </a:r>
          </a:p>
        </p:txBody>
      </p:sp>
      <p:pic>
        <p:nvPicPr>
          <p:cNvPr id="22" name="Picture Placeholder 21" descr="Abstract background">
            <a:extLst>
              <a:ext uri="{FF2B5EF4-FFF2-40B4-BE49-F238E27FC236}">
                <a16:creationId xmlns:a16="http://schemas.microsoft.com/office/drawing/2014/main" xmlns=""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xmlns=""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5" name="Footer Placeholder 4">
            <a:extLst>
              <a:ext uri="{FF2B5EF4-FFF2-40B4-BE49-F238E27FC236}">
                <a16:creationId xmlns:a16="http://schemas.microsoft.com/office/drawing/2014/main" xmlns=""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xmlns=""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sp>
        <p:nvSpPr>
          <p:cNvPr id="10" name="Text Placeholder 9">
            <a:extLst>
              <a:ext uri="{FF2B5EF4-FFF2-40B4-BE49-F238E27FC236}">
                <a16:creationId xmlns:a16="http://schemas.microsoft.com/office/drawing/2014/main" xmlns=""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xmlns="" id="{4E74A44B-1AAF-44D0-A426-104890F03E29}"/>
              </a:ext>
            </a:extLst>
          </p:cNvPr>
          <p:cNvSpPr>
            <a:spLocks noGrp="1"/>
          </p:cNvSpPr>
          <p:nvPr>
            <p:ph type="body" idx="16"/>
          </p:nvPr>
        </p:nvSpPr>
        <p:spPr/>
        <p:txBody>
          <a:bodyPr/>
          <a:lstStyle/>
          <a:p>
            <a:r>
              <a:rPr lang="en-US" dirty="0"/>
              <a:t>Section 1 Title</a:t>
            </a:r>
          </a:p>
        </p:txBody>
      </p:sp>
      <p:sp>
        <p:nvSpPr>
          <p:cNvPr id="8" name="Text Placeholder 7">
            <a:extLst>
              <a:ext uri="{FF2B5EF4-FFF2-40B4-BE49-F238E27FC236}">
                <a16:creationId xmlns:a16="http://schemas.microsoft.com/office/drawing/2014/main" xmlns=""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xmlns=""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xmlns="" id="{C2591E4E-87B2-4D64-B582-FBD4968920C5}"/>
              </a:ext>
            </a:extLst>
          </p:cNvPr>
          <p:cNvSpPr>
            <a:spLocks noGrp="1"/>
          </p:cNvSpPr>
          <p:nvPr>
            <p:ph type="body" idx="29"/>
          </p:nvPr>
        </p:nvSpPr>
        <p:spPr/>
        <p:txBody>
          <a:bodyPr/>
          <a:lstStyle/>
          <a:p>
            <a:r>
              <a:rPr lang="en-US" dirty="0"/>
              <a:t>Section 2 Title</a:t>
            </a:r>
          </a:p>
        </p:txBody>
      </p:sp>
      <p:sp>
        <p:nvSpPr>
          <p:cNvPr id="11" name="Text Placeholder 10">
            <a:extLst>
              <a:ext uri="{FF2B5EF4-FFF2-40B4-BE49-F238E27FC236}">
                <a16:creationId xmlns:a16="http://schemas.microsoft.com/office/drawing/2014/main" xmlns=""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xmlns=""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xmlns="" id="{A9BECA94-5E25-4E6D-A58C-7792A89CED7C}"/>
              </a:ext>
            </a:extLst>
          </p:cNvPr>
          <p:cNvSpPr>
            <a:spLocks noGrp="1"/>
          </p:cNvSpPr>
          <p:nvPr>
            <p:ph type="body" idx="32"/>
          </p:nvPr>
        </p:nvSpPr>
        <p:spPr/>
        <p:txBody>
          <a:bodyPr/>
          <a:lstStyle/>
          <a:p>
            <a:r>
              <a:rPr lang="en-US" dirty="0"/>
              <a:t>Section 3 Title</a:t>
            </a:r>
          </a:p>
        </p:txBody>
      </p:sp>
      <p:sp>
        <p:nvSpPr>
          <p:cNvPr id="14" name="Text Placeholder 13">
            <a:extLst>
              <a:ext uri="{FF2B5EF4-FFF2-40B4-BE49-F238E27FC236}">
                <a16:creationId xmlns:a16="http://schemas.microsoft.com/office/drawing/2014/main" xmlns=""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3" name="Footer Placeholder 2">
            <a:extLst>
              <a:ext uri="{FF2B5EF4-FFF2-40B4-BE49-F238E27FC236}">
                <a16:creationId xmlns:a16="http://schemas.microsoft.com/office/drawing/2014/main" xmlns=""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xmlns=""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xmlns=""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xmlns=""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xmlns=""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9" name="Text Placeholder 8">
            <a:extLst>
              <a:ext uri="{FF2B5EF4-FFF2-40B4-BE49-F238E27FC236}">
                <a16:creationId xmlns:a16="http://schemas.microsoft.com/office/drawing/2014/main" xmlns=""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1" name="Text Placeholder 10">
            <a:extLst>
              <a:ext uri="{FF2B5EF4-FFF2-40B4-BE49-F238E27FC236}">
                <a16:creationId xmlns:a16="http://schemas.microsoft.com/office/drawing/2014/main" xmlns=""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xmlns=""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
        <p:nvSpPr>
          <p:cNvPr id="12" name="Text Placeholder 11">
            <a:extLst>
              <a:ext uri="{FF2B5EF4-FFF2-40B4-BE49-F238E27FC236}">
                <a16:creationId xmlns:a16="http://schemas.microsoft.com/office/drawing/2014/main" xmlns=""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3" name="Footer Placeholder 2">
            <a:extLst>
              <a:ext uri="{FF2B5EF4-FFF2-40B4-BE49-F238E27FC236}">
                <a16:creationId xmlns:a16="http://schemas.microsoft.com/office/drawing/2014/main" xmlns=""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2080</Words>
  <Application>Microsoft Office PowerPoint</Application>
  <PresentationFormat>Widescreen</PresentationFormat>
  <Paragraphs>351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Gill Sans MT</vt:lpstr>
      <vt:lpstr>Segoe UI</vt:lpstr>
      <vt:lpstr>Segoe UI Light</vt:lpstr>
      <vt:lpstr>Segoe UI Semibold</vt:lpstr>
      <vt:lpstr>Tahoma</vt:lpstr>
      <vt:lpstr>Office Theme</vt:lpstr>
      <vt:lpstr>POLYMER JS</vt:lpstr>
      <vt:lpstr>ABOUT POLYMER</vt:lpstr>
      <vt:lpstr>Why Use Polymer …</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2020-01-30T10:27:57Z</dcterms:created>
  <dcterms:modified xsi:type="dcterms:W3CDTF">2020-01-30T11:01:13Z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