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4"/>
  </p:sldMasterIdLst>
  <p:notesMasterIdLst>
    <p:notesMasterId r:id="rId26"/>
  </p:notesMasterIdLst>
  <p:sldIdLst>
    <p:sldId id="257" r:id="rId5"/>
    <p:sldId id="258" r:id="rId6"/>
    <p:sldId id="271" r:id="rId7"/>
    <p:sldId id="285" r:id="rId8"/>
    <p:sldId id="286" r:id="rId9"/>
    <p:sldId id="287" r:id="rId10"/>
    <p:sldId id="272" r:id="rId11"/>
    <p:sldId id="288" r:id="rId12"/>
    <p:sldId id="289" r:id="rId13"/>
    <p:sldId id="291" r:id="rId14"/>
    <p:sldId id="290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28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9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264553-9662-47A3-B9FB-BD6FFDB38D0A}" v="145" dt="2025-02-03T11:41:24.0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Stijl, thema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Stijl, licht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033" autoAdjust="0"/>
  </p:normalViewPr>
  <p:slideViewPr>
    <p:cSldViewPr snapToGrid="0">
      <p:cViewPr>
        <p:scale>
          <a:sx n="80" d="100"/>
          <a:sy n="80" d="100"/>
        </p:scale>
        <p:origin x="75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lle van Barneveld" userId="bc7ecfdf-3719-43bf-9ebf-4e7030cd4705" providerId="ADAL" clId="{87264553-9662-47A3-B9FB-BD6FFDB38D0A}"/>
    <pc:docChg chg="undo custSel addSld delSld modSld sldOrd delMainMaster">
      <pc:chgData name="Jelle van Barneveld" userId="bc7ecfdf-3719-43bf-9ebf-4e7030cd4705" providerId="ADAL" clId="{87264553-9662-47A3-B9FB-BD6FFDB38D0A}" dt="2025-02-03T11:41:24.072" v="2273"/>
      <pc:docMkLst>
        <pc:docMk/>
      </pc:docMkLst>
      <pc:sldChg chg="del">
        <pc:chgData name="Jelle van Barneveld" userId="bc7ecfdf-3719-43bf-9ebf-4e7030cd4705" providerId="ADAL" clId="{87264553-9662-47A3-B9FB-BD6FFDB38D0A}" dt="2025-02-03T10:31:04.319" v="0" actId="47"/>
        <pc:sldMkLst>
          <pc:docMk/>
          <pc:sldMk cId="3325418455" sldId="256"/>
        </pc:sldMkLst>
      </pc:sldChg>
      <pc:sldChg chg="addSp delSp modSp mod">
        <pc:chgData name="Jelle van Barneveld" userId="bc7ecfdf-3719-43bf-9ebf-4e7030cd4705" providerId="ADAL" clId="{87264553-9662-47A3-B9FB-BD6FFDB38D0A}" dt="2025-02-03T10:51:25.160" v="1054" actId="478"/>
        <pc:sldMkLst>
          <pc:docMk/>
          <pc:sldMk cId="1730801611" sldId="257"/>
        </pc:sldMkLst>
        <pc:spChg chg="del">
          <ac:chgData name="Jelle van Barneveld" userId="bc7ecfdf-3719-43bf-9ebf-4e7030cd4705" providerId="ADAL" clId="{87264553-9662-47A3-B9FB-BD6FFDB38D0A}" dt="2025-02-03T10:31:19.664" v="1" actId="478"/>
          <ac:spMkLst>
            <pc:docMk/>
            <pc:sldMk cId="1730801611" sldId="257"/>
            <ac:spMk id="3" creationId="{26EA41DE-449E-A643-0051-732EADD4E358}"/>
          </ac:spMkLst>
        </pc:spChg>
        <pc:spChg chg="add mod">
          <ac:chgData name="Jelle van Barneveld" userId="bc7ecfdf-3719-43bf-9ebf-4e7030cd4705" providerId="ADAL" clId="{87264553-9662-47A3-B9FB-BD6FFDB38D0A}" dt="2025-02-03T10:31:19.980" v="2"/>
          <ac:spMkLst>
            <pc:docMk/>
            <pc:sldMk cId="1730801611" sldId="257"/>
            <ac:spMk id="4" creationId="{3FBF8A5A-16C3-CB90-D555-97EC04487BDB}"/>
          </ac:spMkLst>
        </pc:spChg>
        <pc:spChg chg="add">
          <ac:chgData name="Jelle van Barneveld" userId="bc7ecfdf-3719-43bf-9ebf-4e7030cd4705" providerId="ADAL" clId="{87264553-9662-47A3-B9FB-BD6FFDB38D0A}" dt="2025-02-03T10:50:55.981" v="1053"/>
          <ac:spMkLst>
            <pc:docMk/>
            <pc:sldMk cId="1730801611" sldId="257"/>
            <ac:spMk id="6" creationId="{63D14ED9-976F-3CDA-6510-65B4D976BB11}"/>
          </ac:spMkLst>
        </pc:spChg>
        <pc:spChg chg="del">
          <ac:chgData name="Jelle van Barneveld" userId="bc7ecfdf-3719-43bf-9ebf-4e7030cd4705" providerId="ADAL" clId="{87264553-9662-47A3-B9FB-BD6FFDB38D0A}" dt="2025-02-03T10:31:19.664" v="1" actId="478"/>
          <ac:spMkLst>
            <pc:docMk/>
            <pc:sldMk cId="1730801611" sldId="257"/>
            <ac:spMk id="7" creationId="{BAAD41C4-AB8B-603C-1D5D-873690001E0D}"/>
          </ac:spMkLst>
        </pc:spChg>
        <pc:picChg chg="add del mod">
          <ac:chgData name="Jelle van Barneveld" userId="bc7ecfdf-3719-43bf-9ebf-4e7030cd4705" providerId="ADAL" clId="{87264553-9662-47A3-B9FB-BD6FFDB38D0A}" dt="2025-02-03T10:49:50.515" v="1039" actId="21"/>
          <ac:picMkLst>
            <pc:docMk/>
            <pc:sldMk cId="1730801611" sldId="257"/>
            <ac:picMk id="5" creationId="{891397D2-C347-C4B9-030D-C2E553B47795}"/>
          </ac:picMkLst>
        </pc:picChg>
        <pc:picChg chg="add del mod">
          <ac:chgData name="Jelle van Barneveld" userId="bc7ecfdf-3719-43bf-9ebf-4e7030cd4705" providerId="ADAL" clId="{87264553-9662-47A3-B9FB-BD6FFDB38D0A}" dt="2025-02-03T10:50:17.025" v="1048" actId="478"/>
          <ac:picMkLst>
            <pc:docMk/>
            <pc:sldMk cId="1730801611" sldId="257"/>
            <ac:picMk id="1026" creationId="{8C40FE34-0EE0-DBB5-103E-296D29AF60C8}"/>
          </ac:picMkLst>
        </pc:picChg>
        <pc:picChg chg="add del mod">
          <ac:chgData name="Jelle van Barneveld" userId="bc7ecfdf-3719-43bf-9ebf-4e7030cd4705" providerId="ADAL" clId="{87264553-9662-47A3-B9FB-BD6FFDB38D0A}" dt="2025-02-03T10:51:25.160" v="1054" actId="478"/>
          <ac:picMkLst>
            <pc:docMk/>
            <pc:sldMk cId="1730801611" sldId="257"/>
            <ac:picMk id="2050" creationId="{C1DCA6FD-D63A-F919-C1B7-48B68F0BFB9E}"/>
          </ac:picMkLst>
        </pc:picChg>
      </pc:sldChg>
      <pc:sldChg chg="addSp delSp modSp mod modAnim">
        <pc:chgData name="Jelle van Barneveld" userId="bc7ecfdf-3719-43bf-9ebf-4e7030cd4705" providerId="ADAL" clId="{87264553-9662-47A3-B9FB-BD6FFDB38D0A}" dt="2025-02-03T10:42:08.017" v="600"/>
        <pc:sldMkLst>
          <pc:docMk/>
          <pc:sldMk cId="386274684" sldId="258"/>
        </pc:sldMkLst>
        <pc:spChg chg="mod">
          <ac:chgData name="Jelle van Barneveld" userId="bc7ecfdf-3719-43bf-9ebf-4e7030cd4705" providerId="ADAL" clId="{87264553-9662-47A3-B9FB-BD6FFDB38D0A}" dt="2025-02-03T10:39:07.992" v="507" actId="1076"/>
          <ac:spMkLst>
            <pc:docMk/>
            <pc:sldMk cId="386274684" sldId="258"/>
            <ac:spMk id="2" creationId="{AB055838-C7ED-88C2-08DF-B247E02AFBB8}"/>
          </ac:spMkLst>
        </pc:spChg>
        <pc:spChg chg="add mod">
          <ac:chgData name="Jelle van Barneveld" userId="bc7ecfdf-3719-43bf-9ebf-4e7030cd4705" providerId="ADAL" clId="{87264553-9662-47A3-B9FB-BD6FFDB38D0A}" dt="2025-02-03T10:41:49.535" v="534" actId="1076"/>
          <ac:spMkLst>
            <pc:docMk/>
            <pc:sldMk cId="386274684" sldId="258"/>
            <ac:spMk id="3" creationId="{74C6448F-E135-BE86-5418-2013B706AF47}"/>
          </ac:spMkLst>
        </pc:spChg>
        <pc:spChg chg="add mod">
          <ac:chgData name="Jelle van Barneveld" userId="bc7ecfdf-3719-43bf-9ebf-4e7030cd4705" providerId="ADAL" clId="{87264553-9662-47A3-B9FB-BD6FFDB38D0A}" dt="2025-02-03T10:41:45.940" v="533" actId="1076"/>
          <ac:spMkLst>
            <pc:docMk/>
            <pc:sldMk cId="386274684" sldId="258"/>
            <ac:spMk id="4" creationId="{3733150C-5EC8-3EAB-F0BE-62B8F2436513}"/>
          </ac:spMkLst>
        </pc:spChg>
        <pc:spChg chg="mod">
          <ac:chgData name="Jelle van Barneveld" userId="bc7ecfdf-3719-43bf-9ebf-4e7030cd4705" providerId="ADAL" clId="{87264553-9662-47A3-B9FB-BD6FFDB38D0A}" dt="2025-02-03T10:41:00.432" v="519" actId="1076"/>
          <ac:spMkLst>
            <pc:docMk/>
            <pc:sldMk cId="386274684" sldId="258"/>
            <ac:spMk id="7" creationId="{44D485DA-CE64-C41D-89EA-EE617D435320}"/>
          </ac:spMkLst>
        </pc:spChg>
        <pc:spChg chg="add mod">
          <ac:chgData name="Jelle van Barneveld" userId="bc7ecfdf-3719-43bf-9ebf-4e7030cd4705" providerId="ADAL" clId="{87264553-9662-47A3-B9FB-BD6FFDB38D0A}" dt="2025-02-03T10:38:51.900" v="470" actId="20577"/>
          <ac:spMkLst>
            <pc:docMk/>
            <pc:sldMk cId="386274684" sldId="258"/>
            <ac:spMk id="8" creationId="{246A190D-D2FC-F0F8-8D3B-2FE324F07D58}"/>
          </ac:spMkLst>
        </pc:spChg>
        <pc:spChg chg="add mod">
          <ac:chgData name="Jelle van Barneveld" userId="bc7ecfdf-3719-43bf-9ebf-4e7030cd4705" providerId="ADAL" clId="{87264553-9662-47A3-B9FB-BD6FFDB38D0A}" dt="2025-02-03T10:39:10.840" v="508" actId="1076"/>
          <ac:spMkLst>
            <pc:docMk/>
            <pc:sldMk cId="386274684" sldId="258"/>
            <ac:spMk id="9" creationId="{E0271208-A1AD-D3AE-2063-E369E8BD31B4}"/>
          </ac:spMkLst>
        </pc:spChg>
        <pc:spChg chg="add mod">
          <ac:chgData name="Jelle van Barneveld" userId="bc7ecfdf-3719-43bf-9ebf-4e7030cd4705" providerId="ADAL" clId="{87264553-9662-47A3-B9FB-BD6FFDB38D0A}" dt="2025-02-03T10:39:20.607" v="511" actId="1076"/>
          <ac:spMkLst>
            <pc:docMk/>
            <pc:sldMk cId="386274684" sldId="258"/>
            <ac:spMk id="10" creationId="{46F7F8EC-D2C6-1524-B830-2CE9C19CCA74}"/>
          </ac:spMkLst>
        </pc:spChg>
        <pc:spChg chg="add mod">
          <ac:chgData name="Jelle van Barneveld" userId="bc7ecfdf-3719-43bf-9ebf-4e7030cd4705" providerId="ADAL" clId="{87264553-9662-47A3-B9FB-BD6FFDB38D0A}" dt="2025-02-03T10:39:17.974" v="510" actId="1076"/>
          <ac:spMkLst>
            <pc:docMk/>
            <pc:sldMk cId="386274684" sldId="258"/>
            <ac:spMk id="11" creationId="{5D0780F7-5220-D0EB-F041-89020E249C6C}"/>
          </ac:spMkLst>
        </pc:spChg>
        <pc:spChg chg="add mod">
          <ac:chgData name="Jelle van Barneveld" userId="bc7ecfdf-3719-43bf-9ebf-4e7030cd4705" providerId="ADAL" clId="{87264553-9662-47A3-B9FB-BD6FFDB38D0A}" dt="2025-02-03T10:39:01.962" v="506" actId="20577"/>
          <ac:spMkLst>
            <pc:docMk/>
            <pc:sldMk cId="386274684" sldId="258"/>
            <ac:spMk id="12" creationId="{48671C3A-E1FD-FC1C-F861-150BD99845E8}"/>
          </ac:spMkLst>
        </pc:spChg>
        <pc:spChg chg="mod">
          <ac:chgData name="Jelle van Barneveld" userId="bc7ecfdf-3719-43bf-9ebf-4e7030cd4705" providerId="ADAL" clId="{87264553-9662-47A3-B9FB-BD6FFDB38D0A}" dt="2025-02-03T10:35:41.748" v="144" actId="1076"/>
          <ac:spMkLst>
            <pc:docMk/>
            <pc:sldMk cId="386274684" sldId="258"/>
            <ac:spMk id="13" creationId="{AF490D3E-EF89-C010-3F4B-F601B3E08A37}"/>
          </ac:spMkLst>
        </pc:spChg>
        <pc:spChg chg="mod">
          <ac:chgData name="Jelle van Barneveld" userId="bc7ecfdf-3719-43bf-9ebf-4e7030cd4705" providerId="ADAL" clId="{87264553-9662-47A3-B9FB-BD6FFDB38D0A}" dt="2025-02-03T10:37:05.101" v="293" actId="20577"/>
          <ac:spMkLst>
            <pc:docMk/>
            <pc:sldMk cId="386274684" sldId="258"/>
            <ac:spMk id="15" creationId="{B00320AE-CE57-9D64-F411-B113070D2BCC}"/>
          </ac:spMkLst>
        </pc:spChg>
        <pc:spChg chg="add mod">
          <ac:chgData name="Jelle van Barneveld" userId="bc7ecfdf-3719-43bf-9ebf-4e7030cd4705" providerId="ADAL" clId="{87264553-9662-47A3-B9FB-BD6FFDB38D0A}" dt="2025-02-03T10:42:05.062" v="599" actId="20577"/>
          <ac:spMkLst>
            <pc:docMk/>
            <pc:sldMk cId="386274684" sldId="258"/>
            <ac:spMk id="16" creationId="{CEDFF05B-E41C-D153-C4AC-597564F3839A}"/>
          </ac:spMkLst>
        </pc:spChg>
        <pc:spChg chg="del">
          <ac:chgData name="Jelle van Barneveld" userId="bc7ecfdf-3719-43bf-9ebf-4e7030cd4705" providerId="ADAL" clId="{87264553-9662-47A3-B9FB-BD6FFDB38D0A}" dt="2025-02-03T10:36:54.969" v="289" actId="478"/>
          <ac:spMkLst>
            <pc:docMk/>
            <pc:sldMk cId="386274684" sldId="258"/>
            <ac:spMk id="19" creationId="{8F0621E4-74F4-FAC7-0E0A-2A8DDEB96310}"/>
          </ac:spMkLst>
        </pc:spChg>
        <pc:picChg chg="mod">
          <ac:chgData name="Jelle van Barneveld" userId="bc7ecfdf-3719-43bf-9ebf-4e7030cd4705" providerId="ADAL" clId="{87264553-9662-47A3-B9FB-BD6FFDB38D0A}" dt="2025-02-03T10:36:15.401" v="210" actId="1076"/>
          <ac:picMkLst>
            <pc:docMk/>
            <pc:sldMk cId="386274684" sldId="258"/>
            <ac:picMk id="1026" creationId="{7ED165F3-95C7-4DFE-96C3-50E651F0EA80}"/>
          </ac:picMkLst>
        </pc:picChg>
        <pc:picChg chg="mod">
          <ac:chgData name="Jelle van Barneveld" userId="bc7ecfdf-3719-43bf-9ebf-4e7030cd4705" providerId="ADAL" clId="{87264553-9662-47A3-B9FB-BD6FFDB38D0A}" dt="2025-02-03T10:37:43.633" v="323" actId="1076"/>
          <ac:picMkLst>
            <pc:docMk/>
            <pc:sldMk cId="386274684" sldId="258"/>
            <ac:picMk id="1030" creationId="{A359608D-0FAD-B299-A99E-0045AC944ADC}"/>
          </ac:picMkLst>
        </pc:picChg>
      </pc:sldChg>
      <pc:sldChg chg="addSp delSp modSp mod ord modAnim">
        <pc:chgData name="Jelle van Barneveld" userId="bc7ecfdf-3719-43bf-9ebf-4e7030cd4705" providerId="ADAL" clId="{87264553-9662-47A3-B9FB-BD6FFDB38D0A}" dt="2025-02-03T10:51:48.682" v="1061"/>
        <pc:sldMkLst>
          <pc:docMk/>
          <pc:sldMk cId="1171355929" sldId="271"/>
        </pc:sldMkLst>
        <pc:spChg chg="del mod">
          <ac:chgData name="Jelle van Barneveld" userId="bc7ecfdf-3719-43bf-9ebf-4e7030cd4705" providerId="ADAL" clId="{87264553-9662-47A3-B9FB-BD6FFDB38D0A}" dt="2025-02-03T10:45:31.671" v="602" actId="478"/>
          <ac:spMkLst>
            <pc:docMk/>
            <pc:sldMk cId="1171355929" sldId="271"/>
            <ac:spMk id="2" creationId="{E4288081-37DD-EB71-93F2-A46D7D86A880}"/>
          </ac:spMkLst>
        </pc:spChg>
        <pc:spChg chg="add mod">
          <ac:chgData name="Jelle van Barneveld" userId="bc7ecfdf-3719-43bf-9ebf-4e7030cd4705" providerId="ADAL" clId="{87264553-9662-47A3-B9FB-BD6FFDB38D0A}" dt="2025-02-03T10:49:36.189" v="1038" actId="1076"/>
          <ac:spMkLst>
            <pc:docMk/>
            <pc:sldMk cId="1171355929" sldId="271"/>
            <ac:spMk id="3" creationId="{212DF21B-06F7-D25B-76B0-18021411B2FD}"/>
          </ac:spMkLst>
        </pc:spChg>
        <pc:spChg chg="mod">
          <ac:chgData name="Jelle van Barneveld" userId="bc7ecfdf-3719-43bf-9ebf-4e7030cd4705" providerId="ADAL" clId="{87264553-9662-47A3-B9FB-BD6FFDB38D0A}" dt="2025-02-03T10:41:39.379" v="532" actId="20577"/>
          <ac:spMkLst>
            <pc:docMk/>
            <pc:sldMk cId="1171355929" sldId="271"/>
            <ac:spMk id="7" creationId="{E0E66AFB-DF6F-DB65-946D-3F73E052EE22}"/>
          </ac:spMkLst>
        </pc:spChg>
        <pc:spChg chg="del">
          <ac:chgData name="Jelle van Barneveld" userId="bc7ecfdf-3719-43bf-9ebf-4e7030cd4705" providerId="ADAL" clId="{87264553-9662-47A3-B9FB-BD6FFDB38D0A}" dt="2025-02-03T10:45:51.379" v="606" actId="478"/>
          <ac:spMkLst>
            <pc:docMk/>
            <pc:sldMk cId="1171355929" sldId="271"/>
            <ac:spMk id="27" creationId="{AA2BA045-8B04-6A83-F966-2BA7FE05CB93}"/>
          </ac:spMkLst>
        </pc:spChg>
        <pc:picChg chg="add mod">
          <ac:chgData name="Jelle van Barneveld" userId="bc7ecfdf-3719-43bf-9ebf-4e7030cd4705" providerId="ADAL" clId="{87264553-9662-47A3-B9FB-BD6FFDB38D0A}" dt="2025-02-03T10:51:41.948" v="1060" actId="14100"/>
          <ac:picMkLst>
            <pc:docMk/>
            <pc:sldMk cId="1171355929" sldId="271"/>
            <ac:picMk id="5" creationId="{891397D2-C347-C4B9-030D-C2E553B47795}"/>
          </ac:picMkLst>
        </pc:picChg>
        <pc:picChg chg="add del mod">
          <ac:chgData name="Jelle van Barneveld" userId="bc7ecfdf-3719-43bf-9ebf-4e7030cd4705" providerId="ADAL" clId="{87264553-9662-47A3-B9FB-BD6FFDB38D0A}" dt="2025-02-03T10:49:55.309" v="1042" actId="21"/>
          <ac:picMkLst>
            <pc:docMk/>
            <pc:sldMk cId="1171355929" sldId="271"/>
            <ac:picMk id="1026" creationId="{8C40FE34-0EE0-DBB5-103E-296D29AF60C8}"/>
          </ac:picMkLst>
        </pc:picChg>
      </pc:sldChg>
      <pc:sldChg chg="add">
        <pc:chgData name="Jelle van Barneveld" userId="bc7ecfdf-3719-43bf-9ebf-4e7030cd4705" providerId="ADAL" clId="{87264553-9662-47A3-B9FB-BD6FFDB38D0A}" dt="2025-02-03T11:00:40.514" v="1144"/>
        <pc:sldMkLst>
          <pc:docMk/>
          <pc:sldMk cId="1621250331" sldId="272"/>
        </pc:sldMkLst>
      </pc:sldChg>
      <pc:sldChg chg="del">
        <pc:chgData name="Jelle van Barneveld" userId="bc7ecfdf-3719-43bf-9ebf-4e7030cd4705" providerId="ADAL" clId="{87264553-9662-47A3-B9FB-BD6FFDB38D0A}" dt="2025-02-03T11:30:51.005" v="1953" actId="47"/>
        <pc:sldMkLst>
          <pc:docMk/>
          <pc:sldMk cId="1818930533" sldId="279"/>
        </pc:sldMkLst>
      </pc:sldChg>
      <pc:sldChg chg="del">
        <pc:chgData name="Jelle van Barneveld" userId="bc7ecfdf-3719-43bf-9ebf-4e7030cd4705" providerId="ADAL" clId="{87264553-9662-47A3-B9FB-BD6FFDB38D0A}" dt="2025-02-03T11:30:50.229" v="1952" actId="47"/>
        <pc:sldMkLst>
          <pc:docMk/>
          <pc:sldMk cId="377259918" sldId="281"/>
        </pc:sldMkLst>
      </pc:sldChg>
      <pc:sldChg chg="addSp delSp del mod">
        <pc:chgData name="Jelle van Barneveld" userId="bc7ecfdf-3719-43bf-9ebf-4e7030cd4705" providerId="ADAL" clId="{87264553-9662-47A3-B9FB-BD6FFDB38D0A}" dt="2025-02-03T11:30:49.518" v="1951" actId="47"/>
        <pc:sldMkLst>
          <pc:docMk/>
          <pc:sldMk cId="1393805958" sldId="282"/>
        </pc:sldMkLst>
        <pc:picChg chg="add del">
          <ac:chgData name="Jelle van Barneveld" userId="bc7ecfdf-3719-43bf-9ebf-4e7030cd4705" providerId="ADAL" clId="{87264553-9662-47A3-B9FB-BD6FFDB38D0A}" dt="2025-02-03T10:56:57.859" v="1106" actId="21"/>
          <ac:picMkLst>
            <pc:docMk/>
            <pc:sldMk cId="1393805958" sldId="282"/>
            <ac:picMk id="10" creationId="{935DE53E-4182-3869-5395-2D6AFA86E341}"/>
          </ac:picMkLst>
        </pc:picChg>
        <pc:picChg chg="add del">
          <ac:chgData name="Jelle van Barneveld" userId="bc7ecfdf-3719-43bf-9ebf-4e7030cd4705" providerId="ADAL" clId="{87264553-9662-47A3-B9FB-BD6FFDB38D0A}" dt="2025-02-03T11:03:46.575" v="1147" actId="21"/>
          <ac:picMkLst>
            <pc:docMk/>
            <pc:sldMk cId="1393805958" sldId="282"/>
            <ac:picMk id="12" creationId="{7BCD230C-0D6C-8B25-86FE-2F46BC02E989}"/>
          </ac:picMkLst>
        </pc:picChg>
        <pc:picChg chg="add del">
          <ac:chgData name="Jelle van Barneveld" userId="bc7ecfdf-3719-43bf-9ebf-4e7030cd4705" providerId="ADAL" clId="{87264553-9662-47A3-B9FB-BD6FFDB38D0A}" dt="2025-02-03T11:09:47.743" v="1201" actId="21"/>
          <ac:picMkLst>
            <pc:docMk/>
            <pc:sldMk cId="1393805958" sldId="282"/>
            <ac:picMk id="14" creationId="{0047D06C-B292-27A4-FCEE-FB8CC8411275}"/>
          </ac:picMkLst>
        </pc:picChg>
      </pc:sldChg>
      <pc:sldChg chg="del">
        <pc:chgData name="Jelle van Barneveld" userId="bc7ecfdf-3719-43bf-9ebf-4e7030cd4705" providerId="ADAL" clId="{87264553-9662-47A3-B9FB-BD6FFDB38D0A}" dt="2025-02-03T11:30:51.645" v="1954" actId="47"/>
        <pc:sldMkLst>
          <pc:docMk/>
          <pc:sldMk cId="2140939219" sldId="283"/>
        </pc:sldMkLst>
      </pc:sldChg>
      <pc:sldChg chg="add ord modAnim">
        <pc:chgData name="Jelle van Barneveld" userId="bc7ecfdf-3719-43bf-9ebf-4e7030cd4705" providerId="ADAL" clId="{87264553-9662-47A3-B9FB-BD6FFDB38D0A}" dt="2025-02-03T10:54:48.580" v="1088"/>
        <pc:sldMkLst>
          <pc:docMk/>
          <pc:sldMk cId="3061401871" sldId="284"/>
        </pc:sldMkLst>
      </pc:sldChg>
      <pc:sldChg chg="addSp delSp modSp add mod ord">
        <pc:chgData name="Jelle van Barneveld" userId="bc7ecfdf-3719-43bf-9ebf-4e7030cd4705" providerId="ADAL" clId="{87264553-9662-47A3-B9FB-BD6FFDB38D0A}" dt="2025-02-03T10:54:21.212" v="1086" actId="1582"/>
        <pc:sldMkLst>
          <pc:docMk/>
          <pc:sldMk cId="2909941938" sldId="285"/>
        </pc:sldMkLst>
        <pc:spChg chg="del">
          <ac:chgData name="Jelle van Barneveld" userId="bc7ecfdf-3719-43bf-9ebf-4e7030cd4705" providerId="ADAL" clId="{87264553-9662-47A3-B9FB-BD6FFDB38D0A}" dt="2025-02-03T10:53:32.191" v="1064" actId="478"/>
          <ac:spMkLst>
            <pc:docMk/>
            <pc:sldMk cId="2909941938" sldId="285"/>
            <ac:spMk id="2" creationId="{EBE4844A-883A-EAE5-A90C-19E98D13DDE8}"/>
          </ac:spMkLst>
        </pc:spChg>
        <pc:spChg chg="add mod">
          <ac:chgData name="Jelle van Barneveld" userId="bc7ecfdf-3719-43bf-9ebf-4e7030cd4705" providerId="ADAL" clId="{87264553-9662-47A3-B9FB-BD6FFDB38D0A}" dt="2025-02-03T10:54:21.212" v="1086" actId="1582"/>
          <ac:spMkLst>
            <pc:docMk/>
            <pc:sldMk cId="2909941938" sldId="285"/>
            <ac:spMk id="5" creationId="{D35559F7-677A-EC59-6286-66F45E84B57B}"/>
          </ac:spMkLst>
        </pc:spChg>
        <pc:spChg chg="mod">
          <ac:chgData name="Jelle van Barneveld" userId="bc7ecfdf-3719-43bf-9ebf-4e7030cd4705" providerId="ADAL" clId="{87264553-9662-47A3-B9FB-BD6FFDB38D0A}" dt="2025-02-03T10:53:36.078" v="1076" actId="20577"/>
          <ac:spMkLst>
            <pc:docMk/>
            <pc:sldMk cId="2909941938" sldId="285"/>
            <ac:spMk id="7" creationId="{FA66DF36-2FCD-6A81-174C-545C034477E7}"/>
          </ac:spMkLst>
        </pc:spChg>
        <pc:spChg chg="del">
          <ac:chgData name="Jelle van Barneveld" userId="bc7ecfdf-3719-43bf-9ebf-4e7030cd4705" providerId="ADAL" clId="{87264553-9662-47A3-B9FB-BD6FFDB38D0A}" dt="2025-02-03T10:53:39.790" v="1077" actId="478"/>
          <ac:spMkLst>
            <pc:docMk/>
            <pc:sldMk cId="2909941938" sldId="285"/>
            <ac:spMk id="27" creationId="{647B16FD-039B-D2DA-C6AF-F93119B88CA1}"/>
          </ac:spMkLst>
        </pc:spChg>
        <pc:picChg chg="add mod">
          <ac:chgData name="Jelle van Barneveld" userId="bc7ecfdf-3719-43bf-9ebf-4e7030cd4705" providerId="ADAL" clId="{87264553-9662-47A3-B9FB-BD6FFDB38D0A}" dt="2025-02-03T10:53:54.650" v="1081" actId="14100"/>
          <ac:picMkLst>
            <pc:docMk/>
            <pc:sldMk cId="2909941938" sldId="285"/>
            <ac:picMk id="4" creationId="{9554BB4E-70CF-D979-E805-1F2526C82EE1}"/>
          </ac:picMkLst>
        </pc:picChg>
      </pc:sldChg>
      <pc:sldChg chg="addSp delSp modSp add mod">
        <pc:chgData name="Jelle van Barneveld" userId="bc7ecfdf-3719-43bf-9ebf-4e7030cd4705" providerId="ADAL" clId="{87264553-9662-47A3-B9FB-BD6FFDB38D0A}" dt="2025-02-03T10:57:34.009" v="1117" actId="14100"/>
        <pc:sldMkLst>
          <pc:docMk/>
          <pc:sldMk cId="2564587758" sldId="286"/>
        </pc:sldMkLst>
        <pc:spChg chg="mod ord">
          <ac:chgData name="Jelle van Barneveld" userId="bc7ecfdf-3719-43bf-9ebf-4e7030cd4705" providerId="ADAL" clId="{87264553-9662-47A3-B9FB-BD6FFDB38D0A}" dt="2025-02-03T10:57:34.009" v="1117" actId="14100"/>
          <ac:spMkLst>
            <pc:docMk/>
            <pc:sldMk cId="2564587758" sldId="286"/>
            <ac:spMk id="5" creationId="{A7587EC3-4F87-9834-2222-151F82656EB7}"/>
          </ac:spMkLst>
        </pc:spChg>
        <pc:spChg chg="mod">
          <ac:chgData name="Jelle van Barneveld" userId="bc7ecfdf-3719-43bf-9ebf-4e7030cd4705" providerId="ADAL" clId="{87264553-9662-47A3-B9FB-BD6FFDB38D0A}" dt="2025-02-03T10:56:47.180" v="1103" actId="20577"/>
          <ac:spMkLst>
            <pc:docMk/>
            <pc:sldMk cId="2564587758" sldId="286"/>
            <ac:spMk id="7" creationId="{521E00E0-6786-82D2-21A0-47072A495CCF}"/>
          </ac:spMkLst>
        </pc:spChg>
        <pc:picChg chg="del">
          <ac:chgData name="Jelle van Barneveld" userId="bc7ecfdf-3719-43bf-9ebf-4e7030cd4705" providerId="ADAL" clId="{87264553-9662-47A3-B9FB-BD6FFDB38D0A}" dt="2025-02-03T10:56:51.013" v="1104" actId="478"/>
          <ac:picMkLst>
            <pc:docMk/>
            <pc:sldMk cId="2564587758" sldId="286"/>
            <ac:picMk id="4" creationId="{20720FBA-3E11-1F23-A5A0-1E81C5BBC241}"/>
          </ac:picMkLst>
        </pc:picChg>
        <pc:picChg chg="add mod">
          <ac:chgData name="Jelle van Barneveld" userId="bc7ecfdf-3719-43bf-9ebf-4e7030cd4705" providerId="ADAL" clId="{87264553-9662-47A3-B9FB-BD6FFDB38D0A}" dt="2025-02-03T10:57:10.992" v="1111" actId="14100"/>
          <ac:picMkLst>
            <pc:docMk/>
            <pc:sldMk cId="2564587758" sldId="286"/>
            <ac:picMk id="10" creationId="{935DE53E-4182-3869-5395-2D6AFA86E341}"/>
          </ac:picMkLst>
        </pc:picChg>
      </pc:sldChg>
      <pc:sldChg chg="addSp delSp modSp add mod">
        <pc:chgData name="Jelle van Barneveld" userId="bc7ecfdf-3719-43bf-9ebf-4e7030cd4705" providerId="ADAL" clId="{87264553-9662-47A3-B9FB-BD6FFDB38D0A}" dt="2025-02-03T11:00:04.662" v="1143" actId="14100"/>
        <pc:sldMkLst>
          <pc:docMk/>
          <pc:sldMk cId="251457636" sldId="287"/>
        </pc:sldMkLst>
        <pc:spChg chg="mod ord">
          <ac:chgData name="Jelle van Barneveld" userId="bc7ecfdf-3719-43bf-9ebf-4e7030cd4705" providerId="ADAL" clId="{87264553-9662-47A3-B9FB-BD6FFDB38D0A}" dt="2025-02-03T11:00:04.662" v="1143" actId="14100"/>
          <ac:spMkLst>
            <pc:docMk/>
            <pc:sldMk cId="251457636" sldId="287"/>
            <ac:spMk id="5" creationId="{8915D0A2-175B-320C-8DE7-360CD4032604}"/>
          </ac:spMkLst>
        </pc:spChg>
        <pc:spChg chg="mod">
          <ac:chgData name="Jelle van Barneveld" userId="bc7ecfdf-3719-43bf-9ebf-4e7030cd4705" providerId="ADAL" clId="{87264553-9662-47A3-B9FB-BD6FFDB38D0A}" dt="2025-02-03T10:57:52.720" v="1127" actId="20577"/>
          <ac:spMkLst>
            <pc:docMk/>
            <pc:sldMk cId="251457636" sldId="287"/>
            <ac:spMk id="7" creationId="{AF3DB17F-D510-6322-EFC7-C2D09A866ED7}"/>
          </ac:spMkLst>
        </pc:spChg>
        <pc:picChg chg="add del mod">
          <ac:chgData name="Jelle van Barneveld" userId="bc7ecfdf-3719-43bf-9ebf-4e7030cd4705" providerId="ADAL" clId="{87264553-9662-47A3-B9FB-BD6FFDB38D0A}" dt="2025-02-03T10:59:30.011" v="1132" actId="478"/>
          <ac:picMkLst>
            <pc:docMk/>
            <pc:sldMk cId="251457636" sldId="287"/>
            <ac:picMk id="3" creationId="{13E930E8-1D71-1F68-B365-791A3C209836}"/>
          </ac:picMkLst>
        </pc:picChg>
        <pc:picChg chg="add mod">
          <ac:chgData name="Jelle van Barneveld" userId="bc7ecfdf-3719-43bf-9ebf-4e7030cd4705" providerId="ADAL" clId="{87264553-9662-47A3-B9FB-BD6FFDB38D0A}" dt="2025-02-03T10:59:48.065" v="1137" actId="14100"/>
          <ac:picMkLst>
            <pc:docMk/>
            <pc:sldMk cId="251457636" sldId="287"/>
            <ac:picMk id="9" creationId="{33CD1D46-B8BE-A4B7-A210-F6F4124CFD63}"/>
          </ac:picMkLst>
        </pc:picChg>
        <pc:picChg chg="del">
          <ac:chgData name="Jelle van Barneveld" userId="bc7ecfdf-3719-43bf-9ebf-4e7030cd4705" providerId="ADAL" clId="{87264553-9662-47A3-B9FB-BD6FFDB38D0A}" dt="2025-02-03T10:57:54.123" v="1128" actId="478"/>
          <ac:picMkLst>
            <pc:docMk/>
            <pc:sldMk cId="251457636" sldId="287"/>
            <ac:picMk id="10" creationId="{E4FBC1C7-2AB6-DDE6-4BC6-41EF4FD2D50D}"/>
          </ac:picMkLst>
        </pc:picChg>
      </pc:sldChg>
      <pc:sldChg chg="addSp delSp modSp add mod">
        <pc:chgData name="Jelle van Barneveld" userId="bc7ecfdf-3719-43bf-9ebf-4e7030cd4705" providerId="ADAL" clId="{87264553-9662-47A3-B9FB-BD6FFDB38D0A}" dt="2025-02-03T11:10:55.299" v="1220" actId="20577"/>
        <pc:sldMkLst>
          <pc:docMk/>
          <pc:sldMk cId="2713010564" sldId="288"/>
        </pc:sldMkLst>
        <pc:spChg chg="add mod">
          <ac:chgData name="Jelle van Barneveld" userId="bc7ecfdf-3719-43bf-9ebf-4e7030cd4705" providerId="ADAL" clId="{87264553-9662-47A3-B9FB-BD6FFDB38D0A}" dt="2025-02-03T11:05:48.759" v="1184" actId="1076"/>
          <ac:spMkLst>
            <pc:docMk/>
            <pc:sldMk cId="2713010564" sldId="288"/>
            <ac:spMk id="2" creationId="{C95C181C-9D29-D1CF-E2FC-F41C996DC689}"/>
          </ac:spMkLst>
        </pc:spChg>
        <pc:spChg chg="add mod">
          <ac:chgData name="Jelle van Barneveld" userId="bc7ecfdf-3719-43bf-9ebf-4e7030cd4705" providerId="ADAL" clId="{87264553-9662-47A3-B9FB-BD6FFDB38D0A}" dt="2025-02-03T11:06:04.827" v="1186" actId="14100"/>
          <ac:spMkLst>
            <pc:docMk/>
            <pc:sldMk cId="2713010564" sldId="288"/>
            <ac:spMk id="3" creationId="{7DA7608A-7ABE-8F6B-CE80-1548825F058E}"/>
          </ac:spMkLst>
        </pc:spChg>
        <pc:spChg chg="add mod">
          <ac:chgData name="Jelle van Barneveld" userId="bc7ecfdf-3719-43bf-9ebf-4e7030cd4705" providerId="ADAL" clId="{87264553-9662-47A3-B9FB-BD6FFDB38D0A}" dt="2025-02-03T11:06:11.011" v="1188" actId="14100"/>
          <ac:spMkLst>
            <pc:docMk/>
            <pc:sldMk cId="2713010564" sldId="288"/>
            <ac:spMk id="4" creationId="{50C3D7AE-D966-C294-9D1C-E055F8B55FDF}"/>
          </ac:spMkLst>
        </pc:spChg>
        <pc:spChg chg="del">
          <ac:chgData name="Jelle van Barneveld" userId="bc7ecfdf-3719-43bf-9ebf-4e7030cd4705" providerId="ADAL" clId="{87264553-9662-47A3-B9FB-BD6FFDB38D0A}" dt="2025-02-03T11:03:51.326" v="1149" actId="478"/>
          <ac:spMkLst>
            <pc:docMk/>
            <pc:sldMk cId="2713010564" sldId="288"/>
            <ac:spMk id="5" creationId="{EFAC08C0-A1B5-CA82-42F6-9AD28998C5AB}"/>
          </ac:spMkLst>
        </pc:spChg>
        <pc:spChg chg="mod">
          <ac:chgData name="Jelle van Barneveld" userId="bc7ecfdf-3719-43bf-9ebf-4e7030cd4705" providerId="ADAL" clId="{87264553-9662-47A3-B9FB-BD6FFDB38D0A}" dt="2025-02-03T11:10:55.299" v="1220" actId="20577"/>
          <ac:spMkLst>
            <pc:docMk/>
            <pc:sldMk cId="2713010564" sldId="288"/>
            <ac:spMk id="7" creationId="{F5C9B4E7-3D84-F96A-2161-8E2444DF016B}"/>
          </ac:spMkLst>
        </pc:spChg>
        <pc:spChg chg="add mod">
          <ac:chgData name="Jelle van Barneveld" userId="bc7ecfdf-3719-43bf-9ebf-4e7030cd4705" providerId="ADAL" clId="{87264553-9662-47A3-B9FB-BD6FFDB38D0A}" dt="2025-02-03T11:06:26.448" v="1192" actId="14100"/>
          <ac:spMkLst>
            <pc:docMk/>
            <pc:sldMk cId="2713010564" sldId="288"/>
            <ac:spMk id="13" creationId="{F4367B31-7179-B46A-ABD1-CCC82ED6E423}"/>
          </ac:spMkLst>
        </pc:spChg>
        <pc:spChg chg="add mod">
          <ac:chgData name="Jelle van Barneveld" userId="bc7ecfdf-3719-43bf-9ebf-4e7030cd4705" providerId="ADAL" clId="{87264553-9662-47A3-B9FB-BD6FFDB38D0A}" dt="2025-02-03T11:06:40.839" v="1198" actId="14100"/>
          <ac:spMkLst>
            <pc:docMk/>
            <pc:sldMk cId="2713010564" sldId="288"/>
            <ac:spMk id="14" creationId="{994402DF-8E7C-9497-03B7-7CDFD2B3D450}"/>
          </ac:spMkLst>
        </pc:spChg>
        <pc:spChg chg="add mod">
          <ac:chgData name="Jelle van Barneveld" userId="bc7ecfdf-3719-43bf-9ebf-4e7030cd4705" providerId="ADAL" clId="{87264553-9662-47A3-B9FB-BD6FFDB38D0A}" dt="2025-02-03T11:10:27.333" v="1212" actId="14100"/>
          <ac:spMkLst>
            <pc:docMk/>
            <pc:sldMk cId="2713010564" sldId="288"/>
            <ac:spMk id="15" creationId="{475CF919-2734-8512-5986-3EAB8015F410}"/>
          </ac:spMkLst>
        </pc:spChg>
        <pc:picChg chg="del">
          <ac:chgData name="Jelle van Barneveld" userId="bc7ecfdf-3719-43bf-9ebf-4e7030cd4705" providerId="ADAL" clId="{87264553-9662-47A3-B9FB-BD6FFDB38D0A}" dt="2025-02-03T11:03:49.048" v="1148" actId="478"/>
          <ac:picMkLst>
            <pc:docMk/>
            <pc:sldMk cId="2713010564" sldId="288"/>
            <ac:picMk id="9" creationId="{B0B18503-C06B-5488-E52F-EE1A6478826D}"/>
          </ac:picMkLst>
        </pc:picChg>
        <pc:picChg chg="add mod ord">
          <ac:chgData name="Jelle van Barneveld" userId="bc7ecfdf-3719-43bf-9ebf-4e7030cd4705" providerId="ADAL" clId="{87264553-9662-47A3-B9FB-BD6FFDB38D0A}" dt="2025-02-03T11:05:40.616" v="1183" actId="14100"/>
          <ac:picMkLst>
            <pc:docMk/>
            <pc:sldMk cId="2713010564" sldId="288"/>
            <ac:picMk id="11" creationId="{18ADB5FE-43FE-7815-3FAA-6AE922761735}"/>
          </ac:picMkLst>
        </pc:picChg>
        <pc:picChg chg="add del mod">
          <ac:chgData name="Jelle van Barneveld" userId="bc7ecfdf-3719-43bf-9ebf-4e7030cd4705" providerId="ADAL" clId="{87264553-9662-47A3-B9FB-BD6FFDB38D0A}" dt="2025-02-03T11:05:22.048" v="1177" actId="478"/>
          <ac:picMkLst>
            <pc:docMk/>
            <pc:sldMk cId="2713010564" sldId="288"/>
            <ac:picMk id="12" creationId="{7BCD230C-0D6C-8B25-86FE-2F46BC02E989}"/>
          </ac:picMkLst>
        </pc:picChg>
      </pc:sldChg>
      <pc:sldChg chg="addSp delSp modSp add mod">
        <pc:chgData name="Jelle van Barneveld" userId="bc7ecfdf-3719-43bf-9ebf-4e7030cd4705" providerId="ADAL" clId="{87264553-9662-47A3-B9FB-BD6FFDB38D0A}" dt="2025-02-03T11:13:48.298" v="1270" actId="22"/>
        <pc:sldMkLst>
          <pc:docMk/>
          <pc:sldMk cId="1427492736" sldId="289"/>
        </pc:sldMkLst>
        <pc:spChg chg="del">
          <ac:chgData name="Jelle van Barneveld" userId="bc7ecfdf-3719-43bf-9ebf-4e7030cd4705" providerId="ADAL" clId="{87264553-9662-47A3-B9FB-BD6FFDB38D0A}" dt="2025-02-03T11:09:57.915" v="1204" actId="478"/>
          <ac:spMkLst>
            <pc:docMk/>
            <pc:sldMk cId="1427492736" sldId="289"/>
            <ac:spMk id="2" creationId="{92E7FBAF-AE55-F0E5-ADEF-A0FF11BE7C64}"/>
          </ac:spMkLst>
        </pc:spChg>
        <pc:spChg chg="del">
          <ac:chgData name="Jelle van Barneveld" userId="bc7ecfdf-3719-43bf-9ebf-4e7030cd4705" providerId="ADAL" clId="{87264553-9662-47A3-B9FB-BD6FFDB38D0A}" dt="2025-02-03T11:09:57.915" v="1204" actId="478"/>
          <ac:spMkLst>
            <pc:docMk/>
            <pc:sldMk cId="1427492736" sldId="289"/>
            <ac:spMk id="3" creationId="{49F134EC-6093-BD88-085D-E5E0DCE2243E}"/>
          </ac:spMkLst>
        </pc:spChg>
        <pc:spChg chg="del">
          <ac:chgData name="Jelle van Barneveld" userId="bc7ecfdf-3719-43bf-9ebf-4e7030cd4705" providerId="ADAL" clId="{87264553-9662-47A3-B9FB-BD6FFDB38D0A}" dt="2025-02-03T11:09:57.915" v="1204" actId="478"/>
          <ac:spMkLst>
            <pc:docMk/>
            <pc:sldMk cId="1427492736" sldId="289"/>
            <ac:spMk id="4" creationId="{143FEED6-61D2-C8CF-5EC9-A31E7AD05F0F}"/>
          </ac:spMkLst>
        </pc:spChg>
        <pc:spChg chg="mod">
          <ac:chgData name="Jelle van Barneveld" userId="bc7ecfdf-3719-43bf-9ebf-4e7030cd4705" providerId="ADAL" clId="{87264553-9662-47A3-B9FB-BD6FFDB38D0A}" dt="2025-02-03T11:10:59.465" v="1226" actId="20577"/>
          <ac:spMkLst>
            <pc:docMk/>
            <pc:sldMk cId="1427492736" sldId="289"/>
            <ac:spMk id="7" creationId="{E6DE76AE-3419-5D1B-BA22-E26E13C42598}"/>
          </ac:spMkLst>
        </pc:spChg>
        <pc:spChg chg="add mod">
          <ac:chgData name="Jelle van Barneveld" userId="bc7ecfdf-3719-43bf-9ebf-4e7030cd4705" providerId="ADAL" clId="{87264553-9662-47A3-B9FB-BD6FFDB38D0A}" dt="2025-02-03T11:10:50.828" v="1214" actId="1076"/>
          <ac:spMkLst>
            <pc:docMk/>
            <pc:sldMk cId="1427492736" sldId="289"/>
            <ac:spMk id="10" creationId="{9F543FE1-9C4B-B2B7-1B5D-D7F5A3971867}"/>
          </ac:spMkLst>
        </pc:spChg>
        <pc:spChg chg="add mod">
          <ac:chgData name="Jelle van Barneveld" userId="bc7ecfdf-3719-43bf-9ebf-4e7030cd4705" providerId="ADAL" clId="{87264553-9662-47A3-B9FB-BD6FFDB38D0A}" dt="2025-02-03T11:11:17.089" v="1231" actId="14100"/>
          <ac:spMkLst>
            <pc:docMk/>
            <pc:sldMk cId="1427492736" sldId="289"/>
            <ac:spMk id="12" creationId="{7334233C-C7F8-E0A5-1343-8DC811E2562B}"/>
          </ac:spMkLst>
        </pc:spChg>
        <pc:spChg chg="del">
          <ac:chgData name="Jelle van Barneveld" userId="bc7ecfdf-3719-43bf-9ebf-4e7030cd4705" providerId="ADAL" clId="{87264553-9662-47A3-B9FB-BD6FFDB38D0A}" dt="2025-02-03T11:09:57.915" v="1204" actId="478"/>
          <ac:spMkLst>
            <pc:docMk/>
            <pc:sldMk cId="1427492736" sldId="289"/>
            <ac:spMk id="13" creationId="{FE6AC8C0-D79D-BBBD-C2B9-9A1EB517F467}"/>
          </ac:spMkLst>
        </pc:spChg>
        <pc:spChg chg="del">
          <ac:chgData name="Jelle van Barneveld" userId="bc7ecfdf-3719-43bf-9ebf-4e7030cd4705" providerId="ADAL" clId="{87264553-9662-47A3-B9FB-BD6FFDB38D0A}" dt="2025-02-03T11:09:57.915" v="1204" actId="478"/>
          <ac:spMkLst>
            <pc:docMk/>
            <pc:sldMk cId="1427492736" sldId="289"/>
            <ac:spMk id="14" creationId="{1D7D3949-0FEC-B322-7A63-BB7B8C3CBDE3}"/>
          </ac:spMkLst>
        </pc:spChg>
        <pc:spChg chg="add del mod">
          <ac:chgData name="Jelle van Barneveld" userId="bc7ecfdf-3719-43bf-9ebf-4e7030cd4705" providerId="ADAL" clId="{87264553-9662-47A3-B9FB-BD6FFDB38D0A}" dt="2025-02-03T11:13:48.298" v="1270" actId="22"/>
          <ac:spMkLst>
            <pc:docMk/>
            <pc:sldMk cId="1427492736" sldId="289"/>
            <ac:spMk id="16" creationId="{F0DC0FD7-F328-5973-B7F2-D4E49272550E}"/>
          </ac:spMkLst>
        </pc:spChg>
        <pc:picChg chg="add mod">
          <ac:chgData name="Jelle van Barneveld" userId="bc7ecfdf-3719-43bf-9ebf-4e7030cd4705" providerId="ADAL" clId="{87264553-9662-47A3-B9FB-BD6FFDB38D0A}" dt="2025-02-03T11:09:50.390" v="1203"/>
          <ac:picMkLst>
            <pc:docMk/>
            <pc:sldMk cId="1427492736" sldId="289"/>
            <ac:picMk id="5" creationId="{0047D06C-B292-27A4-FCEE-FB8CC8411275}"/>
          </ac:picMkLst>
        </pc:picChg>
        <pc:picChg chg="add mod">
          <ac:chgData name="Jelle van Barneveld" userId="bc7ecfdf-3719-43bf-9ebf-4e7030cd4705" providerId="ADAL" clId="{87264553-9662-47A3-B9FB-BD6FFDB38D0A}" dt="2025-02-03T11:10:08.460" v="1208" actId="14100"/>
          <ac:picMkLst>
            <pc:docMk/>
            <pc:sldMk cId="1427492736" sldId="289"/>
            <ac:picMk id="9" creationId="{3E615641-AA42-102B-7BFD-530E86A4AB15}"/>
          </ac:picMkLst>
        </pc:picChg>
        <pc:picChg chg="del">
          <ac:chgData name="Jelle van Barneveld" userId="bc7ecfdf-3719-43bf-9ebf-4e7030cd4705" providerId="ADAL" clId="{87264553-9662-47A3-B9FB-BD6FFDB38D0A}" dt="2025-02-03T11:09:49.799" v="1202" actId="478"/>
          <ac:picMkLst>
            <pc:docMk/>
            <pc:sldMk cId="1427492736" sldId="289"/>
            <ac:picMk id="11" creationId="{BDDDD889-805B-38CE-10FF-CC2223EBBF3A}"/>
          </ac:picMkLst>
        </pc:picChg>
      </pc:sldChg>
      <pc:sldChg chg="addSp delSp modSp add mod">
        <pc:chgData name="Jelle van Barneveld" userId="bc7ecfdf-3719-43bf-9ebf-4e7030cd4705" providerId="ADAL" clId="{87264553-9662-47A3-B9FB-BD6FFDB38D0A}" dt="2025-02-03T11:14:51.217" v="1475" actId="20577"/>
        <pc:sldMkLst>
          <pc:docMk/>
          <pc:sldMk cId="536157228" sldId="290"/>
        </pc:sldMkLst>
        <pc:spChg chg="mod">
          <ac:chgData name="Jelle van Barneveld" userId="bc7ecfdf-3719-43bf-9ebf-4e7030cd4705" providerId="ADAL" clId="{87264553-9662-47A3-B9FB-BD6FFDB38D0A}" dt="2025-02-03T11:12:53.110" v="1256" actId="20577"/>
          <ac:spMkLst>
            <pc:docMk/>
            <pc:sldMk cId="536157228" sldId="290"/>
            <ac:spMk id="7" creationId="{CE0C73AC-ACF7-998C-C1A8-617D00F9E726}"/>
          </ac:spMkLst>
        </pc:spChg>
        <pc:spChg chg="del">
          <ac:chgData name="Jelle van Barneveld" userId="bc7ecfdf-3719-43bf-9ebf-4e7030cd4705" providerId="ADAL" clId="{87264553-9662-47A3-B9FB-BD6FFDB38D0A}" dt="2025-02-03T11:13:23.772" v="1260" actId="478"/>
          <ac:spMkLst>
            <pc:docMk/>
            <pc:sldMk cId="536157228" sldId="290"/>
            <ac:spMk id="10" creationId="{FD4388FF-350B-722C-4051-ED4FA0F80412}"/>
          </ac:spMkLst>
        </pc:spChg>
        <pc:spChg chg="del">
          <ac:chgData name="Jelle van Barneveld" userId="bc7ecfdf-3719-43bf-9ebf-4e7030cd4705" providerId="ADAL" clId="{87264553-9662-47A3-B9FB-BD6FFDB38D0A}" dt="2025-02-03T11:13:23.772" v="1260" actId="478"/>
          <ac:spMkLst>
            <pc:docMk/>
            <pc:sldMk cId="536157228" sldId="290"/>
            <ac:spMk id="12" creationId="{25270D97-CC60-6317-5E5B-EDCF1E2D7B9C}"/>
          </ac:spMkLst>
        </pc:spChg>
        <pc:spChg chg="add mod">
          <ac:chgData name="Jelle van Barneveld" userId="bc7ecfdf-3719-43bf-9ebf-4e7030cd4705" providerId="ADAL" clId="{87264553-9662-47A3-B9FB-BD6FFDB38D0A}" dt="2025-02-03T11:14:51.217" v="1475" actId="20577"/>
          <ac:spMkLst>
            <pc:docMk/>
            <pc:sldMk cId="536157228" sldId="290"/>
            <ac:spMk id="13" creationId="{F4D79B9C-1ADA-E294-57E7-5914407EB3DF}"/>
          </ac:spMkLst>
        </pc:spChg>
        <pc:picChg chg="add del">
          <ac:chgData name="Jelle van Barneveld" userId="bc7ecfdf-3719-43bf-9ebf-4e7030cd4705" providerId="ADAL" clId="{87264553-9662-47A3-B9FB-BD6FFDB38D0A}" dt="2025-02-03T11:13:19.737" v="1259" actId="22"/>
          <ac:picMkLst>
            <pc:docMk/>
            <pc:sldMk cId="536157228" sldId="290"/>
            <ac:picMk id="3" creationId="{64C118AD-3346-699F-3625-C84494A15EDF}"/>
          </ac:picMkLst>
        </pc:picChg>
        <pc:picChg chg="add mod">
          <ac:chgData name="Jelle van Barneveld" userId="bc7ecfdf-3719-43bf-9ebf-4e7030cd4705" providerId="ADAL" clId="{87264553-9662-47A3-B9FB-BD6FFDB38D0A}" dt="2025-02-03T11:13:31.224" v="1264" actId="14100"/>
          <ac:picMkLst>
            <pc:docMk/>
            <pc:sldMk cId="536157228" sldId="290"/>
            <ac:picMk id="5" creationId="{CE69BEAD-6FEC-3596-A2EF-4D36F3B83247}"/>
          </ac:picMkLst>
        </pc:picChg>
        <pc:picChg chg="del">
          <ac:chgData name="Jelle van Barneveld" userId="bc7ecfdf-3719-43bf-9ebf-4e7030cd4705" providerId="ADAL" clId="{87264553-9662-47A3-B9FB-BD6FFDB38D0A}" dt="2025-02-03T11:13:18.218" v="1257" actId="478"/>
          <ac:picMkLst>
            <pc:docMk/>
            <pc:sldMk cId="536157228" sldId="290"/>
            <ac:picMk id="9" creationId="{1CFDE0C5-CE03-1740-E090-2D82C08C0A52}"/>
          </ac:picMkLst>
        </pc:picChg>
      </pc:sldChg>
      <pc:sldChg chg="add">
        <pc:chgData name="Jelle van Barneveld" userId="bc7ecfdf-3719-43bf-9ebf-4e7030cd4705" providerId="ADAL" clId="{87264553-9662-47A3-B9FB-BD6FFDB38D0A}" dt="2025-02-03T11:12:20.671" v="1233"/>
        <pc:sldMkLst>
          <pc:docMk/>
          <pc:sldMk cId="875902603" sldId="291"/>
        </pc:sldMkLst>
      </pc:sldChg>
      <pc:sldChg chg="addSp delSp modSp add mod">
        <pc:chgData name="Jelle van Barneveld" userId="bc7ecfdf-3719-43bf-9ebf-4e7030cd4705" providerId="ADAL" clId="{87264553-9662-47A3-B9FB-BD6FFDB38D0A}" dt="2025-02-03T11:18:40.730" v="1627" actId="20577"/>
        <pc:sldMkLst>
          <pc:docMk/>
          <pc:sldMk cId="3914988317" sldId="292"/>
        </pc:sldMkLst>
        <pc:spChg chg="add mod">
          <ac:chgData name="Jelle van Barneveld" userId="bc7ecfdf-3719-43bf-9ebf-4e7030cd4705" providerId="ADAL" clId="{87264553-9662-47A3-B9FB-BD6FFDB38D0A}" dt="2025-02-03T11:17:51.989" v="1497" actId="1582"/>
          <ac:spMkLst>
            <pc:docMk/>
            <pc:sldMk cId="3914988317" sldId="292"/>
            <ac:spMk id="4" creationId="{1A375941-F84E-5D0F-D784-37ADB9841569}"/>
          </ac:spMkLst>
        </pc:spChg>
        <pc:spChg chg="mod">
          <ac:chgData name="Jelle van Barneveld" userId="bc7ecfdf-3719-43bf-9ebf-4e7030cd4705" providerId="ADAL" clId="{87264553-9662-47A3-B9FB-BD6FFDB38D0A}" dt="2025-02-03T11:15:16.198" v="1483" actId="20577"/>
          <ac:spMkLst>
            <pc:docMk/>
            <pc:sldMk cId="3914988317" sldId="292"/>
            <ac:spMk id="7" creationId="{4155DDAB-FD62-EA00-F955-8A3347F63B18}"/>
          </ac:spMkLst>
        </pc:spChg>
        <pc:spChg chg="add mod">
          <ac:chgData name="Jelle van Barneveld" userId="bc7ecfdf-3719-43bf-9ebf-4e7030cd4705" providerId="ADAL" clId="{87264553-9662-47A3-B9FB-BD6FFDB38D0A}" dt="2025-02-03T11:18:09.043" v="1501" actId="14100"/>
          <ac:spMkLst>
            <pc:docMk/>
            <pc:sldMk cId="3914988317" sldId="292"/>
            <ac:spMk id="9" creationId="{485FBA5C-1087-5005-36E5-A1F0CB2ED4E2}"/>
          </ac:spMkLst>
        </pc:spChg>
        <pc:spChg chg="add mod">
          <ac:chgData name="Jelle van Barneveld" userId="bc7ecfdf-3719-43bf-9ebf-4e7030cd4705" providerId="ADAL" clId="{87264553-9662-47A3-B9FB-BD6FFDB38D0A}" dt="2025-02-03T11:18:40.730" v="1627" actId="20577"/>
          <ac:spMkLst>
            <pc:docMk/>
            <pc:sldMk cId="3914988317" sldId="292"/>
            <ac:spMk id="10" creationId="{145A57D2-420A-A4BA-EE6C-9BC678697AFE}"/>
          </ac:spMkLst>
        </pc:spChg>
        <pc:spChg chg="del">
          <ac:chgData name="Jelle van Barneveld" userId="bc7ecfdf-3719-43bf-9ebf-4e7030cd4705" providerId="ADAL" clId="{87264553-9662-47A3-B9FB-BD6FFDB38D0A}" dt="2025-02-03T11:17:19.468" v="1489" actId="478"/>
          <ac:spMkLst>
            <pc:docMk/>
            <pc:sldMk cId="3914988317" sldId="292"/>
            <ac:spMk id="13" creationId="{670B43B8-EC71-7A3A-68E9-125F6B5699EB}"/>
          </ac:spMkLst>
        </pc:spChg>
        <pc:picChg chg="add mod">
          <ac:chgData name="Jelle van Barneveld" userId="bc7ecfdf-3719-43bf-9ebf-4e7030cd4705" providerId="ADAL" clId="{87264553-9662-47A3-B9FB-BD6FFDB38D0A}" dt="2025-02-03T11:17:32.268" v="1493" actId="1076"/>
          <ac:picMkLst>
            <pc:docMk/>
            <pc:sldMk cId="3914988317" sldId="292"/>
            <ac:picMk id="3" creationId="{EAE24418-BD6D-D499-8F5B-ED7A6761EE5A}"/>
          </ac:picMkLst>
        </pc:picChg>
        <pc:picChg chg="del">
          <ac:chgData name="Jelle van Barneveld" userId="bc7ecfdf-3719-43bf-9ebf-4e7030cd4705" providerId="ADAL" clId="{87264553-9662-47A3-B9FB-BD6FFDB38D0A}" dt="2025-02-03T11:17:10.461" v="1485" actId="478"/>
          <ac:picMkLst>
            <pc:docMk/>
            <pc:sldMk cId="3914988317" sldId="292"/>
            <ac:picMk id="5" creationId="{999DF5F2-AE70-0A53-C966-056145E1BC02}"/>
          </ac:picMkLst>
        </pc:picChg>
      </pc:sldChg>
      <pc:sldChg chg="add">
        <pc:chgData name="Jelle van Barneveld" userId="bc7ecfdf-3719-43bf-9ebf-4e7030cd4705" providerId="ADAL" clId="{87264553-9662-47A3-B9FB-BD6FFDB38D0A}" dt="2025-02-03T11:15:22.373" v="1484"/>
        <pc:sldMkLst>
          <pc:docMk/>
          <pc:sldMk cId="1994170095" sldId="293"/>
        </pc:sldMkLst>
      </pc:sldChg>
      <pc:sldChg chg="addSp delSp modSp add mod">
        <pc:chgData name="Jelle van Barneveld" userId="bc7ecfdf-3719-43bf-9ebf-4e7030cd4705" providerId="ADAL" clId="{87264553-9662-47A3-B9FB-BD6FFDB38D0A}" dt="2025-02-03T11:26:43.515" v="1823" actId="20577"/>
        <pc:sldMkLst>
          <pc:docMk/>
          <pc:sldMk cId="2332287706" sldId="294"/>
        </pc:sldMkLst>
        <pc:spChg chg="del">
          <ac:chgData name="Jelle van Barneveld" userId="bc7ecfdf-3719-43bf-9ebf-4e7030cd4705" providerId="ADAL" clId="{87264553-9662-47A3-B9FB-BD6FFDB38D0A}" dt="2025-02-03T11:19:55.526" v="1681" actId="478"/>
          <ac:spMkLst>
            <pc:docMk/>
            <pc:sldMk cId="2332287706" sldId="294"/>
            <ac:spMk id="4" creationId="{5A69B9F7-D9DB-AACE-8BEF-A32AD678C2C6}"/>
          </ac:spMkLst>
        </pc:spChg>
        <pc:spChg chg="mod">
          <ac:chgData name="Jelle van Barneveld" userId="bc7ecfdf-3719-43bf-9ebf-4e7030cd4705" providerId="ADAL" clId="{87264553-9662-47A3-B9FB-BD6FFDB38D0A}" dt="2025-02-03T11:19:52.672" v="1680" actId="20577"/>
          <ac:spMkLst>
            <pc:docMk/>
            <pc:sldMk cId="2332287706" sldId="294"/>
            <ac:spMk id="7" creationId="{57F0F098-051D-37F1-CA97-809DBD2AC721}"/>
          </ac:spMkLst>
        </pc:spChg>
        <pc:spChg chg="mod ord">
          <ac:chgData name="Jelle van Barneveld" userId="bc7ecfdf-3719-43bf-9ebf-4e7030cd4705" providerId="ADAL" clId="{87264553-9662-47A3-B9FB-BD6FFDB38D0A}" dt="2025-02-03T11:22:35.781" v="1696" actId="1076"/>
          <ac:spMkLst>
            <pc:docMk/>
            <pc:sldMk cId="2332287706" sldId="294"/>
            <ac:spMk id="9" creationId="{D952EB93-B7FE-DC00-3046-25293CCDEDAC}"/>
          </ac:spMkLst>
        </pc:spChg>
        <pc:spChg chg="del">
          <ac:chgData name="Jelle van Barneveld" userId="bc7ecfdf-3719-43bf-9ebf-4e7030cd4705" providerId="ADAL" clId="{87264553-9662-47A3-B9FB-BD6FFDB38D0A}" dt="2025-02-03T11:21:29.010" v="1683" actId="478"/>
          <ac:spMkLst>
            <pc:docMk/>
            <pc:sldMk cId="2332287706" sldId="294"/>
            <ac:spMk id="10" creationId="{8D307662-58A9-AE42-08F9-576630335B73}"/>
          </ac:spMkLst>
        </pc:spChg>
        <pc:spChg chg="add mod">
          <ac:chgData name="Jelle van Barneveld" userId="bc7ecfdf-3719-43bf-9ebf-4e7030cd4705" providerId="ADAL" clId="{87264553-9662-47A3-B9FB-BD6FFDB38D0A}" dt="2025-02-03T11:26:43.515" v="1823" actId="20577"/>
          <ac:spMkLst>
            <pc:docMk/>
            <pc:sldMk cId="2332287706" sldId="294"/>
            <ac:spMk id="13" creationId="{50B3DC5A-FD0B-D9C5-5640-D649FF000959}"/>
          </ac:spMkLst>
        </pc:spChg>
        <pc:picChg chg="del">
          <ac:chgData name="Jelle van Barneveld" userId="bc7ecfdf-3719-43bf-9ebf-4e7030cd4705" providerId="ADAL" clId="{87264553-9662-47A3-B9FB-BD6FFDB38D0A}" dt="2025-02-03T11:19:57.005" v="1682" actId="478"/>
          <ac:picMkLst>
            <pc:docMk/>
            <pc:sldMk cId="2332287706" sldId="294"/>
            <ac:picMk id="3" creationId="{5ECE1AFF-39E1-7DF8-C5E8-9748DE4B62F3}"/>
          </ac:picMkLst>
        </pc:picChg>
        <pc:picChg chg="add del mod">
          <ac:chgData name="Jelle van Barneveld" userId="bc7ecfdf-3719-43bf-9ebf-4e7030cd4705" providerId="ADAL" clId="{87264553-9662-47A3-B9FB-BD6FFDB38D0A}" dt="2025-02-03T11:22:16.310" v="1689" actId="478"/>
          <ac:picMkLst>
            <pc:docMk/>
            <pc:sldMk cId="2332287706" sldId="294"/>
            <ac:picMk id="5" creationId="{7338BDBC-F192-951C-F2CA-AD700D622A33}"/>
          </ac:picMkLst>
        </pc:picChg>
        <pc:picChg chg="add mod">
          <ac:chgData name="Jelle van Barneveld" userId="bc7ecfdf-3719-43bf-9ebf-4e7030cd4705" providerId="ADAL" clId="{87264553-9662-47A3-B9FB-BD6FFDB38D0A}" dt="2025-02-03T11:26:36.966" v="1806" actId="14100"/>
          <ac:picMkLst>
            <pc:docMk/>
            <pc:sldMk cId="2332287706" sldId="294"/>
            <ac:picMk id="12" creationId="{6B5F9F23-3606-9A87-E131-6AC90EA2D7FD}"/>
          </ac:picMkLst>
        </pc:picChg>
      </pc:sldChg>
      <pc:sldChg chg="addSp delSp modSp add mod">
        <pc:chgData name="Jelle van Barneveld" userId="bc7ecfdf-3719-43bf-9ebf-4e7030cd4705" providerId="ADAL" clId="{87264553-9662-47A3-B9FB-BD6FFDB38D0A}" dt="2025-02-03T11:25:31.347" v="1752" actId="14100"/>
        <pc:sldMkLst>
          <pc:docMk/>
          <pc:sldMk cId="512731006" sldId="295"/>
        </pc:sldMkLst>
        <pc:spChg chg="add mod">
          <ac:chgData name="Jelle van Barneveld" userId="bc7ecfdf-3719-43bf-9ebf-4e7030cd4705" providerId="ADAL" clId="{87264553-9662-47A3-B9FB-BD6FFDB38D0A}" dt="2025-02-03T11:25:21.574" v="1749" actId="14100"/>
          <ac:spMkLst>
            <pc:docMk/>
            <pc:sldMk cId="512731006" sldId="295"/>
            <ac:spMk id="4" creationId="{CB7C9509-6352-00FA-ED4B-5F7FD9FCA01D}"/>
          </ac:spMkLst>
        </pc:spChg>
        <pc:spChg chg="add mod">
          <ac:chgData name="Jelle van Barneveld" userId="bc7ecfdf-3719-43bf-9ebf-4e7030cd4705" providerId="ADAL" clId="{87264553-9662-47A3-B9FB-BD6FFDB38D0A}" dt="2025-02-03T11:25:31.347" v="1752" actId="14100"/>
          <ac:spMkLst>
            <pc:docMk/>
            <pc:sldMk cId="512731006" sldId="295"/>
            <ac:spMk id="5" creationId="{EB6F9B1B-1EB0-D81C-0081-035BFC2E1925}"/>
          </ac:spMkLst>
        </pc:spChg>
        <pc:spChg chg="mod">
          <ac:chgData name="Jelle van Barneveld" userId="bc7ecfdf-3719-43bf-9ebf-4e7030cd4705" providerId="ADAL" clId="{87264553-9662-47A3-B9FB-BD6FFDB38D0A}" dt="2025-02-03T11:23:10.894" v="1736" actId="14100"/>
          <ac:spMkLst>
            <pc:docMk/>
            <pc:sldMk cId="512731006" sldId="295"/>
            <ac:spMk id="7" creationId="{FD2B34F0-82B5-24B6-BD06-7AEF6EFCB7D8}"/>
          </ac:spMkLst>
        </pc:spChg>
        <pc:spChg chg="mod ord">
          <ac:chgData name="Jelle van Barneveld" userId="bc7ecfdf-3719-43bf-9ebf-4e7030cd4705" providerId="ADAL" clId="{87264553-9662-47A3-B9FB-BD6FFDB38D0A}" dt="2025-02-03T11:25:12.679" v="1746" actId="14100"/>
          <ac:spMkLst>
            <pc:docMk/>
            <pc:sldMk cId="512731006" sldId="295"/>
            <ac:spMk id="9" creationId="{7619C7A7-392C-E2BB-50D6-876B1EF79AA2}"/>
          </ac:spMkLst>
        </pc:spChg>
        <pc:picChg chg="add mod">
          <ac:chgData name="Jelle van Barneveld" userId="bc7ecfdf-3719-43bf-9ebf-4e7030cd4705" providerId="ADAL" clId="{87264553-9662-47A3-B9FB-BD6FFDB38D0A}" dt="2025-02-03T11:25:04.439" v="1744" actId="14100"/>
          <ac:picMkLst>
            <pc:docMk/>
            <pc:sldMk cId="512731006" sldId="295"/>
            <ac:picMk id="3" creationId="{44C9B5D1-698C-2FF1-2C35-A2E41EDD8C59}"/>
          </ac:picMkLst>
        </pc:picChg>
        <pc:picChg chg="del">
          <ac:chgData name="Jelle van Barneveld" userId="bc7ecfdf-3719-43bf-9ebf-4e7030cd4705" providerId="ADAL" clId="{87264553-9662-47A3-B9FB-BD6FFDB38D0A}" dt="2025-02-03T11:24:47.252" v="1737" actId="478"/>
          <ac:picMkLst>
            <pc:docMk/>
            <pc:sldMk cId="512731006" sldId="295"/>
            <ac:picMk id="12" creationId="{ED63FDB1-A2B0-06A4-C2AC-53F381599713}"/>
          </ac:picMkLst>
        </pc:picChg>
      </pc:sldChg>
      <pc:sldChg chg="addSp delSp modSp add mod">
        <pc:chgData name="Jelle van Barneveld" userId="bc7ecfdf-3719-43bf-9ebf-4e7030cd4705" providerId="ADAL" clId="{87264553-9662-47A3-B9FB-BD6FFDB38D0A}" dt="2025-02-03T11:30:36.353" v="1949" actId="1076"/>
        <pc:sldMkLst>
          <pc:docMk/>
          <pc:sldMk cId="2008695747" sldId="296"/>
        </pc:sldMkLst>
        <pc:spChg chg="mod">
          <ac:chgData name="Jelle van Barneveld" userId="bc7ecfdf-3719-43bf-9ebf-4e7030cd4705" providerId="ADAL" clId="{87264553-9662-47A3-B9FB-BD6FFDB38D0A}" dt="2025-02-03T11:30:01.112" v="1857" actId="14100"/>
          <ac:spMkLst>
            <pc:docMk/>
            <pc:sldMk cId="2008695747" sldId="296"/>
            <ac:spMk id="4" creationId="{0C8FCC7F-CB0B-8704-FF46-C44C593BF05F}"/>
          </ac:spMkLst>
        </pc:spChg>
        <pc:spChg chg="del">
          <ac:chgData name="Jelle van Barneveld" userId="bc7ecfdf-3719-43bf-9ebf-4e7030cd4705" providerId="ADAL" clId="{87264553-9662-47A3-B9FB-BD6FFDB38D0A}" dt="2025-02-03T11:29:40.805" v="1850" actId="478"/>
          <ac:spMkLst>
            <pc:docMk/>
            <pc:sldMk cId="2008695747" sldId="296"/>
            <ac:spMk id="5" creationId="{C2F88660-23CD-1FFA-6395-F609EF9F2235}"/>
          </ac:spMkLst>
        </pc:spChg>
        <pc:spChg chg="mod">
          <ac:chgData name="Jelle van Barneveld" userId="bc7ecfdf-3719-43bf-9ebf-4e7030cd4705" providerId="ADAL" clId="{87264553-9662-47A3-B9FB-BD6FFDB38D0A}" dt="2025-02-03T11:27:04.217" v="1839" actId="20577"/>
          <ac:spMkLst>
            <pc:docMk/>
            <pc:sldMk cId="2008695747" sldId="296"/>
            <ac:spMk id="7" creationId="{80B79BC2-EA38-7EB5-F35F-850D91AA190E}"/>
          </ac:spMkLst>
        </pc:spChg>
        <pc:spChg chg="mod">
          <ac:chgData name="Jelle van Barneveld" userId="bc7ecfdf-3719-43bf-9ebf-4e7030cd4705" providerId="ADAL" clId="{87264553-9662-47A3-B9FB-BD6FFDB38D0A}" dt="2025-02-03T11:30:06.169" v="1859" actId="14100"/>
          <ac:spMkLst>
            <pc:docMk/>
            <pc:sldMk cId="2008695747" sldId="296"/>
            <ac:spMk id="9" creationId="{E73CAA56-BF43-3209-1121-B2CC19FCBDE9}"/>
          </ac:spMkLst>
        </pc:spChg>
        <pc:spChg chg="add mod">
          <ac:chgData name="Jelle van Barneveld" userId="bc7ecfdf-3719-43bf-9ebf-4e7030cd4705" providerId="ADAL" clId="{87264553-9662-47A3-B9FB-BD6FFDB38D0A}" dt="2025-02-03T11:30:30.060" v="1947" actId="20577"/>
          <ac:spMkLst>
            <pc:docMk/>
            <pc:sldMk cId="2008695747" sldId="296"/>
            <ac:spMk id="11" creationId="{99AD5E4E-D587-BD3E-63AE-1A5CA8C787FC}"/>
          </ac:spMkLst>
        </pc:spChg>
        <pc:picChg chg="del">
          <ac:chgData name="Jelle van Barneveld" userId="bc7ecfdf-3719-43bf-9ebf-4e7030cd4705" providerId="ADAL" clId="{87264553-9662-47A3-B9FB-BD6FFDB38D0A}" dt="2025-02-03T11:29:08.449" v="1840" actId="478"/>
          <ac:picMkLst>
            <pc:docMk/>
            <pc:sldMk cId="2008695747" sldId="296"/>
            <ac:picMk id="3" creationId="{D1357442-0AD0-6DD0-1969-08C82EE2FDA3}"/>
          </ac:picMkLst>
        </pc:picChg>
        <pc:picChg chg="add mod ord">
          <ac:chgData name="Jelle van Barneveld" userId="bc7ecfdf-3719-43bf-9ebf-4e7030cd4705" providerId="ADAL" clId="{87264553-9662-47A3-B9FB-BD6FFDB38D0A}" dt="2025-02-03T11:30:36.353" v="1949" actId="1076"/>
          <ac:picMkLst>
            <pc:docMk/>
            <pc:sldMk cId="2008695747" sldId="296"/>
            <ac:picMk id="10" creationId="{F4A4B72E-D4D0-95B1-33A9-492C45293E42}"/>
          </ac:picMkLst>
        </pc:picChg>
      </pc:sldChg>
      <pc:sldChg chg="add">
        <pc:chgData name="Jelle van Barneveld" userId="bc7ecfdf-3719-43bf-9ebf-4e7030cd4705" providerId="ADAL" clId="{87264553-9662-47A3-B9FB-BD6FFDB38D0A}" dt="2025-02-03T11:30:43.295" v="1950"/>
        <pc:sldMkLst>
          <pc:docMk/>
          <pc:sldMk cId="2041547463" sldId="297"/>
        </pc:sldMkLst>
      </pc:sldChg>
      <pc:sldChg chg="addSp delSp modSp add mod ord">
        <pc:chgData name="Jelle van Barneveld" userId="bc7ecfdf-3719-43bf-9ebf-4e7030cd4705" providerId="ADAL" clId="{87264553-9662-47A3-B9FB-BD6FFDB38D0A}" dt="2025-02-03T11:41:05.808" v="2272" actId="14100"/>
        <pc:sldMkLst>
          <pc:docMk/>
          <pc:sldMk cId="1342440207" sldId="298"/>
        </pc:sldMkLst>
        <pc:spChg chg="del">
          <ac:chgData name="Jelle van Barneveld" userId="bc7ecfdf-3719-43bf-9ebf-4e7030cd4705" providerId="ADAL" clId="{87264553-9662-47A3-B9FB-BD6FFDB38D0A}" dt="2025-02-03T11:32:57.922" v="2232" actId="478"/>
          <ac:spMkLst>
            <pc:docMk/>
            <pc:sldMk cId="1342440207" sldId="298"/>
            <ac:spMk id="4" creationId="{36D13422-254E-03C2-F049-1C62F262CDF7}"/>
          </ac:spMkLst>
        </pc:spChg>
        <pc:spChg chg="add mod">
          <ac:chgData name="Jelle van Barneveld" userId="bc7ecfdf-3719-43bf-9ebf-4e7030cd4705" providerId="ADAL" clId="{87264553-9662-47A3-B9FB-BD6FFDB38D0A}" dt="2025-02-03T11:38:50.313" v="2263" actId="14100"/>
          <ac:spMkLst>
            <pc:docMk/>
            <pc:sldMk cId="1342440207" sldId="298"/>
            <ac:spMk id="5" creationId="{E1E59AFC-AB11-0F39-035A-DB6949BDFC3F}"/>
          </ac:spMkLst>
        </pc:spChg>
        <pc:spChg chg="mod">
          <ac:chgData name="Jelle van Barneveld" userId="bc7ecfdf-3719-43bf-9ebf-4e7030cd4705" providerId="ADAL" clId="{87264553-9662-47A3-B9FB-BD6FFDB38D0A}" dt="2025-02-03T11:37:26.940" v="2252" actId="20577"/>
          <ac:spMkLst>
            <pc:docMk/>
            <pc:sldMk cId="1342440207" sldId="298"/>
            <ac:spMk id="7" creationId="{7ED8A828-8E31-E9FB-3CC6-1D28DDDFF3FB}"/>
          </ac:spMkLst>
        </pc:spChg>
        <pc:spChg chg="del">
          <ac:chgData name="Jelle van Barneveld" userId="bc7ecfdf-3719-43bf-9ebf-4e7030cd4705" providerId="ADAL" clId="{87264553-9662-47A3-B9FB-BD6FFDB38D0A}" dt="2025-02-03T11:32:57.922" v="2232" actId="478"/>
          <ac:spMkLst>
            <pc:docMk/>
            <pc:sldMk cId="1342440207" sldId="298"/>
            <ac:spMk id="9" creationId="{80750582-B26D-EB6D-EA87-5158F6635869}"/>
          </ac:spMkLst>
        </pc:spChg>
        <pc:spChg chg="mod">
          <ac:chgData name="Jelle van Barneveld" userId="bc7ecfdf-3719-43bf-9ebf-4e7030cd4705" providerId="ADAL" clId="{87264553-9662-47A3-B9FB-BD6FFDB38D0A}" dt="2025-02-03T11:32:53.242" v="2230" actId="20577"/>
          <ac:spMkLst>
            <pc:docMk/>
            <pc:sldMk cId="1342440207" sldId="298"/>
            <ac:spMk id="11" creationId="{99BEB7C4-CEB5-E81E-DB9C-5BEBC034EE59}"/>
          </ac:spMkLst>
        </pc:spChg>
        <pc:spChg chg="add mod">
          <ac:chgData name="Jelle van Barneveld" userId="bc7ecfdf-3719-43bf-9ebf-4e7030cd4705" providerId="ADAL" clId="{87264553-9662-47A3-B9FB-BD6FFDB38D0A}" dt="2025-02-03T11:40:42.095" v="2268" actId="14100"/>
          <ac:spMkLst>
            <pc:docMk/>
            <pc:sldMk cId="1342440207" sldId="298"/>
            <ac:spMk id="12" creationId="{020F9ECF-0607-54E3-617D-CCCBA613159B}"/>
          </ac:spMkLst>
        </pc:spChg>
        <pc:spChg chg="add mod">
          <ac:chgData name="Jelle van Barneveld" userId="bc7ecfdf-3719-43bf-9ebf-4e7030cd4705" providerId="ADAL" clId="{87264553-9662-47A3-B9FB-BD6FFDB38D0A}" dt="2025-02-03T11:41:05.808" v="2272" actId="14100"/>
          <ac:spMkLst>
            <pc:docMk/>
            <pc:sldMk cId="1342440207" sldId="298"/>
            <ac:spMk id="13" creationId="{89573466-1288-707C-5034-4E226840E9A1}"/>
          </ac:spMkLst>
        </pc:spChg>
        <pc:picChg chg="add mod">
          <ac:chgData name="Jelle van Barneveld" userId="bc7ecfdf-3719-43bf-9ebf-4e7030cd4705" providerId="ADAL" clId="{87264553-9662-47A3-B9FB-BD6FFDB38D0A}" dt="2025-02-03T11:36:59.535" v="2237" actId="14100"/>
          <ac:picMkLst>
            <pc:docMk/>
            <pc:sldMk cId="1342440207" sldId="298"/>
            <ac:picMk id="3" creationId="{F3D499F8-44F1-B238-6747-E5CCBC06AC81}"/>
          </ac:picMkLst>
        </pc:picChg>
        <pc:picChg chg="del">
          <ac:chgData name="Jelle van Barneveld" userId="bc7ecfdf-3719-43bf-9ebf-4e7030cd4705" providerId="ADAL" clId="{87264553-9662-47A3-B9FB-BD6FFDB38D0A}" dt="2025-02-03T11:32:54.843" v="2231" actId="478"/>
          <ac:picMkLst>
            <pc:docMk/>
            <pc:sldMk cId="1342440207" sldId="298"/>
            <ac:picMk id="10" creationId="{B96D1D26-35F7-5268-08B0-4641DC597190}"/>
          </ac:picMkLst>
        </pc:picChg>
      </pc:sldChg>
      <pc:sldChg chg="addSp delSp modSp add mod modTransition">
        <pc:chgData name="Jelle van Barneveld" userId="bc7ecfdf-3719-43bf-9ebf-4e7030cd4705" providerId="ADAL" clId="{87264553-9662-47A3-B9FB-BD6FFDB38D0A}" dt="2025-02-03T11:38:28.142" v="2259" actId="14100"/>
        <pc:sldMkLst>
          <pc:docMk/>
          <pc:sldMk cId="720234994" sldId="299"/>
        </pc:sldMkLst>
        <pc:spChg chg="mod">
          <ac:chgData name="Jelle van Barneveld" userId="bc7ecfdf-3719-43bf-9ebf-4e7030cd4705" providerId="ADAL" clId="{87264553-9662-47A3-B9FB-BD6FFDB38D0A}" dt="2025-02-03T11:37:23.004" v="2246" actId="20577"/>
          <ac:spMkLst>
            <pc:docMk/>
            <pc:sldMk cId="720234994" sldId="299"/>
            <ac:spMk id="7" creationId="{090344B5-AF8C-AF0C-5B0E-DFCA38872659}"/>
          </ac:spMkLst>
        </pc:spChg>
        <pc:picChg chg="add del">
          <ac:chgData name="Jelle van Barneveld" userId="bc7ecfdf-3719-43bf-9ebf-4e7030cd4705" providerId="ADAL" clId="{87264553-9662-47A3-B9FB-BD6FFDB38D0A}" dt="2025-02-03T11:38:17.792" v="2255" actId="478"/>
          <ac:picMkLst>
            <pc:docMk/>
            <pc:sldMk cId="720234994" sldId="299"/>
            <ac:picMk id="3" creationId="{F59FF21D-E5EF-4833-0C72-CB7B02347362}"/>
          </ac:picMkLst>
        </pc:picChg>
        <pc:picChg chg="add mod">
          <ac:chgData name="Jelle van Barneveld" userId="bc7ecfdf-3719-43bf-9ebf-4e7030cd4705" providerId="ADAL" clId="{87264553-9662-47A3-B9FB-BD6FFDB38D0A}" dt="2025-02-03T11:38:28.142" v="2259" actId="14100"/>
          <ac:picMkLst>
            <pc:docMk/>
            <pc:sldMk cId="720234994" sldId="299"/>
            <ac:picMk id="4" creationId="{C81D158C-EB9F-6D1F-D81C-3DA7C9C5EF75}"/>
          </ac:picMkLst>
        </pc:picChg>
      </pc:sldChg>
      <pc:sldChg chg="add">
        <pc:chgData name="Jelle van Barneveld" userId="bc7ecfdf-3719-43bf-9ebf-4e7030cd4705" providerId="ADAL" clId="{87264553-9662-47A3-B9FB-BD6FFDB38D0A}" dt="2025-02-03T11:41:24.072" v="2273"/>
        <pc:sldMkLst>
          <pc:docMk/>
          <pc:sldMk cId="2612104282" sldId="300"/>
        </pc:sldMkLst>
      </pc:sldChg>
      <pc:sldMasterChg chg="del delSldLayout">
        <pc:chgData name="Jelle van Barneveld" userId="bc7ecfdf-3719-43bf-9ebf-4e7030cd4705" providerId="ADAL" clId="{87264553-9662-47A3-B9FB-BD6FFDB38D0A}" dt="2025-02-03T10:31:04.319" v="0" actId="47"/>
        <pc:sldMasterMkLst>
          <pc:docMk/>
          <pc:sldMasterMk cId="84777154" sldId="2147483688"/>
        </pc:sldMasterMkLst>
        <pc:sldLayoutChg chg="del">
          <pc:chgData name="Jelle van Barneveld" userId="bc7ecfdf-3719-43bf-9ebf-4e7030cd4705" providerId="ADAL" clId="{87264553-9662-47A3-B9FB-BD6FFDB38D0A}" dt="2025-02-03T10:31:04.319" v="0" actId="47"/>
          <pc:sldLayoutMkLst>
            <pc:docMk/>
            <pc:sldMasterMk cId="84777154" sldId="2147483688"/>
            <pc:sldLayoutMk cId="3620030108" sldId="2147483689"/>
          </pc:sldLayoutMkLst>
        </pc:sldLayoutChg>
        <pc:sldLayoutChg chg="del">
          <pc:chgData name="Jelle van Barneveld" userId="bc7ecfdf-3719-43bf-9ebf-4e7030cd4705" providerId="ADAL" clId="{87264553-9662-47A3-B9FB-BD6FFDB38D0A}" dt="2025-02-03T10:31:04.319" v="0" actId="47"/>
          <pc:sldLayoutMkLst>
            <pc:docMk/>
            <pc:sldMasterMk cId="84777154" sldId="2147483688"/>
            <pc:sldLayoutMk cId="3694041406" sldId="2147483690"/>
          </pc:sldLayoutMkLst>
        </pc:sldLayoutChg>
        <pc:sldLayoutChg chg="del">
          <pc:chgData name="Jelle van Barneveld" userId="bc7ecfdf-3719-43bf-9ebf-4e7030cd4705" providerId="ADAL" clId="{87264553-9662-47A3-B9FB-BD6FFDB38D0A}" dt="2025-02-03T10:31:04.319" v="0" actId="47"/>
          <pc:sldLayoutMkLst>
            <pc:docMk/>
            <pc:sldMasterMk cId="84777154" sldId="2147483688"/>
            <pc:sldLayoutMk cId="73137554" sldId="2147483691"/>
          </pc:sldLayoutMkLst>
        </pc:sldLayoutChg>
        <pc:sldLayoutChg chg="del">
          <pc:chgData name="Jelle van Barneveld" userId="bc7ecfdf-3719-43bf-9ebf-4e7030cd4705" providerId="ADAL" clId="{87264553-9662-47A3-B9FB-BD6FFDB38D0A}" dt="2025-02-03T10:31:04.319" v="0" actId="47"/>
          <pc:sldLayoutMkLst>
            <pc:docMk/>
            <pc:sldMasterMk cId="84777154" sldId="2147483688"/>
            <pc:sldLayoutMk cId="1988718369" sldId="2147483692"/>
          </pc:sldLayoutMkLst>
        </pc:sldLayoutChg>
        <pc:sldLayoutChg chg="del">
          <pc:chgData name="Jelle van Barneveld" userId="bc7ecfdf-3719-43bf-9ebf-4e7030cd4705" providerId="ADAL" clId="{87264553-9662-47A3-B9FB-BD6FFDB38D0A}" dt="2025-02-03T10:31:04.319" v="0" actId="47"/>
          <pc:sldLayoutMkLst>
            <pc:docMk/>
            <pc:sldMasterMk cId="84777154" sldId="2147483688"/>
            <pc:sldLayoutMk cId="118904310" sldId="2147483693"/>
          </pc:sldLayoutMkLst>
        </pc:sldLayoutChg>
        <pc:sldLayoutChg chg="del">
          <pc:chgData name="Jelle van Barneveld" userId="bc7ecfdf-3719-43bf-9ebf-4e7030cd4705" providerId="ADAL" clId="{87264553-9662-47A3-B9FB-BD6FFDB38D0A}" dt="2025-02-03T10:31:04.319" v="0" actId="47"/>
          <pc:sldLayoutMkLst>
            <pc:docMk/>
            <pc:sldMasterMk cId="84777154" sldId="2147483688"/>
            <pc:sldLayoutMk cId="983333959" sldId="2147483694"/>
          </pc:sldLayoutMkLst>
        </pc:sldLayoutChg>
        <pc:sldLayoutChg chg="del">
          <pc:chgData name="Jelle van Barneveld" userId="bc7ecfdf-3719-43bf-9ebf-4e7030cd4705" providerId="ADAL" clId="{87264553-9662-47A3-B9FB-BD6FFDB38D0A}" dt="2025-02-03T10:31:04.319" v="0" actId="47"/>
          <pc:sldLayoutMkLst>
            <pc:docMk/>
            <pc:sldMasterMk cId="84777154" sldId="2147483688"/>
            <pc:sldLayoutMk cId="2850557389" sldId="2147483695"/>
          </pc:sldLayoutMkLst>
        </pc:sldLayoutChg>
        <pc:sldLayoutChg chg="del">
          <pc:chgData name="Jelle van Barneveld" userId="bc7ecfdf-3719-43bf-9ebf-4e7030cd4705" providerId="ADAL" clId="{87264553-9662-47A3-B9FB-BD6FFDB38D0A}" dt="2025-02-03T10:31:04.319" v="0" actId="47"/>
          <pc:sldLayoutMkLst>
            <pc:docMk/>
            <pc:sldMasterMk cId="84777154" sldId="2147483688"/>
            <pc:sldLayoutMk cId="2203678463" sldId="2147483696"/>
          </pc:sldLayoutMkLst>
        </pc:sldLayoutChg>
        <pc:sldLayoutChg chg="del">
          <pc:chgData name="Jelle van Barneveld" userId="bc7ecfdf-3719-43bf-9ebf-4e7030cd4705" providerId="ADAL" clId="{87264553-9662-47A3-B9FB-BD6FFDB38D0A}" dt="2025-02-03T10:31:04.319" v="0" actId="47"/>
          <pc:sldLayoutMkLst>
            <pc:docMk/>
            <pc:sldMasterMk cId="84777154" sldId="2147483688"/>
            <pc:sldLayoutMk cId="2763733226" sldId="2147483697"/>
          </pc:sldLayoutMkLst>
        </pc:sldLayoutChg>
        <pc:sldLayoutChg chg="del">
          <pc:chgData name="Jelle van Barneveld" userId="bc7ecfdf-3719-43bf-9ebf-4e7030cd4705" providerId="ADAL" clId="{87264553-9662-47A3-B9FB-BD6FFDB38D0A}" dt="2025-02-03T10:31:04.319" v="0" actId="47"/>
          <pc:sldLayoutMkLst>
            <pc:docMk/>
            <pc:sldMasterMk cId="84777154" sldId="2147483688"/>
            <pc:sldLayoutMk cId="3624095778" sldId="2147483698"/>
          </pc:sldLayoutMkLst>
        </pc:sldLayoutChg>
        <pc:sldLayoutChg chg="del">
          <pc:chgData name="Jelle van Barneveld" userId="bc7ecfdf-3719-43bf-9ebf-4e7030cd4705" providerId="ADAL" clId="{87264553-9662-47A3-B9FB-BD6FFDB38D0A}" dt="2025-02-03T10:31:04.319" v="0" actId="47"/>
          <pc:sldLayoutMkLst>
            <pc:docMk/>
            <pc:sldMasterMk cId="84777154" sldId="2147483688"/>
            <pc:sldLayoutMk cId="1296251824" sldId="214748369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7A882-3841-45C7-8260-8140DCB32E18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87CBEC-879D-4917-8D46-5F3379606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63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defTabSz="477838" rtl="0" eaLnBrk="0" fontAlgn="base" latinLnBrk="0" hangingPunct="0">
              <a:lnSpc>
                <a:spcPct val="100000"/>
              </a:lnSpc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>
                <a:tab pos="755650" algn="l"/>
                <a:tab pos="1511300" algn="l"/>
                <a:tab pos="2268538" algn="l"/>
                <a:tab pos="3024188" algn="l"/>
              </a:tabLst>
              <a:defRPr/>
            </a:pPr>
            <a:fld id="{F751C962-19B1-E941-BF11-D365F135F8D5}" type="slidenum">
              <a:rPr kumimoji="0" lang="en-GB" sz="13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charset="0"/>
              </a:rPr>
              <a:pPr marL="0" marR="0" lvl="0" indent="0" algn="r" defTabSz="477838" rtl="0" eaLnBrk="0" fontAlgn="base" latinLnBrk="0" hangingPunct="0">
                <a:lnSpc>
                  <a:spcPct val="100000"/>
                </a:lnSpc>
                <a:spcBef>
                  <a:spcPts val="788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charset="0"/>
                <a:buNone/>
                <a:tabLst>
                  <a:tab pos="755650" algn="l"/>
                  <a:tab pos="1511300" algn="l"/>
                  <a:tab pos="2268538" algn="l"/>
                  <a:tab pos="3024188" algn="l"/>
                </a:tabLst>
                <a:defRPr/>
              </a:pPr>
              <a:t>1</a:t>
            </a:fld>
            <a:endParaRPr kumimoji="0" lang="en-GB" sz="13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184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4CC2E4-8337-E79C-5F55-9CB8489382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6C8BA5B9-E90B-96A4-3B0D-3C5F504BE1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2C7CBF3A-8746-9B7F-25B8-0F4836DE38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1BC350D-8DC2-F5E2-3166-0A31124266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7CBEC-879D-4917-8D46-5F3379606F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37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260F60-A6AE-C196-2D89-CB266ECC1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9CAE3960-6E9E-E6B4-E78C-D1C68F5CC6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3362155F-5C8C-7AD8-B33A-20F71E0C87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C36E117-8CF9-6DAF-AE10-19C6A7EB49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7CBEC-879D-4917-8D46-5F3379606F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046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6384AF-C285-BCC7-1369-6709161C8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E3A14A32-8F03-59AB-3E1D-7A8484AD32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CEECC9AB-0DE8-5A87-A471-48D68B05BD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C39E18A-D699-1DFB-3AEF-D225E8D9C2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7CBEC-879D-4917-8D46-5F3379606FA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574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768B4-9631-9FBA-B020-39C137A8F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463BD0F7-8CCC-E9B5-1430-DD70ADF6C7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C4410BEA-F164-F056-C3A0-2A61F8F21A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96364AC-898E-13DB-87E1-D71346CF40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7CBEC-879D-4917-8D46-5F3379606F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204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B6EC42-C850-398F-8616-A385E192D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593B7F21-B217-78BD-A790-35A70A94C5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437A5123-5AC2-F0E4-F03C-BA6B7E72EE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67C98F0-EBA5-169D-4C8C-1928803505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7CBEC-879D-4917-8D46-5F3379606FA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690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A3196-2361-2E27-B1CB-C2653D20E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782B5BED-FB11-4ACA-7C66-DC437E4674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B91CF90A-D59A-21AE-15F3-5C7AED4433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E3E2FB3-842D-9EC3-76B3-D77931ABDC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7CBEC-879D-4917-8D46-5F3379606FA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506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C6FDB-AD52-459E-D5EE-8D91C2DD9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5E1A87BB-48F0-22D2-3F10-88C06851A3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34BE0F26-FE7A-B0D0-3174-31A347E7BB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280AA8D-6661-3BAF-8004-16099A1A24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7CBEC-879D-4917-8D46-5F3379606FA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269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22035-F304-F967-5CB9-54281B616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D25881D7-F520-5DA9-2784-FA67D069CA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3B42FAF5-C9E2-BB63-141E-B62E9654EC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C4901A3-4C18-FE49-3EB2-3A2C1431B7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7CBEC-879D-4917-8D46-5F3379606FA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462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E54E1A-2FB1-CBE9-78B5-83C3E5AAC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3C97FD62-32A7-0595-0BE6-26AC86D41C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DA71E7D9-14DC-E316-639F-EF4FB6720A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9432263-8383-505C-1185-BDD05A1454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7CBEC-879D-4917-8D46-5F3379606FA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517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6AE8DA-99C0-3606-4F4C-AE03D1432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D959D82A-4DC9-D03B-973C-7CC7EA2C53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C3DF65C9-85B0-5B7F-E9B7-08A80008BE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8242C13-FEDD-46CC-331F-8831FD9994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7CBEC-879D-4917-8D46-5F3379606FA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22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7CBEC-879D-4917-8D46-5F3379606F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94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A19C8C-D629-3BAE-B965-5CB295AB6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E8C5B4F3-D7D2-F861-B972-7907EA8A73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6DB624DF-3286-11EA-29C8-3815E0E690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6C5DB9B-5A13-3733-24CE-2456F06840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7CBEC-879D-4917-8D46-5F3379606F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70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1FC4C9-4B09-9856-9CC0-ADE459490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9BCA3CB5-5E84-547D-31ED-D3AC4445FD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02DF3030-A07B-93BE-2838-3CB87D4D15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A4B17AE-4D39-F34B-E11D-B7F2972B9A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7CBEC-879D-4917-8D46-5F3379606F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81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0C22CB-7B7F-1B32-8802-EA97825D9C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0F4E112D-4150-DE98-217D-6106A2DAAA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86F30EB0-C2D6-7C1A-CED1-444988FA89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34C7FC9-7136-CEE0-9BE1-12A4F48141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7CBEC-879D-4917-8D46-5F3379606F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98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19383-69C6-E206-E1FE-8E78ABB37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A5194122-3163-46F6-3EFD-E1511F3D46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BDACA011-B1FF-33D8-0FBD-41BD5B32A0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24DBEC7-6614-362B-D812-FA820B1684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7CBEC-879D-4917-8D46-5F3379606F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5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A4FE2-9F0D-52B0-329E-BEEDB4DC2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C88DEB44-6CE1-549E-8F01-7990D5F089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D497A789-37FC-9CEE-630F-07EB72A0EF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76DF365-5CD1-C724-6F33-D1A4486B1F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7CBEC-879D-4917-8D46-5F3379606F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45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B12E26-E486-F25E-44E5-16591270C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7BF32485-2728-4679-CAF8-14E13F280A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B9C036F4-A299-96DA-FEBC-575701B043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3BE7138-5EF8-C9A9-E7BF-721C174083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7CBEC-879D-4917-8D46-5F3379606F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28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C681D4-72CD-B545-72BD-20C4D75B0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5746D62D-3373-C0EF-65C0-DA6140E9FE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B7930CB4-A812-0CF4-8236-FC1161A4CB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C6483E4-421D-E935-BFB2-1E78351537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7CBEC-879D-4917-8D46-5F3379606F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00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56E09-0CF7-15FE-56AE-AE2E7006B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52C46A-8596-B33A-41BF-366F0B9C7B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80EAD-293B-3E82-7011-9362B1852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B45D-D98F-4A32-A567-4AE2A91459D6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DC25E-D1B9-004D-65A4-A9F2925A5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invoegen-voet-koptekst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3C643-E9BF-9350-BA5B-D59CDAF25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737D-49A5-4740-8401-0C4DFF2B9D4A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6065574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2EFF2-C20E-F920-8CD9-F976324B3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8FCEA7-24D9-D5DC-C977-375463206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CC4D3-B485-2A8D-BCF7-F3BAC5F16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B45D-D98F-4A32-A567-4AE2A91459D6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DB089-D6C5-1314-9322-0562E592B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invoegen-voet-koptekst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57239-F72A-B3B9-4251-D09071CF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737D-49A5-4740-8401-0C4DFF2B9D4A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778553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5FB015-28AB-C2F6-BF24-7B41FC5C45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5C4992-6315-8134-344F-FBC543F69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BBA65-F8D1-924C-C2F9-7A3F3711A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B45D-D98F-4A32-A567-4AE2A91459D6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9CD2E-031C-46D2-1A49-7115D8930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invoegen-voet-koptekst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EE953-6330-21D1-00CB-7FC8C8955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737D-49A5-4740-8401-0C4DFF2B9D4A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6884422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0AC38-465A-FCC3-19DB-3C9769EC9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73C0E-B795-CB22-8144-DEBE8E52D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83648-CD85-36A6-CD18-E358C1884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B45D-D98F-4A32-A567-4AE2A91459D6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4FC97-521F-4024-F7E5-F39DC51A0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invoegen-voet-koptekst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B9FE3-1390-D2E6-7A7F-5DB9A4FD5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737D-49A5-4740-8401-0C4DFF2B9D4A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5448303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995CC-9A3B-32C7-26FA-7633AA549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676F7-064C-4F26-1F72-ABFA718DE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17449-E52C-836C-22C1-A220B80D2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B45D-D98F-4A32-A567-4AE2A91459D6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EDBA3-7981-A147-894E-FBFEBC4E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invoegen-voet-koptekst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A01B8-6A5C-FB02-094E-4E81295A2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737D-49A5-4740-8401-0C4DFF2B9D4A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4352484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D475C-EE23-3178-A543-73FB811C5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8AB17-626A-5333-0A6E-CB12FEA6D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13F0F-4796-84F5-DBE7-43D61AD83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6BAF8-6E9E-0047-C4AF-6160F2736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B45D-D98F-4A32-A567-4AE2A91459D6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037A4-3D45-7E03-AF61-940775F3C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invoegen-voet-koptekst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FC9BB-0E76-AB74-BDB5-D56968BCE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737D-49A5-4740-8401-0C4DFF2B9D4A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974820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1D902-B76B-0D3B-7D8E-EC62DB739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87664-4DB7-3A7A-9154-32CA8884A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F2F29-D106-938C-7A85-CC58AA8C9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78DE05-771E-EAF7-B5AD-DB62810DDC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CAFE87-8F2D-F296-E5BE-76C0F381E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7ADE75-237D-46D1-ACCC-056D79866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B45D-D98F-4A32-A567-4AE2A91459D6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50C1E-DB96-C177-6BCD-6837B457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invoegen-voet-koptekst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5317B8-7B96-056C-C7A6-38D4E1FEE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737D-49A5-4740-8401-0C4DFF2B9D4A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568481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630FC-7829-8CDA-4A7A-B763E7F01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F884C6-40AE-7A1A-646F-FDB97DF4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B45D-D98F-4A32-A567-4AE2A91459D6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C0B22-A8AB-852C-7952-E20D6422F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invoegen-voet-koptekst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1647F-ACAF-E312-C8BB-7F265E5E9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737D-49A5-4740-8401-0C4DFF2B9D4A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8459597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069462-9FEA-5D88-EE00-E187BAA41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B45D-D98F-4A32-A567-4AE2A91459D6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B7087A-F4BC-7377-70F3-0A571BD7F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invoegen-voet-koptekst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184FF-048E-0634-23CE-F08BC130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737D-49A5-4740-8401-0C4DFF2B9D4A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5175161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0A2F-4D46-B289-C61D-EBEAFA11E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F170F-AB91-8E12-212F-57BF04301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91F1DB-E4ED-A226-CC84-D5BC80092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7C25F-3269-1F4E-CECA-5F2EF4454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B45D-D98F-4A32-A567-4AE2A91459D6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CE8728-A678-4921-52FF-FAC84DAB2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invoegen-voet-koptekst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F1AA8-97A5-DAD4-C8BC-65BC563F9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737D-49A5-4740-8401-0C4DFF2B9D4A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276631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1CA4B-6237-DD8B-3CF0-8F9C6FB90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42D31B-B7BB-010A-4AA4-79370FF579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D15A3-2F7F-E910-4E49-0319EF17F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73E74-A348-3972-B8B8-EF901921A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B45D-D98F-4A32-A567-4AE2A91459D6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FB359-D110-649F-2709-F12065329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invoegen-voet-koptekst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FDCBB-7F8D-7680-B733-5A4972100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C737D-49A5-4740-8401-0C4DFF2B9D4A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691409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11FA4E-E385-847C-AE6D-230355D62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B839E-C7CC-BF9A-55C1-AD77C38C5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0ABAE-69DA-E883-5ADB-EB9AC96D09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6B45D-D98F-4A32-A567-4AE2A91459D6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2FF5B-BFA7-55B6-6151-5B263570E6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nl-NL"/>
              <a:t>invoegen-voet-koptekst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7B8DA-67AF-B29B-FC1D-2E06696884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C737D-49A5-4740-8401-0C4DFF2B9D4A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8C1A59F-BCA0-79F1-6F87-079182BCC73D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4763"/>
            <a:ext cx="9779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707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7">
            <a:extLst>
              <a:ext uri="{FF2B5EF4-FFF2-40B4-BE49-F238E27FC236}">
                <a16:creationId xmlns:a16="http://schemas.microsoft.com/office/drawing/2014/main" id="{5ECCA89E-3666-CEB9-DEEF-AE7D0C9A09DE}"/>
              </a:ext>
            </a:extLst>
          </p:cNvPr>
          <p:cNvSpPr txBox="1"/>
          <p:nvPr/>
        </p:nvSpPr>
        <p:spPr>
          <a:xfrm rot="16200000">
            <a:off x="-760560" y="982747"/>
            <a:ext cx="219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>
                <a:solidFill>
                  <a:schemeClr val="bg1"/>
                </a:solidFill>
                <a:latin typeface="+mn-lt"/>
              </a:rPr>
              <a:t>Jelle van Barneveld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3FBF8A5A-16C3-CB90-D555-97EC04487BDB}"/>
              </a:ext>
            </a:extLst>
          </p:cNvPr>
          <p:cNvSpPr txBox="1"/>
          <p:nvPr/>
        </p:nvSpPr>
        <p:spPr>
          <a:xfrm>
            <a:off x="1455575" y="0"/>
            <a:ext cx="10391775" cy="64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0" fontAlgn="base" latinLnBrk="0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imes New Roman" charset="0"/>
              <a:buNone/>
              <a:tabLst/>
              <a:defRPr/>
            </a:pPr>
            <a:r>
              <a:rPr kumimoji="0" lang="nl-NL" sz="3000" b="1" i="0" u="none" strike="noStrike" kern="1200" cap="none" spc="0" normalizeH="0" baseline="0" noProof="0" dirty="0">
                <a:ln>
                  <a:noFill/>
                </a:ln>
                <a:solidFill>
                  <a:srgbClr val="829C30"/>
                </a:solidFill>
                <a:effectLst/>
                <a:uLnTx/>
                <a:uFillTx/>
                <a:latin typeface="Arial"/>
                <a:ea typeface="MS PGothic" charset="0"/>
                <a:cs typeface="+mn-cs"/>
              </a:rPr>
              <a:t>Power BI: Intro &amp; Demo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rgbClr val="829C30"/>
              </a:solidFill>
              <a:effectLst/>
              <a:uLnTx/>
              <a:uFillTx/>
              <a:latin typeface="Arial"/>
              <a:ea typeface="MS PGothic" charset="0"/>
              <a:cs typeface="+mn-cs"/>
            </a:endParaRPr>
          </a:p>
        </p:txBody>
      </p:sp>
      <p:pic>
        <p:nvPicPr>
          <p:cNvPr id="2050" name="Picture 2" descr="Power BI">
            <a:extLst>
              <a:ext uri="{FF2B5EF4-FFF2-40B4-BE49-F238E27FC236}">
                <a16:creationId xmlns:a16="http://schemas.microsoft.com/office/drawing/2014/main" id="{C1DCA6FD-D63A-F919-C1B7-48B68F0BF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349" y="2263806"/>
            <a:ext cx="10736425" cy="284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0801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9B5584-983B-E361-D0A3-B0D55D745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7">
            <a:extLst>
              <a:ext uri="{FF2B5EF4-FFF2-40B4-BE49-F238E27FC236}">
                <a16:creationId xmlns:a16="http://schemas.microsoft.com/office/drawing/2014/main" id="{50C025BE-6ACF-B42F-D66C-02E18097DFE4}"/>
              </a:ext>
            </a:extLst>
          </p:cNvPr>
          <p:cNvSpPr txBox="1"/>
          <p:nvPr/>
        </p:nvSpPr>
        <p:spPr>
          <a:xfrm rot="16200000">
            <a:off x="-760560" y="982747"/>
            <a:ext cx="219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>
                <a:solidFill>
                  <a:schemeClr val="bg1"/>
                </a:solidFill>
                <a:latin typeface="+mn-lt"/>
              </a:rPr>
              <a:t>Jelle van Barneveld</a:t>
            </a:r>
          </a:p>
        </p:txBody>
      </p:sp>
      <p:pic>
        <p:nvPicPr>
          <p:cNvPr id="2050" name="Picture 2" descr="Demo - Applied Post">
            <a:extLst>
              <a:ext uri="{FF2B5EF4-FFF2-40B4-BE49-F238E27FC236}">
                <a16:creationId xmlns:a16="http://schemas.microsoft.com/office/drawing/2014/main" id="{C76F1855-60E6-4ECF-9CEE-AE88936E0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047" y="371475"/>
            <a:ext cx="11188953" cy="6373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902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C16E3C-4C3F-4CB1-FA4B-26723B768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7">
            <a:extLst>
              <a:ext uri="{FF2B5EF4-FFF2-40B4-BE49-F238E27FC236}">
                <a16:creationId xmlns:a16="http://schemas.microsoft.com/office/drawing/2014/main" id="{AB7D8292-DE25-4ABA-92BF-14826BCCC2E3}"/>
              </a:ext>
            </a:extLst>
          </p:cNvPr>
          <p:cNvSpPr txBox="1"/>
          <p:nvPr/>
        </p:nvSpPr>
        <p:spPr>
          <a:xfrm rot="16200000">
            <a:off x="-760560" y="982747"/>
            <a:ext cx="219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>
                <a:solidFill>
                  <a:schemeClr val="bg1"/>
                </a:solidFill>
                <a:latin typeface="+mn-lt"/>
              </a:rPr>
              <a:t>Jelle van Barneveld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CE0C73AC-ACF7-998C-C1A8-617D00F9E726}"/>
              </a:ext>
            </a:extLst>
          </p:cNvPr>
          <p:cNvSpPr txBox="1"/>
          <p:nvPr/>
        </p:nvSpPr>
        <p:spPr>
          <a:xfrm>
            <a:off x="2777658" y="-10754"/>
            <a:ext cx="8144447" cy="64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imes New Roman" charset="0"/>
              <a:buNone/>
            </a:pP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Interacties</a:t>
            </a: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 </a:t>
            </a: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herkennen</a:t>
            </a:r>
            <a:endParaRPr lang="en-US" sz="3000" b="1" dirty="0">
              <a:solidFill>
                <a:srgbClr val="829C30"/>
              </a:solidFill>
              <a:latin typeface="Arial"/>
              <a:ea typeface="MS PGothic" charset="0"/>
            </a:endParaRPr>
          </a:p>
        </p:txBody>
      </p:sp>
      <p:cxnSp>
        <p:nvCxnSpPr>
          <p:cNvPr id="8" name="Straight Connector 10">
            <a:extLst>
              <a:ext uri="{FF2B5EF4-FFF2-40B4-BE49-F238E27FC236}">
                <a16:creationId xmlns:a16="http://schemas.microsoft.com/office/drawing/2014/main" id="{E5F814E6-DB34-82CE-A315-90064045742B}"/>
              </a:ext>
            </a:extLst>
          </p:cNvPr>
          <p:cNvCxnSpPr>
            <a:cxnSpLocks/>
          </p:cNvCxnSpPr>
          <p:nvPr/>
        </p:nvCxnSpPr>
        <p:spPr>
          <a:xfrm>
            <a:off x="988290" y="812800"/>
            <a:ext cx="11203710" cy="0"/>
          </a:xfrm>
          <a:prstGeom prst="line">
            <a:avLst/>
          </a:prstGeom>
          <a:ln w="57150">
            <a:solidFill>
              <a:srgbClr val="829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E69BEAD-6FEC-3596-A2EF-4D36F3B83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290" y="901254"/>
            <a:ext cx="11203710" cy="595674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4D79B9C-1ADA-E294-57E7-5914407EB3DF}"/>
              </a:ext>
            </a:extLst>
          </p:cNvPr>
          <p:cNvSpPr txBox="1"/>
          <p:nvPr/>
        </p:nvSpPr>
        <p:spPr>
          <a:xfrm>
            <a:off x="1447800" y="901254"/>
            <a:ext cx="10744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l-NL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 je in de staafgrafiek op “CAN” klikt, filter je alleen op Canada.</a:t>
            </a:r>
          </a:p>
          <a:p>
            <a:pPr algn="ctr"/>
            <a:r>
              <a:rPr lang="nl-NL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Maar… je filtert niet alleen de staafgrafiek zelf, maar óók de andere grafieken op dezelfde pagina!</a:t>
            </a:r>
          </a:p>
        </p:txBody>
      </p:sp>
    </p:spTree>
    <p:extLst>
      <p:ext uri="{BB962C8B-B14F-4D97-AF65-F5344CB8AC3E}">
        <p14:creationId xmlns:p14="http://schemas.microsoft.com/office/powerpoint/2010/main" val="536157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06877-6B06-0BED-00F9-4955D050C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7">
            <a:extLst>
              <a:ext uri="{FF2B5EF4-FFF2-40B4-BE49-F238E27FC236}">
                <a16:creationId xmlns:a16="http://schemas.microsoft.com/office/drawing/2014/main" id="{DBF22D39-70E8-3299-BCD7-BE0E860ED193}"/>
              </a:ext>
            </a:extLst>
          </p:cNvPr>
          <p:cNvSpPr txBox="1"/>
          <p:nvPr/>
        </p:nvSpPr>
        <p:spPr>
          <a:xfrm rot="16200000">
            <a:off x="-760560" y="982747"/>
            <a:ext cx="219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>
                <a:solidFill>
                  <a:schemeClr val="bg1"/>
                </a:solidFill>
                <a:latin typeface="+mn-lt"/>
              </a:rPr>
              <a:t>Jelle van Barneveld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4155DDAB-FD62-EA00-F955-8A3347F63B18}"/>
              </a:ext>
            </a:extLst>
          </p:cNvPr>
          <p:cNvSpPr txBox="1"/>
          <p:nvPr/>
        </p:nvSpPr>
        <p:spPr>
          <a:xfrm>
            <a:off x="2777658" y="-10754"/>
            <a:ext cx="8144447" cy="64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imes New Roman" charset="0"/>
              <a:buNone/>
            </a:pP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Interacties</a:t>
            </a: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 </a:t>
            </a: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managen</a:t>
            </a:r>
            <a:endParaRPr lang="en-US" sz="3000" b="1" dirty="0">
              <a:solidFill>
                <a:srgbClr val="829C30"/>
              </a:solidFill>
              <a:latin typeface="Arial"/>
              <a:ea typeface="MS PGothic" charset="0"/>
            </a:endParaRPr>
          </a:p>
        </p:txBody>
      </p:sp>
      <p:cxnSp>
        <p:nvCxnSpPr>
          <p:cNvPr id="8" name="Straight Connector 10">
            <a:extLst>
              <a:ext uri="{FF2B5EF4-FFF2-40B4-BE49-F238E27FC236}">
                <a16:creationId xmlns:a16="http://schemas.microsoft.com/office/drawing/2014/main" id="{D793F690-B3A3-2B7C-2FD2-C60C2A402269}"/>
              </a:ext>
            </a:extLst>
          </p:cNvPr>
          <p:cNvCxnSpPr>
            <a:cxnSpLocks/>
          </p:cNvCxnSpPr>
          <p:nvPr/>
        </p:nvCxnSpPr>
        <p:spPr>
          <a:xfrm>
            <a:off x="988290" y="812800"/>
            <a:ext cx="11203710" cy="0"/>
          </a:xfrm>
          <a:prstGeom prst="line">
            <a:avLst/>
          </a:prstGeom>
          <a:ln w="57150">
            <a:solidFill>
              <a:srgbClr val="829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AE24418-BD6D-D499-8F5B-ED7A6761E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288" y="923927"/>
            <a:ext cx="11203709" cy="593407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A375941-F84E-5D0F-D784-37ADB9841569}"/>
              </a:ext>
            </a:extLst>
          </p:cNvPr>
          <p:cNvSpPr/>
          <p:nvPr/>
        </p:nvSpPr>
        <p:spPr>
          <a:xfrm>
            <a:off x="988288" y="812800"/>
            <a:ext cx="783362" cy="8826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5FBA5C-1087-5005-36E5-A1F0CB2ED4E2}"/>
              </a:ext>
            </a:extLst>
          </p:cNvPr>
          <p:cNvSpPr/>
          <p:nvPr/>
        </p:nvSpPr>
        <p:spPr>
          <a:xfrm>
            <a:off x="11838324" y="2365375"/>
            <a:ext cx="229852" cy="3397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5A57D2-420A-A4BA-EE6C-9BC678697AFE}"/>
              </a:ext>
            </a:extLst>
          </p:cNvPr>
          <p:cNvSpPr txBox="1"/>
          <p:nvPr/>
        </p:nvSpPr>
        <p:spPr>
          <a:xfrm>
            <a:off x="7381874" y="901254"/>
            <a:ext cx="48101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l-NL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 reageert de andere grafiek niet meer.</a:t>
            </a:r>
          </a:p>
          <a:p>
            <a:pPr algn="ctr"/>
            <a:r>
              <a:rPr lang="nl-NL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Mogelijk moet je grafieken even schuiven om deze grijze iconen in beeld te krijgen</a:t>
            </a:r>
          </a:p>
        </p:txBody>
      </p:sp>
    </p:spTree>
    <p:extLst>
      <p:ext uri="{BB962C8B-B14F-4D97-AF65-F5344CB8AC3E}">
        <p14:creationId xmlns:p14="http://schemas.microsoft.com/office/powerpoint/2010/main" val="3914988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362DEA-DF1A-4BEF-3CFE-6130D1C73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7">
            <a:extLst>
              <a:ext uri="{FF2B5EF4-FFF2-40B4-BE49-F238E27FC236}">
                <a16:creationId xmlns:a16="http://schemas.microsoft.com/office/drawing/2014/main" id="{DC9C62F5-47B2-22C2-42AA-A0F704E937FC}"/>
              </a:ext>
            </a:extLst>
          </p:cNvPr>
          <p:cNvSpPr txBox="1"/>
          <p:nvPr/>
        </p:nvSpPr>
        <p:spPr>
          <a:xfrm rot="16200000">
            <a:off x="-760560" y="982747"/>
            <a:ext cx="219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>
                <a:solidFill>
                  <a:schemeClr val="bg1"/>
                </a:solidFill>
                <a:latin typeface="+mn-lt"/>
              </a:rPr>
              <a:t>Jelle van Barneveld</a:t>
            </a:r>
          </a:p>
        </p:txBody>
      </p:sp>
      <p:pic>
        <p:nvPicPr>
          <p:cNvPr id="2050" name="Picture 2" descr="Demo - Applied Post">
            <a:extLst>
              <a:ext uri="{FF2B5EF4-FFF2-40B4-BE49-F238E27FC236}">
                <a16:creationId xmlns:a16="http://schemas.microsoft.com/office/drawing/2014/main" id="{02D214ED-0489-8F75-9C0D-098B9AEC1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047" y="371475"/>
            <a:ext cx="11188953" cy="6373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170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7C6C53-30E8-411C-193E-5053C64E2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7">
            <a:extLst>
              <a:ext uri="{FF2B5EF4-FFF2-40B4-BE49-F238E27FC236}">
                <a16:creationId xmlns:a16="http://schemas.microsoft.com/office/drawing/2014/main" id="{B633C232-CDDA-177F-C185-A34D37789AD2}"/>
              </a:ext>
            </a:extLst>
          </p:cNvPr>
          <p:cNvSpPr txBox="1"/>
          <p:nvPr/>
        </p:nvSpPr>
        <p:spPr>
          <a:xfrm rot="16200000">
            <a:off x="-760560" y="982747"/>
            <a:ext cx="219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>
                <a:solidFill>
                  <a:schemeClr val="bg1"/>
                </a:solidFill>
                <a:latin typeface="+mn-lt"/>
              </a:rPr>
              <a:t>Jelle van Barneveld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57F0F098-051D-37F1-CA97-809DBD2AC721}"/>
              </a:ext>
            </a:extLst>
          </p:cNvPr>
          <p:cNvSpPr txBox="1"/>
          <p:nvPr/>
        </p:nvSpPr>
        <p:spPr>
          <a:xfrm>
            <a:off x="2777658" y="-10754"/>
            <a:ext cx="8144447" cy="64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imes New Roman" charset="0"/>
              <a:buNone/>
            </a:pPr>
            <a:r>
              <a:rPr lang="nl-NL" sz="3000" b="1" dirty="0">
                <a:solidFill>
                  <a:srgbClr val="829C30"/>
                </a:solidFill>
                <a:latin typeface="Arial"/>
                <a:ea typeface="MS PGothic" charset="0"/>
              </a:rPr>
              <a:t>Filteren d.m.v. </a:t>
            </a:r>
            <a:r>
              <a:rPr lang="nl-NL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slicers</a:t>
            </a:r>
            <a:endParaRPr lang="en-US" sz="3000" b="1" dirty="0">
              <a:solidFill>
                <a:srgbClr val="829C30"/>
              </a:solidFill>
              <a:latin typeface="Arial"/>
              <a:ea typeface="MS PGothic" charset="0"/>
            </a:endParaRPr>
          </a:p>
        </p:txBody>
      </p:sp>
      <p:cxnSp>
        <p:nvCxnSpPr>
          <p:cNvPr id="8" name="Straight Connector 10">
            <a:extLst>
              <a:ext uri="{FF2B5EF4-FFF2-40B4-BE49-F238E27FC236}">
                <a16:creationId xmlns:a16="http://schemas.microsoft.com/office/drawing/2014/main" id="{AA49E904-9A8B-4122-8DE6-B6CB7A1F85CC}"/>
              </a:ext>
            </a:extLst>
          </p:cNvPr>
          <p:cNvCxnSpPr>
            <a:cxnSpLocks/>
          </p:cNvCxnSpPr>
          <p:nvPr/>
        </p:nvCxnSpPr>
        <p:spPr>
          <a:xfrm>
            <a:off x="988290" y="812800"/>
            <a:ext cx="11203710" cy="0"/>
          </a:xfrm>
          <a:prstGeom prst="line">
            <a:avLst/>
          </a:prstGeom>
          <a:ln w="57150">
            <a:solidFill>
              <a:srgbClr val="829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6B5F9F23-3606-9A87-E131-6AC90EA2D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290" y="1359039"/>
            <a:ext cx="11203710" cy="549896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952EB93-B7FE-DC00-3046-25293CCDEDAC}"/>
              </a:ext>
            </a:extLst>
          </p:cNvPr>
          <p:cNvSpPr/>
          <p:nvPr/>
        </p:nvSpPr>
        <p:spPr>
          <a:xfrm>
            <a:off x="11088784" y="3259137"/>
            <a:ext cx="229852" cy="3397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B3DC5A-FD0B-D9C5-5640-D649FF000959}"/>
              </a:ext>
            </a:extLst>
          </p:cNvPr>
          <p:cNvSpPr txBox="1"/>
          <p:nvPr/>
        </p:nvSpPr>
        <p:spPr>
          <a:xfrm>
            <a:off x="988290" y="901254"/>
            <a:ext cx="11203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l-NL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Ook bij </a:t>
            </a:r>
            <a:r>
              <a:rPr lang="nl-NL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slicers</a:t>
            </a:r>
            <a:r>
              <a:rPr lang="nl-NL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interactiemanagement prima mogelijk</a:t>
            </a:r>
          </a:p>
        </p:txBody>
      </p:sp>
    </p:spTree>
    <p:extLst>
      <p:ext uri="{BB962C8B-B14F-4D97-AF65-F5344CB8AC3E}">
        <p14:creationId xmlns:p14="http://schemas.microsoft.com/office/powerpoint/2010/main" val="2332287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CFE328-3B92-012A-8AE4-450CE0F82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7">
            <a:extLst>
              <a:ext uri="{FF2B5EF4-FFF2-40B4-BE49-F238E27FC236}">
                <a16:creationId xmlns:a16="http://schemas.microsoft.com/office/drawing/2014/main" id="{4B74886E-462B-C5D3-08B3-F6549BECDE3F}"/>
              </a:ext>
            </a:extLst>
          </p:cNvPr>
          <p:cNvSpPr txBox="1"/>
          <p:nvPr/>
        </p:nvSpPr>
        <p:spPr>
          <a:xfrm rot="16200000">
            <a:off x="-760560" y="982747"/>
            <a:ext cx="219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>
                <a:solidFill>
                  <a:schemeClr val="bg1"/>
                </a:solidFill>
                <a:latin typeface="+mn-lt"/>
              </a:rPr>
              <a:t>Jelle van Barneveld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FD2B34F0-82B5-24B6-BD06-7AEF6EFCB7D8}"/>
              </a:ext>
            </a:extLst>
          </p:cNvPr>
          <p:cNvSpPr txBox="1"/>
          <p:nvPr/>
        </p:nvSpPr>
        <p:spPr>
          <a:xfrm>
            <a:off x="988290" y="-10754"/>
            <a:ext cx="11203710" cy="64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imes New Roman" charset="0"/>
              <a:buNone/>
            </a:pPr>
            <a:r>
              <a:rPr lang="nl-NL" sz="3000" b="1" dirty="0">
                <a:solidFill>
                  <a:srgbClr val="829C30"/>
                </a:solidFill>
                <a:latin typeface="Arial"/>
                <a:ea typeface="MS PGothic" charset="0"/>
              </a:rPr>
              <a:t>Filteren d.m.v. </a:t>
            </a:r>
            <a:r>
              <a:rPr lang="nl-NL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visualisatiespecifieke</a:t>
            </a:r>
            <a:r>
              <a:rPr lang="nl-NL" sz="3000" b="1" dirty="0">
                <a:solidFill>
                  <a:srgbClr val="829C30"/>
                </a:solidFill>
                <a:latin typeface="Arial"/>
                <a:ea typeface="MS PGothic" charset="0"/>
              </a:rPr>
              <a:t> filters</a:t>
            </a:r>
            <a:endParaRPr lang="en-US" sz="3000" b="1" dirty="0">
              <a:solidFill>
                <a:srgbClr val="829C30"/>
              </a:solidFill>
              <a:latin typeface="Arial"/>
              <a:ea typeface="MS PGothic" charset="0"/>
            </a:endParaRPr>
          </a:p>
        </p:txBody>
      </p:sp>
      <p:cxnSp>
        <p:nvCxnSpPr>
          <p:cNvPr id="8" name="Straight Connector 10">
            <a:extLst>
              <a:ext uri="{FF2B5EF4-FFF2-40B4-BE49-F238E27FC236}">
                <a16:creationId xmlns:a16="http://schemas.microsoft.com/office/drawing/2014/main" id="{CFAFC9E9-97A0-CAB4-90C4-93321970EEBC}"/>
              </a:ext>
            </a:extLst>
          </p:cNvPr>
          <p:cNvCxnSpPr>
            <a:cxnSpLocks/>
          </p:cNvCxnSpPr>
          <p:nvPr/>
        </p:nvCxnSpPr>
        <p:spPr>
          <a:xfrm>
            <a:off x="988290" y="812800"/>
            <a:ext cx="11203710" cy="0"/>
          </a:xfrm>
          <a:prstGeom prst="line">
            <a:avLst/>
          </a:prstGeom>
          <a:ln w="57150">
            <a:solidFill>
              <a:srgbClr val="829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4C9B5D1-698C-2FF1-2C35-A2E41EDD8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289" y="916107"/>
            <a:ext cx="11203711" cy="594189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619C7A7-392C-E2BB-50D6-876B1EF79AA2}"/>
              </a:ext>
            </a:extLst>
          </p:cNvPr>
          <p:cNvSpPr/>
          <p:nvPr/>
        </p:nvSpPr>
        <p:spPr>
          <a:xfrm>
            <a:off x="6611505" y="992524"/>
            <a:ext cx="2865870" cy="3397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7C9509-6352-00FA-ED4B-5F7FD9FCA01D}"/>
              </a:ext>
            </a:extLst>
          </p:cNvPr>
          <p:cNvSpPr/>
          <p:nvPr/>
        </p:nvSpPr>
        <p:spPr>
          <a:xfrm>
            <a:off x="6611505" y="3089275"/>
            <a:ext cx="2865870" cy="35496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6F9B1B-1EB0-D81C-0081-035BFC2E1925}"/>
              </a:ext>
            </a:extLst>
          </p:cNvPr>
          <p:cNvSpPr/>
          <p:nvPr/>
        </p:nvSpPr>
        <p:spPr>
          <a:xfrm>
            <a:off x="8000999" y="6299200"/>
            <a:ext cx="1476375" cy="3397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731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6A94A-8FDA-AF6C-ABB2-B59C4E572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4A4B72E-D4D0-95B1-33A9-492C45293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493" y="1514475"/>
            <a:ext cx="11047507" cy="5276848"/>
          </a:xfrm>
          <a:prstGeom prst="rect">
            <a:avLst/>
          </a:prstGeom>
        </p:spPr>
      </p:pic>
      <p:sp>
        <p:nvSpPr>
          <p:cNvPr id="6" name="Tekstvak 7">
            <a:extLst>
              <a:ext uri="{FF2B5EF4-FFF2-40B4-BE49-F238E27FC236}">
                <a16:creationId xmlns:a16="http://schemas.microsoft.com/office/drawing/2014/main" id="{F82F0B47-3990-5532-99A2-3BCC4803E522}"/>
              </a:ext>
            </a:extLst>
          </p:cNvPr>
          <p:cNvSpPr txBox="1"/>
          <p:nvPr/>
        </p:nvSpPr>
        <p:spPr>
          <a:xfrm rot="16200000">
            <a:off x="-760560" y="982747"/>
            <a:ext cx="219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>
                <a:solidFill>
                  <a:schemeClr val="bg1"/>
                </a:solidFill>
                <a:latin typeface="+mn-lt"/>
              </a:rPr>
              <a:t>Jelle van Barneveld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80B79BC2-EA38-7EB5-F35F-850D91AA190E}"/>
              </a:ext>
            </a:extLst>
          </p:cNvPr>
          <p:cNvSpPr txBox="1"/>
          <p:nvPr/>
        </p:nvSpPr>
        <p:spPr>
          <a:xfrm>
            <a:off x="988290" y="-10754"/>
            <a:ext cx="11203710" cy="64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imes New Roman" charset="0"/>
              <a:buNone/>
            </a:pPr>
            <a:r>
              <a:rPr lang="nl-NL" sz="3000" b="1" dirty="0">
                <a:solidFill>
                  <a:srgbClr val="829C30"/>
                </a:solidFill>
                <a:latin typeface="Arial"/>
                <a:ea typeface="MS PGothic" charset="0"/>
              </a:rPr>
              <a:t>Filteren op paginaniveau</a:t>
            </a:r>
            <a:endParaRPr lang="en-US" sz="3000" b="1" dirty="0">
              <a:solidFill>
                <a:srgbClr val="829C30"/>
              </a:solidFill>
              <a:latin typeface="Arial"/>
              <a:ea typeface="MS PGothic" charset="0"/>
            </a:endParaRPr>
          </a:p>
        </p:txBody>
      </p:sp>
      <p:cxnSp>
        <p:nvCxnSpPr>
          <p:cNvPr id="8" name="Straight Connector 10">
            <a:extLst>
              <a:ext uri="{FF2B5EF4-FFF2-40B4-BE49-F238E27FC236}">
                <a16:creationId xmlns:a16="http://schemas.microsoft.com/office/drawing/2014/main" id="{6EF8BCA9-40AE-A70E-370C-AF6DC7AFC8CC}"/>
              </a:ext>
            </a:extLst>
          </p:cNvPr>
          <p:cNvCxnSpPr>
            <a:cxnSpLocks/>
          </p:cNvCxnSpPr>
          <p:nvPr/>
        </p:nvCxnSpPr>
        <p:spPr>
          <a:xfrm>
            <a:off x="988290" y="812800"/>
            <a:ext cx="11203710" cy="0"/>
          </a:xfrm>
          <a:prstGeom prst="line">
            <a:avLst/>
          </a:prstGeom>
          <a:ln w="57150">
            <a:solidFill>
              <a:srgbClr val="829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73CAA56-BF43-3209-1121-B2CC19FCBDE9}"/>
              </a:ext>
            </a:extLst>
          </p:cNvPr>
          <p:cNvSpPr/>
          <p:nvPr/>
        </p:nvSpPr>
        <p:spPr>
          <a:xfrm>
            <a:off x="10096500" y="2657475"/>
            <a:ext cx="2095500" cy="10191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8FCC7F-CB0B-8704-FF46-C44C593BF05F}"/>
              </a:ext>
            </a:extLst>
          </p:cNvPr>
          <p:cNvSpPr/>
          <p:nvPr/>
        </p:nvSpPr>
        <p:spPr>
          <a:xfrm>
            <a:off x="10096498" y="3945274"/>
            <a:ext cx="2095501" cy="28460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AD5E4E-D587-BD3E-63AE-1A5CA8C787FC}"/>
              </a:ext>
            </a:extLst>
          </p:cNvPr>
          <p:cNvSpPr txBox="1"/>
          <p:nvPr/>
        </p:nvSpPr>
        <p:spPr>
          <a:xfrm>
            <a:off x="988290" y="901254"/>
            <a:ext cx="11203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l-NL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Filters kunnen ook op een hele pagina, of zelfs meerdere pagina’s toegepast worden</a:t>
            </a:r>
          </a:p>
        </p:txBody>
      </p:sp>
    </p:spTree>
    <p:extLst>
      <p:ext uri="{BB962C8B-B14F-4D97-AF65-F5344CB8AC3E}">
        <p14:creationId xmlns:p14="http://schemas.microsoft.com/office/powerpoint/2010/main" val="2008695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FF072-FECE-2DCE-B872-BDB0058C1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7">
            <a:extLst>
              <a:ext uri="{FF2B5EF4-FFF2-40B4-BE49-F238E27FC236}">
                <a16:creationId xmlns:a16="http://schemas.microsoft.com/office/drawing/2014/main" id="{8ABD57E2-4BEB-0342-E1F7-8EB4B66971DC}"/>
              </a:ext>
            </a:extLst>
          </p:cNvPr>
          <p:cNvSpPr txBox="1"/>
          <p:nvPr/>
        </p:nvSpPr>
        <p:spPr>
          <a:xfrm rot="16200000">
            <a:off x="-760560" y="982747"/>
            <a:ext cx="219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>
                <a:solidFill>
                  <a:schemeClr val="bg1"/>
                </a:solidFill>
                <a:latin typeface="+mn-lt"/>
              </a:rPr>
              <a:t>Jelle van Barneveld</a:t>
            </a:r>
          </a:p>
        </p:txBody>
      </p:sp>
      <p:pic>
        <p:nvPicPr>
          <p:cNvPr id="2050" name="Picture 2" descr="Demo - Applied Post">
            <a:extLst>
              <a:ext uri="{FF2B5EF4-FFF2-40B4-BE49-F238E27FC236}">
                <a16:creationId xmlns:a16="http://schemas.microsoft.com/office/drawing/2014/main" id="{94A19557-9893-373F-BADE-D5BE6FEDE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047" y="371475"/>
            <a:ext cx="11188953" cy="6373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547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7D54D8-A5DB-317D-DA8D-A31534358E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7">
            <a:extLst>
              <a:ext uri="{FF2B5EF4-FFF2-40B4-BE49-F238E27FC236}">
                <a16:creationId xmlns:a16="http://schemas.microsoft.com/office/drawing/2014/main" id="{666C4D2F-E0AC-746A-30DA-AA24C8984ECD}"/>
              </a:ext>
            </a:extLst>
          </p:cNvPr>
          <p:cNvSpPr txBox="1"/>
          <p:nvPr/>
        </p:nvSpPr>
        <p:spPr>
          <a:xfrm rot="16200000">
            <a:off x="-760560" y="982747"/>
            <a:ext cx="219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>
                <a:solidFill>
                  <a:schemeClr val="bg1"/>
                </a:solidFill>
                <a:latin typeface="+mn-lt"/>
              </a:rPr>
              <a:t>Jelle van Barneveld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7ED8A828-8E31-E9FB-3CC6-1D28DDDFF3FB}"/>
              </a:ext>
            </a:extLst>
          </p:cNvPr>
          <p:cNvSpPr txBox="1"/>
          <p:nvPr/>
        </p:nvSpPr>
        <p:spPr>
          <a:xfrm>
            <a:off x="988290" y="-10754"/>
            <a:ext cx="11203710" cy="64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imes New Roman" charset="0"/>
              <a:buNone/>
            </a:pPr>
            <a:r>
              <a:rPr lang="nl-NL" sz="3000" b="1" dirty="0">
                <a:solidFill>
                  <a:srgbClr val="829C30"/>
                </a:solidFill>
                <a:latin typeface="Arial"/>
                <a:ea typeface="MS PGothic" charset="0"/>
              </a:rPr>
              <a:t>Hiërarchieën aanmaken (1/2)</a:t>
            </a:r>
            <a:endParaRPr lang="en-US" sz="3000" b="1" dirty="0">
              <a:solidFill>
                <a:srgbClr val="829C30"/>
              </a:solidFill>
              <a:latin typeface="Arial"/>
              <a:ea typeface="MS PGothic" charset="0"/>
            </a:endParaRPr>
          </a:p>
        </p:txBody>
      </p:sp>
      <p:cxnSp>
        <p:nvCxnSpPr>
          <p:cNvPr id="8" name="Straight Connector 10">
            <a:extLst>
              <a:ext uri="{FF2B5EF4-FFF2-40B4-BE49-F238E27FC236}">
                <a16:creationId xmlns:a16="http://schemas.microsoft.com/office/drawing/2014/main" id="{06D6F9D3-0DFD-3391-2671-EE22DD91FCC7}"/>
              </a:ext>
            </a:extLst>
          </p:cNvPr>
          <p:cNvCxnSpPr>
            <a:cxnSpLocks/>
          </p:cNvCxnSpPr>
          <p:nvPr/>
        </p:nvCxnSpPr>
        <p:spPr>
          <a:xfrm>
            <a:off x="988290" y="812800"/>
            <a:ext cx="11203710" cy="0"/>
          </a:xfrm>
          <a:prstGeom prst="line">
            <a:avLst/>
          </a:prstGeom>
          <a:ln w="57150">
            <a:solidFill>
              <a:srgbClr val="829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9BEB7C4-CEB5-E81E-DB9C-5BEBC034EE59}"/>
              </a:ext>
            </a:extLst>
          </p:cNvPr>
          <p:cNvSpPr txBox="1"/>
          <p:nvPr/>
        </p:nvSpPr>
        <p:spPr>
          <a:xfrm>
            <a:off x="988290" y="901254"/>
            <a:ext cx="112037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l-NL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 je via “globale attributen” door wilt kunnen klikken naar “gedetailleerde attributen”?  Gebruik hiërarchieën! </a:t>
            </a:r>
          </a:p>
          <a:p>
            <a:pPr algn="ctr"/>
            <a:r>
              <a:rPr lang="nl-NL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Voorbeelden: productgroep -&gt; product, stad -&gt; adres, bedrijf -&gt; werknemer, enzovoort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D499F8-44F1-B238-6747-E5CCBC06A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290" y="1769586"/>
            <a:ext cx="11217612" cy="501220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1E59AFC-AB11-0F39-035A-DB6949BDFC3F}"/>
              </a:ext>
            </a:extLst>
          </p:cNvPr>
          <p:cNvSpPr/>
          <p:nvPr/>
        </p:nvSpPr>
        <p:spPr>
          <a:xfrm>
            <a:off x="3152774" y="1664920"/>
            <a:ext cx="238125" cy="4401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0F9ECF-0607-54E3-617D-CCCBA613159B}"/>
              </a:ext>
            </a:extLst>
          </p:cNvPr>
          <p:cNvSpPr/>
          <p:nvPr/>
        </p:nvSpPr>
        <p:spPr>
          <a:xfrm>
            <a:off x="3038475" y="2327027"/>
            <a:ext cx="904875" cy="44547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573466-1288-707C-5034-4E226840E9A1}"/>
              </a:ext>
            </a:extLst>
          </p:cNvPr>
          <p:cNvSpPr/>
          <p:nvPr/>
        </p:nvSpPr>
        <p:spPr>
          <a:xfrm>
            <a:off x="10591799" y="5516639"/>
            <a:ext cx="1614103" cy="10460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40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6EE13-EA52-CD64-DE5D-4CCDD04A8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7">
            <a:extLst>
              <a:ext uri="{FF2B5EF4-FFF2-40B4-BE49-F238E27FC236}">
                <a16:creationId xmlns:a16="http://schemas.microsoft.com/office/drawing/2014/main" id="{5053472D-0619-425D-5584-CD0C3360C584}"/>
              </a:ext>
            </a:extLst>
          </p:cNvPr>
          <p:cNvSpPr txBox="1"/>
          <p:nvPr/>
        </p:nvSpPr>
        <p:spPr>
          <a:xfrm rot="16200000">
            <a:off x="-760560" y="982747"/>
            <a:ext cx="219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>
                <a:solidFill>
                  <a:schemeClr val="bg1"/>
                </a:solidFill>
                <a:latin typeface="+mn-lt"/>
              </a:rPr>
              <a:t>Jelle van Barneveld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090344B5-AF8C-AF0C-5B0E-DFCA38872659}"/>
              </a:ext>
            </a:extLst>
          </p:cNvPr>
          <p:cNvSpPr txBox="1"/>
          <p:nvPr/>
        </p:nvSpPr>
        <p:spPr>
          <a:xfrm>
            <a:off x="988290" y="-10754"/>
            <a:ext cx="11203710" cy="64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imes New Roman" charset="0"/>
              <a:buNone/>
            </a:pPr>
            <a:r>
              <a:rPr lang="nl-NL" sz="3000" b="1" dirty="0">
                <a:solidFill>
                  <a:srgbClr val="829C30"/>
                </a:solidFill>
                <a:latin typeface="Arial"/>
                <a:ea typeface="MS PGothic" charset="0"/>
              </a:rPr>
              <a:t>Hiërarchieën aanmaken (2/2)</a:t>
            </a:r>
            <a:endParaRPr lang="en-US" sz="3000" b="1" dirty="0">
              <a:solidFill>
                <a:srgbClr val="829C30"/>
              </a:solidFill>
              <a:latin typeface="Arial"/>
              <a:ea typeface="MS PGothic" charset="0"/>
            </a:endParaRPr>
          </a:p>
        </p:txBody>
      </p:sp>
      <p:cxnSp>
        <p:nvCxnSpPr>
          <p:cNvPr id="8" name="Straight Connector 10">
            <a:extLst>
              <a:ext uri="{FF2B5EF4-FFF2-40B4-BE49-F238E27FC236}">
                <a16:creationId xmlns:a16="http://schemas.microsoft.com/office/drawing/2014/main" id="{68CD3BBD-9484-EC0E-FC48-F974CA258F92}"/>
              </a:ext>
            </a:extLst>
          </p:cNvPr>
          <p:cNvCxnSpPr>
            <a:cxnSpLocks/>
          </p:cNvCxnSpPr>
          <p:nvPr/>
        </p:nvCxnSpPr>
        <p:spPr>
          <a:xfrm>
            <a:off x="988290" y="812800"/>
            <a:ext cx="11203710" cy="0"/>
          </a:xfrm>
          <a:prstGeom prst="line">
            <a:avLst/>
          </a:prstGeom>
          <a:ln w="57150">
            <a:solidFill>
              <a:srgbClr val="829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6362528-B0E4-AD47-274D-A062CB639C54}"/>
              </a:ext>
            </a:extLst>
          </p:cNvPr>
          <p:cNvSpPr txBox="1"/>
          <p:nvPr/>
        </p:nvSpPr>
        <p:spPr>
          <a:xfrm>
            <a:off x="988290" y="901254"/>
            <a:ext cx="112037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l-NL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 je via “globale attributen” door wilt kunnen klikken naar “gedetailleerde attributen”?  Gebruik hiërarchieën! </a:t>
            </a:r>
          </a:p>
          <a:p>
            <a:pPr algn="ctr"/>
            <a:r>
              <a:rPr lang="nl-NL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Voorbeelden: productgroep -&gt; product, stad -&gt; adres, bedrijf -&gt; werknemer, enzovoort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9FF21D-E5EF-4833-0C72-CB7B02347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290" y="1769586"/>
            <a:ext cx="11217612" cy="50122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1D158C-EB9F-6D1F-D81C-3DA7C9C5EF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290" y="2006460"/>
            <a:ext cx="3840885" cy="485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234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8836E-6531-B080-70A6-CD4B29887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1364" y="6381345"/>
            <a:ext cx="2743200" cy="365125"/>
          </a:xfrm>
        </p:spPr>
        <p:txBody>
          <a:bodyPr/>
          <a:lstStyle/>
          <a:p>
            <a:fld id="{587C737D-49A5-4740-8401-0C4DFF2B9D4A}" type="slidenum">
              <a:rPr lang="nl-NL" smtClean="0"/>
              <a:pPr/>
              <a:t>2</a:t>
            </a:fld>
            <a:endParaRPr lang="nl-NL"/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7CD2F944-88DB-C3A7-45F7-E30B87964246}"/>
              </a:ext>
            </a:extLst>
          </p:cNvPr>
          <p:cNvSpPr txBox="1"/>
          <p:nvPr/>
        </p:nvSpPr>
        <p:spPr>
          <a:xfrm>
            <a:off x="3255649" y="0"/>
            <a:ext cx="6493163" cy="64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imes New Roman" charset="0"/>
              <a:buNone/>
            </a:pP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Na </a:t>
            </a: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vandaag</a:t>
            </a: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…</a:t>
            </a:r>
          </a:p>
        </p:txBody>
      </p:sp>
      <p:sp>
        <p:nvSpPr>
          <p:cNvPr id="7" name="Tekstvak 7">
            <a:extLst>
              <a:ext uri="{FF2B5EF4-FFF2-40B4-BE49-F238E27FC236}">
                <a16:creationId xmlns:a16="http://schemas.microsoft.com/office/drawing/2014/main" id="{44D485DA-CE64-C41D-89EA-EE617D435320}"/>
              </a:ext>
            </a:extLst>
          </p:cNvPr>
          <p:cNvSpPr txBox="1"/>
          <p:nvPr/>
        </p:nvSpPr>
        <p:spPr>
          <a:xfrm rot="16200000">
            <a:off x="-760560" y="982747"/>
            <a:ext cx="219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>
                <a:solidFill>
                  <a:schemeClr val="bg1"/>
                </a:solidFill>
                <a:latin typeface="+mn-lt"/>
              </a:rPr>
              <a:t>Jelle van Barneveld</a:t>
            </a:r>
          </a:p>
        </p:txBody>
      </p:sp>
      <p:pic>
        <p:nvPicPr>
          <p:cNvPr id="1026" name="Picture 2" descr="Venn Diagram | DHH Resources for Teachers | UMN">
            <a:extLst>
              <a:ext uri="{FF2B5EF4-FFF2-40B4-BE49-F238E27FC236}">
                <a16:creationId xmlns:a16="http://schemas.microsoft.com/office/drawing/2014/main" id="{7ED165F3-95C7-4DFE-96C3-50E651F0E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863" y="1025768"/>
            <a:ext cx="11101137" cy="5894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F490D3E-EF89-C010-3F4B-F601B3E08A37}"/>
              </a:ext>
            </a:extLst>
          </p:cNvPr>
          <p:cNvSpPr txBox="1"/>
          <p:nvPr/>
        </p:nvSpPr>
        <p:spPr>
          <a:xfrm>
            <a:off x="3469908" y="683609"/>
            <a:ext cx="1917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Weet/ken je…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0EF7E7-CD2F-7741-9C29-123FB8D93DDC}"/>
              </a:ext>
            </a:extLst>
          </p:cNvPr>
          <p:cNvSpPr txBox="1"/>
          <p:nvPr/>
        </p:nvSpPr>
        <p:spPr>
          <a:xfrm>
            <a:off x="8107256" y="703521"/>
            <a:ext cx="113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 je…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0320AE-CE57-9D64-F411-B113070D2BCC}"/>
              </a:ext>
            </a:extLst>
          </p:cNvPr>
          <p:cNvSpPr txBox="1"/>
          <p:nvPr/>
        </p:nvSpPr>
        <p:spPr>
          <a:xfrm>
            <a:off x="5808945" y="2475078"/>
            <a:ext cx="136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 + WC</a:t>
            </a:r>
          </a:p>
        </p:txBody>
      </p:sp>
      <p:pic>
        <p:nvPicPr>
          <p:cNvPr id="1030" name="Picture 6" descr="Smile Emoji Happy - Free vector graphic on Pixabay">
            <a:extLst>
              <a:ext uri="{FF2B5EF4-FFF2-40B4-BE49-F238E27FC236}">
                <a16:creationId xmlns:a16="http://schemas.microsoft.com/office/drawing/2014/main" id="{A359608D-0FAD-B299-A99E-0045AC944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945" y="3126777"/>
            <a:ext cx="1523028" cy="1523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6">
            <a:extLst>
              <a:ext uri="{FF2B5EF4-FFF2-40B4-BE49-F238E27FC236}">
                <a16:creationId xmlns:a16="http://schemas.microsoft.com/office/drawing/2014/main" id="{AB055838-C7ED-88C2-08DF-B247E02AFBB8}"/>
              </a:ext>
            </a:extLst>
          </p:cNvPr>
          <p:cNvSpPr txBox="1"/>
          <p:nvPr/>
        </p:nvSpPr>
        <p:spPr>
          <a:xfrm>
            <a:off x="7152741" y="1654955"/>
            <a:ext cx="3213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met de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juiste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datatypen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inladen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verbinden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Power BI</a:t>
            </a:r>
          </a:p>
        </p:txBody>
      </p:sp>
      <p:sp>
        <p:nvSpPr>
          <p:cNvPr id="3" name="TextBox 16">
            <a:extLst>
              <a:ext uri="{FF2B5EF4-FFF2-40B4-BE49-F238E27FC236}">
                <a16:creationId xmlns:a16="http://schemas.microsoft.com/office/drawing/2014/main" id="{74C6448F-E135-BE86-5418-2013B706AF47}"/>
              </a:ext>
            </a:extLst>
          </p:cNvPr>
          <p:cNvSpPr txBox="1"/>
          <p:nvPr/>
        </p:nvSpPr>
        <p:spPr>
          <a:xfrm>
            <a:off x="1802367" y="2708138"/>
            <a:ext cx="3335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interacties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zijn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Power BI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waarom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je ze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aan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of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juist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uit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zou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zetten</a:t>
            </a:r>
            <a:endParaRPr lang="en-US" dirty="0">
              <a:solidFill>
                <a:srgbClr val="2133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16">
            <a:extLst>
              <a:ext uri="{FF2B5EF4-FFF2-40B4-BE49-F238E27FC236}">
                <a16:creationId xmlns:a16="http://schemas.microsoft.com/office/drawing/2014/main" id="{3733150C-5EC8-3EAB-F0BE-62B8F2436513}"/>
              </a:ext>
            </a:extLst>
          </p:cNvPr>
          <p:cNvSpPr txBox="1"/>
          <p:nvPr/>
        </p:nvSpPr>
        <p:spPr>
          <a:xfrm>
            <a:off x="1782363" y="4010262"/>
            <a:ext cx="3335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 de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verschillende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filterniveaus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/-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manieren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zijn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Power BI</a:t>
            </a:r>
          </a:p>
        </p:txBody>
      </p:sp>
      <p:sp>
        <p:nvSpPr>
          <p:cNvPr id="8" name="TextBox 16">
            <a:extLst>
              <a:ext uri="{FF2B5EF4-FFF2-40B4-BE49-F238E27FC236}">
                <a16:creationId xmlns:a16="http://schemas.microsoft.com/office/drawing/2014/main" id="{246A190D-D2FC-F0F8-8D3B-2FE324F07D58}"/>
              </a:ext>
            </a:extLst>
          </p:cNvPr>
          <p:cNvSpPr txBox="1"/>
          <p:nvPr/>
        </p:nvSpPr>
        <p:spPr>
          <a:xfrm>
            <a:off x="2473863" y="5478400"/>
            <a:ext cx="3335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 een </a:t>
            </a:r>
            <a:r>
              <a:rPr lang="nl-NL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drill</a:t>
            </a:r>
            <a:r>
              <a:rPr lang="nl-NL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-down/hiërarchie is in Power BI en wanneer je deze gebruikt</a:t>
            </a:r>
            <a:endParaRPr lang="en-US" dirty="0">
              <a:solidFill>
                <a:srgbClr val="2133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16">
            <a:extLst>
              <a:ext uri="{FF2B5EF4-FFF2-40B4-BE49-F238E27FC236}">
                <a16:creationId xmlns:a16="http://schemas.microsoft.com/office/drawing/2014/main" id="{E0271208-A1AD-D3AE-2063-E369E8BD31B4}"/>
              </a:ext>
            </a:extLst>
          </p:cNvPr>
          <p:cNvSpPr txBox="1"/>
          <p:nvPr/>
        </p:nvSpPr>
        <p:spPr>
          <a:xfrm>
            <a:off x="7877084" y="2779500"/>
            <a:ext cx="321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visualiseren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Power BI</a:t>
            </a:r>
          </a:p>
        </p:txBody>
      </p:sp>
      <p:sp>
        <p:nvSpPr>
          <p:cNvPr id="10" name="TextBox 16">
            <a:extLst>
              <a:ext uri="{FF2B5EF4-FFF2-40B4-BE49-F238E27FC236}">
                <a16:creationId xmlns:a16="http://schemas.microsoft.com/office/drawing/2014/main" id="{46F7F8EC-D2C6-1524-B830-2CE9C19CCA74}"/>
              </a:ext>
            </a:extLst>
          </p:cNvPr>
          <p:cNvSpPr txBox="1"/>
          <p:nvPr/>
        </p:nvSpPr>
        <p:spPr>
          <a:xfrm>
            <a:off x="7887406" y="3851853"/>
            <a:ext cx="3213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Interacties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aan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uitzetten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Power BI</a:t>
            </a:r>
          </a:p>
        </p:txBody>
      </p:sp>
      <p:sp>
        <p:nvSpPr>
          <p:cNvPr id="11" name="TextBox 16">
            <a:extLst>
              <a:ext uri="{FF2B5EF4-FFF2-40B4-BE49-F238E27FC236}">
                <a16:creationId xmlns:a16="http://schemas.microsoft.com/office/drawing/2014/main" id="{5D0780F7-5220-D0EB-F041-89020E249C6C}"/>
              </a:ext>
            </a:extLst>
          </p:cNvPr>
          <p:cNvSpPr txBox="1"/>
          <p:nvPr/>
        </p:nvSpPr>
        <p:spPr>
          <a:xfrm>
            <a:off x="7532965" y="4933592"/>
            <a:ext cx="3213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verschillende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manieren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filteren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Power BI</a:t>
            </a:r>
          </a:p>
        </p:txBody>
      </p:sp>
      <p:sp>
        <p:nvSpPr>
          <p:cNvPr id="12" name="TextBox 16">
            <a:extLst>
              <a:ext uri="{FF2B5EF4-FFF2-40B4-BE49-F238E27FC236}">
                <a16:creationId xmlns:a16="http://schemas.microsoft.com/office/drawing/2014/main" id="{48671C3A-E1FD-FC1C-F861-150BD99845E8}"/>
              </a:ext>
            </a:extLst>
          </p:cNvPr>
          <p:cNvSpPr txBox="1"/>
          <p:nvPr/>
        </p:nvSpPr>
        <p:spPr>
          <a:xfrm>
            <a:off x="6947686" y="5863709"/>
            <a:ext cx="3213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Drill</a:t>
            </a:r>
            <a:r>
              <a:rPr lang="nl-NL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-downs/hiërarchieën aanbrengen in Power BI</a:t>
            </a:r>
            <a:endParaRPr lang="en-US" dirty="0">
              <a:solidFill>
                <a:srgbClr val="2133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CEDFF05B-E41C-D153-C4AC-597564F3839A}"/>
              </a:ext>
            </a:extLst>
          </p:cNvPr>
          <p:cNvSpPr txBox="1"/>
          <p:nvPr/>
        </p:nvSpPr>
        <p:spPr>
          <a:xfrm>
            <a:off x="2619516" y="1633393"/>
            <a:ext cx="3335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Waarvoor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Power BI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gebruikt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wordt</a:t>
            </a:r>
            <a:endParaRPr lang="en-US" dirty="0">
              <a:solidFill>
                <a:srgbClr val="2133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7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/>
      <p:bldP spid="10" grpId="0"/>
      <p:bldP spid="11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3E5121-F67D-09D9-76A6-9FE915F57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7">
            <a:extLst>
              <a:ext uri="{FF2B5EF4-FFF2-40B4-BE49-F238E27FC236}">
                <a16:creationId xmlns:a16="http://schemas.microsoft.com/office/drawing/2014/main" id="{075985A6-2E81-BCCC-37AC-B0010A2DD2DD}"/>
              </a:ext>
            </a:extLst>
          </p:cNvPr>
          <p:cNvSpPr txBox="1"/>
          <p:nvPr/>
        </p:nvSpPr>
        <p:spPr>
          <a:xfrm rot="16200000">
            <a:off x="-760560" y="982747"/>
            <a:ext cx="219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>
                <a:solidFill>
                  <a:schemeClr val="bg1"/>
                </a:solidFill>
                <a:latin typeface="+mn-lt"/>
              </a:rPr>
              <a:t>Jelle van Barneveld</a:t>
            </a:r>
          </a:p>
        </p:txBody>
      </p:sp>
      <p:pic>
        <p:nvPicPr>
          <p:cNvPr id="2050" name="Picture 2" descr="Demo - Applied Post">
            <a:extLst>
              <a:ext uri="{FF2B5EF4-FFF2-40B4-BE49-F238E27FC236}">
                <a16:creationId xmlns:a16="http://schemas.microsoft.com/office/drawing/2014/main" id="{CC2690EC-04AD-41A6-3F7B-5735C11E8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047" y="371475"/>
            <a:ext cx="11188953" cy="6373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104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A1E1C8-2A38-DB3B-A1EF-9EB48443EA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F4DC20-C73B-F11B-783E-B76774270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1364" y="6381345"/>
            <a:ext cx="2743200" cy="365125"/>
          </a:xfrm>
        </p:spPr>
        <p:txBody>
          <a:bodyPr/>
          <a:lstStyle/>
          <a:p>
            <a:fld id="{587C737D-49A5-4740-8401-0C4DFF2B9D4A}" type="slidenum">
              <a:rPr lang="nl-NL" smtClean="0"/>
              <a:pPr/>
              <a:t>21</a:t>
            </a:fld>
            <a:endParaRPr lang="nl-NL"/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07BD5572-652D-4012-4F46-684408E5562E}"/>
              </a:ext>
            </a:extLst>
          </p:cNvPr>
          <p:cNvSpPr txBox="1"/>
          <p:nvPr/>
        </p:nvSpPr>
        <p:spPr>
          <a:xfrm>
            <a:off x="3255649" y="0"/>
            <a:ext cx="6493163" cy="64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imes New Roman" charset="0"/>
              <a:buNone/>
            </a:pP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Na </a:t>
            </a: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vandaag</a:t>
            </a: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…</a:t>
            </a:r>
          </a:p>
        </p:txBody>
      </p:sp>
      <p:sp>
        <p:nvSpPr>
          <p:cNvPr id="7" name="Tekstvak 7">
            <a:extLst>
              <a:ext uri="{FF2B5EF4-FFF2-40B4-BE49-F238E27FC236}">
                <a16:creationId xmlns:a16="http://schemas.microsoft.com/office/drawing/2014/main" id="{1444204B-DF97-465E-F757-2FCA673A33F7}"/>
              </a:ext>
            </a:extLst>
          </p:cNvPr>
          <p:cNvSpPr txBox="1"/>
          <p:nvPr/>
        </p:nvSpPr>
        <p:spPr>
          <a:xfrm rot="16200000">
            <a:off x="-760560" y="982747"/>
            <a:ext cx="219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>
                <a:solidFill>
                  <a:schemeClr val="bg1"/>
                </a:solidFill>
                <a:latin typeface="+mn-lt"/>
              </a:rPr>
              <a:t>Jelle van Barneveld</a:t>
            </a:r>
          </a:p>
        </p:txBody>
      </p:sp>
      <p:pic>
        <p:nvPicPr>
          <p:cNvPr id="1026" name="Picture 2" descr="Venn Diagram | DHH Resources for Teachers | UMN">
            <a:extLst>
              <a:ext uri="{FF2B5EF4-FFF2-40B4-BE49-F238E27FC236}">
                <a16:creationId xmlns:a16="http://schemas.microsoft.com/office/drawing/2014/main" id="{CA735149-B958-A485-68CC-FD0008532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863" y="1025768"/>
            <a:ext cx="11101137" cy="5894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EF30DA-9A2D-C51F-2C36-4BD2AE546A88}"/>
              </a:ext>
            </a:extLst>
          </p:cNvPr>
          <p:cNvSpPr txBox="1"/>
          <p:nvPr/>
        </p:nvSpPr>
        <p:spPr>
          <a:xfrm>
            <a:off x="3469908" y="683609"/>
            <a:ext cx="1917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Weet/ken je…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85E606-579F-C0E5-F936-27BB5802A6FD}"/>
              </a:ext>
            </a:extLst>
          </p:cNvPr>
          <p:cNvSpPr txBox="1"/>
          <p:nvPr/>
        </p:nvSpPr>
        <p:spPr>
          <a:xfrm>
            <a:off x="8107256" y="703521"/>
            <a:ext cx="113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 je…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82A440-C85C-5A14-534A-1883CF51B80C}"/>
              </a:ext>
            </a:extLst>
          </p:cNvPr>
          <p:cNvSpPr txBox="1"/>
          <p:nvPr/>
        </p:nvSpPr>
        <p:spPr>
          <a:xfrm>
            <a:off x="5808945" y="2475078"/>
            <a:ext cx="136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 + WC</a:t>
            </a:r>
          </a:p>
        </p:txBody>
      </p:sp>
      <p:pic>
        <p:nvPicPr>
          <p:cNvPr id="1030" name="Picture 6" descr="Smile Emoji Happy - Free vector graphic on Pixabay">
            <a:extLst>
              <a:ext uri="{FF2B5EF4-FFF2-40B4-BE49-F238E27FC236}">
                <a16:creationId xmlns:a16="http://schemas.microsoft.com/office/drawing/2014/main" id="{1B9DABB8-CBBE-C248-4722-893A64CA7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945" y="3126777"/>
            <a:ext cx="1523028" cy="1523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6">
            <a:extLst>
              <a:ext uri="{FF2B5EF4-FFF2-40B4-BE49-F238E27FC236}">
                <a16:creationId xmlns:a16="http://schemas.microsoft.com/office/drawing/2014/main" id="{209ECDD7-573C-0A5E-EA0B-93075BE50566}"/>
              </a:ext>
            </a:extLst>
          </p:cNvPr>
          <p:cNvSpPr txBox="1"/>
          <p:nvPr/>
        </p:nvSpPr>
        <p:spPr>
          <a:xfrm>
            <a:off x="7152741" y="1654955"/>
            <a:ext cx="3213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met de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juiste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datatypen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inladen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verbinden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Power BI</a:t>
            </a:r>
          </a:p>
        </p:txBody>
      </p:sp>
      <p:sp>
        <p:nvSpPr>
          <p:cNvPr id="3" name="TextBox 16">
            <a:extLst>
              <a:ext uri="{FF2B5EF4-FFF2-40B4-BE49-F238E27FC236}">
                <a16:creationId xmlns:a16="http://schemas.microsoft.com/office/drawing/2014/main" id="{EDB4C559-DB05-FCB4-EEC5-210DF287F11B}"/>
              </a:ext>
            </a:extLst>
          </p:cNvPr>
          <p:cNvSpPr txBox="1"/>
          <p:nvPr/>
        </p:nvSpPr>
        <p:spPr>
          <a:xfrm>
            <a:off x="2473863" y="1849166"/>
            <a:ext cx="3335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interacties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zijn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Power BI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waarom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je ze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aan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of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juist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uit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zou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zetten</a:t>
            </a:r>
            <a:endParaRPr lang="en-US" dirty="0">
              <a:solidFill>
                <a:srgbClr val="2133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16">
            <a:extLst>
              <a:ext uri="{FF2B5EF4-FFF2-40B4-BE49-F238E27FC236}">
                <a16:creationId xmlns:a16="http://schemas.microsoft.com/office/drawing/2014/main" id="{F491AF2F-3663-B80D-BF7D-7FB1C6BB9859}"/>
              </a:ext>
            </a:extLst>
          </p:cNvPr>
          <p:cNvSpPr txBox="1"/>
          <p:nvPr/>
        </p:nvSpPr>
        <p:spPr>
          <a:xfrm>
            <a:off x="1703661" y="3511189"/>
            <a:ext cx="3335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 de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verschillende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filterniveaus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/-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manieren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zijn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Power BI</a:t>
            </a:r>
          </a:p>
        </p:txBody>
      </p:sp>
      <p:sp>
        <p:nvSpPr>
          <p:cNvPr id="8" name="TextBox 16">
            <a:extLst>
              <a:ext uri="{FF2B5EF4-FFF2-40B4-BE49-F238E27FC236}">
                <a16:creationId xmlns:a16="http://schemas.microsoft.com/office/drawing/2014/main" id="{6CF59AEA-3793-C6E6-FB64-DE77CA7830CD}"/>
              </a:ext>
            </a:extLst>
          </p:cNvPr>
          <p:cNvSpPr txBox="1"/>
          <p:nvPr/>
        </p:nvSpPr>
        <p:spPr>
          <a:xfrm>
            <a:off x="2473863" y="5478400"/>
            <a:ext cx="3335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 een </a:t>
            </a:r>
            <a:r>
              <a:rPr lang="nl-NL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drill</a:t>
            </a:r>
            <a:r>
              <a:rPr lang="nl-NL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-down/hiërarchie is in Power BI en wanneer je deze gebruikt</a:t>
            </a:r>
            <a:endParaRPr lang="en-US" dirty="0">
              <a:solidFill>
                <a:srgbClr val="2133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16">
            <a:extLst>
              <a:ext uri="{FF2B5EF4-FFF2-40B4-BE49-F238E27FC236}">
                <a16:creationId xmlns:a16="http://schemas.microsoft.com/office/drawing/2014/main" id="{979A0BB5-B381-452F-06FF-E07C31D5685C}"/>
              </a:ext>
            </a:extLst>
          </p:cNvPr>
          <p:cNvSpPr txBox="1"/>
          <p:nvPr/>
        </p:nvSpPr>
        <p:spPr>
          <a:xfrm>
            <a:off x="7877084" y="2779500"/>
            <a:ext cx="321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visualiseren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Power BI</a:t>
            </a:r>
          </a:p>
        </p:txBody>
      </p:sp>
      <p:sp>
        <p:nvSpPr>
          <p:cNvPr id="10" name="TextBox 16">
            <a:extLst>
              <a:ext uri="{FF2B5EF4-FFF2-40B4-BE49-F238E27FC236}">
                <a16:creationId xmlns:a16="http://schemas.microsoft.com/office/drawing/2014/main" id="{5762CE61-563B-E62E-2F6A-B5E1A2C11125}"/>
              </a:ext>
            </a:extLst>
          </p:cNvPr>
          <p:cNvSpPr txBox="1"/>
          <p:nvPr/>
        </p:nvSpPr>
        <p:spPr>
          <a:xfrm>
            <a:off x="7887406" y="3851853"/>
            <a:ext cx="3213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Interacties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aan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uitzetten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Power BI</a:t>
            </a:r>
          </a:p>
        </p:txBody>
      </p:sp>
      <p:sp>
        <p:nvSpPr>
          <p:cNvPr id="11" name="TextBox 16">
            <a:extLst>
              <a:ext uri="{FF2B5EF4-FFF2-40B4-BE49-F238E27FC236}">
                <a16:creationId xmlns:a16="http://schemas.microsoft.com/office/drawing/2014/main" id="{FB78B667-F2CA-89C3-71DC-0B565657CC15}"/>
              </a:ext>
            </a:extLst>
          </p:cNvPr>
          <p:cNvSpPr txBox="1"/>
          <p:nvPr/>
        </p:nvSpPr>
        <p:spPr>
          <a:xfrm>
            <a:off x="7532965" y="4933592"/>
            <a:ext cx="3213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verschillende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manieren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filteren</a:t>
            </a:r>
            <a:r>
              <a:rPr lang="en-US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Power BI</a:t>
            </a:r>
          </a:p>
        </p:txBody>
      </p:sp>
      <p:sp>
        <p:nvSpPr>
          <p:cNvPr id="12" name="TextBox 16">
            <a:extLst>
              <a:ext uri="{FF2B5EF4-FFF2-40B4-BE49-F238E27FC236}">
                <a16:creationId xmlns:a16="http://schemas.microsoft.com/office/drawing/2014/main" id="{A23E2246-0C77-A666-A079-9A8B516B4A9F}"/>
              </a:ext>
            </a:extLst>
          </p:cNvPr>
          <p:cNvSpPr txBox="1"/>
          <p:nvPr/>
        </p:nvSpPr>
        <p:spPr>
          <a:xfrm>
            <a:off x="6947686" y="5863709"/>
            <a:ext cx="3213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Drill</a:t>
            </a:r>
            <a:r>
              <a:rPr lang="nl-NL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-downs/hiërarchieën aanbrengen in Power BI</a:t>
            </a:r>
            <a:endParaRPr lang="en-US" dirty="0">
              <a:solidFill>
                <a:srgbClr val="2133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401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7">
            <a:extLst>
              <a:ext uri="{FF2B5EF4-FFF2-40B4-BE49-F238E27FC236}">
                <a16:creationId xmlns:a16="http://schemas.microsoft.com/office/drawing/2014/main" id="{BA269D03-4CD4-A824-783F-AFAA660F0E45}"/>
              </a:ext>
            </a:extLst>
          </p:cNvPr>
          <p:cNvSpPr txBox="1"/>
          <p:nvPr/>
        </p:nvSpPr>
        <p:spPr>
          <a:xfrm rot="16200000">
            <a:off x="-760560" y="982747"/>
            <a:ext cx="219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>
                <a:solidFill>
                  <a:schemeClr val="bg1"/>
                </a:solidFill>
                <a:latin typeface="+mn-lt"/>
              </a:rPr>
              <a:t>Jelle van Barneveld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E0E66AFB-DF6F-DB65-946D-3F73E052EE22}"/>
              </a:ext>
            </a:extLst>
          </p:cNvPr>
          <p:cNvSpPr txBox="1"/>
          <p:nvPr/>
        </p:nvSpPr>
        <p:spPr>
          <a:xfrm>
            <a:off x="2777658" y="-10754"/>
            <a:ext cx="8144447" cy="64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imes New Roman" charset="0"/>
              <a:buNone/>
            </a:pP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Power BI</a:t>
            </a:r>
          </a:p>
        </p:txBody>
      </p:sp>
      <p:cxnSp>
        <p:nvCxnSpPr>
          <p:cNvPr id="8" name="Straight Connector 10">
            <a:extLst>
              <a:ext uri="{FF2B5EF4-FFF2-40B4-BE49-F238E27FC236}">
                <a16:creationId xmlns:a16="http://schemas.microsoft.com/office/drawing/2014/main" id="{A262CF38-BB42-BEB5-C710-06267CB16BFA}"/>
              </a:ext>
            </a:extLst>
          </p:cNvPr>
          <p:cNvCxnSpPr>
            <a:cxnSpLocks/>
          </p:cNvCxnSpPr>
          <p:nvPr/>
        </p:nvCxnSpPr>
        <p:spPr>
          <a:xfrm>
            <a:off x="988290" y="812800"/>
            <a:ext cx="11203710" cy="0"/>
          </a:xfrm>
          <a:prstGeom prst="line">
            <a:avLst/>
          </a:prstGeom>
          <a:ln w="57150">
            <a:solidFill>
              <a:srgbClr val="829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16">
            <a:extLst>
              <a:ext uri="{FF2B5EF4-FFF2-40B4-BE49-F238E27FC236}">
                <a16:creationId xmlns:a16="http://schemas.microsoft.com/office/drawing/2014/main" id="{212DF21B-06F7-D25B-76B0-18021411B2FD}"/>
              </a:ext>
            </a:extLst>
          </p:cNvPr>
          <p:cNvSpPr txBox="1"/>
          <p:nvPr/>
        </p:nvSpPr>
        <p:spPr>
          <a:xfrm>
            <a:off x="1001467" y="1270613"/>
            <a:ext cx="510771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Functies</a:t>
            </a:r>
          </a:p>
          <a:p>
            <a:pPr marL="285750" indent="-285750">
              <a:buFontTx/>
              <a:buChar char="-"/>
            </a:pPr>
            <a:r>
              <a:rPr lang="nl-NL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verzamelen uit meerdere bronnen</a:t>
            </a:r>
          </a:p>
          <a:p>
            <a:pPr marL="285750" indent="-285750">
              <a:buFontTx/>
              <a:buChar char="-"/>
            </a:pPr>
            <a:r>
              <a:rPr lang="nl-NL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interactief visualiseren.</a:t>
            </a:r>
          </a:p>
          <a:p>
            <a:pPr marL="285750" indent="-285750">
              <a:buFontTx/>
              <a:buChar char="-"/>
            </a:pPr>
            <a:r>
              <a:rPr lang="nl-NL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Menselijke samenwerking faciliteren bij bovengenoemde functies</a:t>
            </a:r>
          </a:p>
          <a:p>
            <a:pPr marL="285750" indent="-285750">
              <a:buFontTx/>
              <a:buChar char="-"/>
            </a:pPr>
            <a:endParaRPr lang="nl-NL" dirty="0">
              <a:solidFill>
                <a:srgbClr val="2133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nl-NL" dirty="0">
              <a:solidFill>
                <a:srgbClr val="2133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nl-NL" dirty="0">
              <a:solidFill>
                <a:srgbClr val="2133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dirty="0">
              <a:solidFill>
                <a:srgbClr val="2133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dirty="0">
              <a:solidFill>
                <a:srgbClr val="2133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nl-NL" dirty="0">
              <a:solidFill>
                <a:srgbClr val="2133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b="1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Versies</a:t>
            </a:r>
          </a:p>
          <a:p>
            <a:pPr marL="285750" indent="-285750">
              <a:buFontTx/>
              <a:buChar char="-"/>
            </a:pPr>
            <a:r>
              <a:rPr lang="nl-NL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BI Desktop: voor het bouwen van dashboards.</a:t>
            </a:r>
          </a:p>
          <a:p>
            <a:pPr marL="285750" indent="-285750">
              <a:buFontTx/>
              <a:buChar char="-"/>
            </a:pPr>
            <a:r>
              <a:rPr lang="nl-NL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BI Service: voor het publiceren van dashboards naar </a:t>
            </a:r>
            <a:r>
              <a:rPr lang="nl-NL" dirty="0" err="1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cloudomgevingen</a:t>
            </a:r>
            <a:r>
              <a:rPr lang="nl-NL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nl-NL" dirty="0">
                <a:solidFill>
                  <a:srgbClr val="2133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BI Mobile: app voor mobiele apparaten, zoals smartphones &amp; tablets</a:t>
            </a:r>
            <a:endParaRPr lang="en-US" dirty="0">
              <a:solidFill>
                <a:srgbClr val="2133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1397D2-C347-C4B9-030D-C2E553B47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177" y="1352555"/>
            <a:ext cx="5863748" cy="499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35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6A20D-DCA1-0E48-9F9A-F0AF57BFFF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7">
            <a:extLst>
              <a:ext uri="{FF2B5EF4-FFF2-40B4-BE49-F238E27FC236}">
                <a16:creationId xmlns:a16="http://schemas.microsoft.com/office/drawing/2014/main" id="{D390E3C2-A034-846D-B4B5-C7C39723CA93}"/>
              </a:ext>
            </a:extLst>
          </p:cNvPr>
          <p:cNvSpPr txBox="1"/>
          <p:nvPr/>
        </p:nvSpPr>
        <p:spPr>
          <a:xfrm rot="16200000">
            <a:off x="-760560" y="982747"/>
            <a:ext cx="219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>
                <a:solidFill>
                  <a:schemeClr val="bg1"/>
                </a:solidFill>
                <a:latin typeface="+mn-lt"/>
              </a:rPr>
              <a:t>Jelle van Barneveld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FA66DF36-2FCD-6A81-174C-545C034477E7}"/>
              </a:ext>
            </a:extLst>
          </p:cNvPr>
          <p:cNvSpPr txBox="1"/>
          <p:nvPr/>
        </p:nvSpPr>
        <p:spPr>
          <a:xfrm>
            <a:off x="2777658" y="-10754"/>
            <a:ext cx="8144447" cy="64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imes New Roman" charset="0"/>
              <a:buNone/>
            </a:pP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Data </a:t>
            </a: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inladen</a:t>
            </a:r>
            <a:endParaRPr lang="en-US" sz="3000" b="1" dirty="0">
              <a:solidFill>
                <a:srgbClr val="829C30"/>
              </a:solidFill>
              <a:latin typeface="Arial"/>
              <a:ea typeface="MS PGothic" charset="0"/>
            </a:endParaRPr>
          </a:p>
        </p:txBody>
      </p:sp>
      <p:cxnSp>
        <p:nvCxnSpPr>
          <p:cNvPr id="8" name="Straight Connector 10">
            <a:extLst>
              <a:ext uri="{FF2B5EF4-FFF2-40B4-BE49-F238E27FC236}">
                <a16:creationId xmlns:a16="http://schemas.microsoft.com/office/drawing/2014/main" id="{ED7DCB6D-534D-AEE3-CEFE-9ED39E25CE03}"/>
              </a:ext>
            </a:extLst>
          </p:cNvPr>
          <p:cNvCxnSpPr>
            <a:cxnSpLocks/>
          </p:cNvCxnSpPr>
          <p:nvPr/>
        </p:nvCxnSpPr>
        <p:spPr>
          <a:xfrm>
            <a:off x="988290" y="812800"/>
            <a:ext cx="11203710" cy="0"/>
          </a:xfrm>
          <a:prstGeom prst="line">
            <a:avLst/>
          </a:prstGeom>
          <a:ln w="57150">
            <a:solidFill>
              <a:srgbClr val="829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554BB4E-70CF-D979-E805-1F2526C82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290" y="992524"/>
            <a:ext cx="11203710" cy="582767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35559F7-677A-EC59-6286-66F45E84B57B}"/>
              </a:ext>
            </a:extLst>
          </p:cNvPr>
          <p:cNvSpPr/>
          <p:nvPr/>
        </p:nvSpPr>
        <p:spPr>
          <a:xfrm>
            <a:off x="1866900" y="1247775"/>
            <a:ext cx="581025" cy="6191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41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0FB709-B669-2036-7CCA-113A9132C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7">
            <a:extLst>
              <a:ext uri="{FF2B5EF4-FFF2-40B4-BE49-F238E27FC236}">
                <a16:creationId xmlns:a16="http://schemas.microsoft.com/office/drawing/2014/main" id="{77603BB8-693D-8C84-2186-2BF919068037}"/>
              </a:ext>
            </a:extLst>
          </p:cNvPr>
          <p:cNvSpPr txBox="1"/>
          <p:nvPr/>
        </p:nvSpPr>
        <p:spPr>
          <a:xfrm rot="16200000">
            <a:off x="-760560" y="982747"/>
            <a:ext cx="219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>
                <a:solidFill>
                  <a:schemeClr val="bg1"/>
                </a:solidFill>
                <a:latin typeface="+mn-lt"/>
              </a:rPr>
              <a:t>Jelle van Barneveld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521E00E0-6786-82D2-21A0-47072A495CCF}"/>
              </a:ext>
            </a:extLst>
          </p:cNvPr>
          <p:cNvSpPr txBox="1"/>
          <p:nvPr/>
        </p:nvSpPr>
        <p:spPr>
          <a:xfrm>
            <a:off x="2777658" y="-10754"/>
            <a:ext cx="8144447" cy="64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imes New Roman" charset="0"/>
              <a:buNone/>
            </a:pP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Data </a:t>
            </a: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transformeren</a:t>
            </a:r>
            <a:endParaRPr lang="en-US" sz="3000" b="1" dirty="0">
              <a:solidFill>
                <a:srgbClr val="829C30"/>
              </a:solidFill>
              <a:latin typeface="Arial"/>
              <a:ea typeface="MS PGothic" charset="0"/>
            </a:endParaRPr>
          </a:p>
        </p:txBody>
      </p:sp>
      <p:cxnSp>
        <p:nvCxnSpPr>
          <p:cNvPr id="8" name="Straight Connector 10">
            <a:extLst>
              <a:ext uri="{FF2B5EF4-FFF2-40B4-BE49-F238E27FC236}">
                <a16:creationId xmlns:a16="http://schemas.microsoft.com/office/drawing/2014/main" id="{4992093C-C9B0-55F9-A61B-55F31EA06535}"/>
              </a:ext>
            </a:extLst>
          </p:cNvPr>
          <p:cNvCxnSpPr>
            <a:cxnSpLocks/>
          </p:cNvCxnSpPr>
          <p:nvPr/>
        </p:nvCxnSpPr>
        <p:spPr>
          <a:xfrm>
            <a:off x="988290" y="812800"/>
            <a:ext cx="11203710" cy="0"/>
          </a:xfrm>
          <a:prstGeom prst="line">
            <a:avLst/>
          </a:prstGeom>
          <a:ln w="57150">
            <a:solidFill>
              <a:srgbClr val="829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35DE53E-4182-3869-5395-2D6AFA86E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291" y="992524"/>
            <a:ext cx="11203710" cy="57606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587EC3-4F87-9834-2222-151F82656EB7}"/>
              </a:ext>
            </a:extLst>
          </p:cNvPr>
          <p:cNvSpPr/>
          <p:nvPr/>
        </p:nvSpPr>
        <p:spPr>
          <a:xfrm>
            <a:off x="2876550" y="1371603"/>
            <a:ext cx="685800" cy="2190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87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9FE96D-D04C-44F3-5E71-302AC86E6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7">
            <a:extLst>
              <a:ext uri="{FF2B5EF4-FFF2-40B4-BE49-F238E27FC236}">
                <a16:creationId xmlns:a16="http://schemas.microsoft.com/office/drawing/2014/main" id="{A55F7637-18EE-3064-43B8-648D51044D08}"/>
              </a:ext>
            </a:extLst>
          </p:cNvPr>
          <p:cNvSpPr txBox="1"/>
          <p:nvPr/>
        </p:nvSpPr>
        <p:spPr>
          <a:xfrm rot="16200000">
            <a:off x="-760560" y="982747"/>
            <a:ext cx="219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>
                <a:solidFill>
                  <a:schemeClr val="bg1"/>
                </a:solidFill>
                <a:latin typeface="+mn-lt"/>
              </a:rPr>
              <a:t>Jelle van Barneveld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AF3DB17F-D510-6322-EFC7-C2D09A866ED7}"/>
              </a:ext>
            </a:extLst>
          </p:cNvPr>
          <p:cNvSpPr txBox="1"/>
          <p:nvPr/>
        </p:nvSpPr>
        <p:spPr>
          <a:xfrm>
            <a:off x="2777658" y="-10754"/>
            <a:ext cx="8144447" cy="64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imes New Roman" charset="0"/>
              <a:buNone/>
            </a:pP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Data </a:t>
            </a: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verbinden</a:t>
            </a:r>
            <a:endParaRPr lang="en-US" sz="3000" b="1" dirty="0">
              <a:solidFill>
                <a:srgbClr val="829C30"/>
              </a:solidFill>
              <a:latin typeface="Arial"/>
              <a:ea typeface="MS PGothic" charset="0"/>
            </a:endParaRPr>
          </a:p>
        </p:txBody>
      </p:sp>
      <p:cxnSp>
        <p:nvCxnSpPr>
          <p:cNvPr id="8" name="Straight Connector 10">
            <a:extLst>
              <a:ext uri="{FF2B5EF4-FFF2-40B4-BE49-F238E27FC236}">
                <a16:creationId xmlns:a16="http://schemas.microsoft.com/office/drawing/2014/main" id="{3D3A63A6-4AAC-91E4-5709-B178787A055B}"/>
              </a:ext>
            </a:extLst>
          </p:cNvPr>
          <p:cNvCxnSpPr>
            <a:cxnSpLocks/>
          </p:cNvCxnSpPr>
          <p:nvPr/>
        </p:nvCxnSpPr>
        <p:spPr>
          <a:xfrm>
            <a:off x="988290" y="812800"/>
            <a:ext cx="11203710" cy="0"/>
          </a:xfrm>
          <a:prstGeom prst="line">
            <a:avLst/>
          </a:prstGeom>
          <a:ln w="57150">
            <a:solidFill>
              <a:srgbClr val="829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3CD1D46-B8BE-A4B7-A210-F6F4124CF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290" y="845456"/>
            <a:ext cx="11203710" cy="60125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915D0A2-175B-320C-8DE7-360CD4032604}"/>
              </a:ext>
            </a:extLst>
          </p:cNvPr>
          <p:cNvSpPr/>
          <p:nvPr/>
        </p:nvSpPr>
        <p:spPr>
          <a:xfrm>
            <a:off x="1054965" y="1693886"/>
            <a:ext cx="316635" cy="3063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7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CE2E7-18B7-B307-182F-C7E7DC810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7">
            <a:extLst>
              <a:ext uri="{FF2B5EF4-FFF2-40B4-BE49-F238E27FC236}">
                <a16:creationId xmlns:a16="http://schemas.microsoft.com/office/drawing/2014/main" id="{7FE01942-F385-9F22-60DE-C9F0E7F47170}"/>
              </a:ext>
            </a:extLst>
          </p:cNvPr>
          <p:cNvSpPr txBox="1"/>
          <p:nvPr/>
        </p:nvSpPr>
        <p:spPr>
          <a:xfrm rot="16200000">
            <a:off x="-760560" y="982747"/>
            <a:ext cx="219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>
                <a:solidFill>
                  <a:schemeClr val="bg1"/>
                </a:solidFill>
                <a:latin typeface="+mn-lt"/>
              </a:rPr>
              <a:t>Jelle van Barneveld</a:t>
            </a:r>
          </a:p>
        </p:txBody>
      </p:sp>
      <p:pic>
        <p:nvPicPr>
          <p:cNvPr id="2050" name="Picture 2" descr="Demo - Applied Post">
            <a:extLst>
              <a:ext uri="{FF2B5EF4-FFF2-40B4-BE49-F238E27FC236}">
                <a16:creationId xmlns:a16="http://schemas.microsoft.com/office/drawing/2014/main" id="{59677395-633D-8329-EB52-0A7E84EEB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047" y="371475"/>
            <a:ext cx="11188953" cy="6373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250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03920D-B348-B51A-80B7-10DF17B6C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8ADB5FE-43FE-7815-3FAA-6AE922761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973" y="818010"/>
            <a:ext cx="11203710" cy="6039989"/>
          </a:xfrm>
          <a:prstGeom prst="rect">
            <a:avLst/>
          </a:prstGeom>
        </p:spPr>
      </p:pic>
      <p:sp>
        <p:nvSpPr>
          <p:cNvPr id="6" name="Tekstvak 7">
            <a:extLst>
              <a:ext uri="{FF2B5EF4-FFF2-40B4-BE49-F238E27FC236}">
                <a16:creationId xmlns:a16="http://schemas.microsoft.com/office/drawing/2014/main" id="{99E5BAC7-C42F-0A7C-12F1-16D3BF3488F2}"/>
              </a:ext>
            </a:extLst>
          </p:cNvPr>
          <p:cNvSpPr txBox="1"/>
          <p:nvPr/>
        </p:nvSpPr>
        <p:spPr>
          <a:xfrm rot="16200000">
            <a:off x="-760560" y="982747"/>
            <a:ext cx="219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>
                <a:solidFill>
                  <a:schemeClr val="bg1"/>
                </a:solidFill>
                <a:latin typeface="+mn-lt"/>
              </a:rPr>
              <a:t>Jelle van Barneveld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F5C9B4E7-3D84-F96A-2161-8E2444DF016B}"/>
              </a:ext>
            </a:extLst>
          </p:cNvPr>
          <p:cNvSpPr txBox="1"/>
          <p:nvPr/>
        </p:nvSpPr>
        <p:spPr>
          <a:xfrm>
            <a:off x="2777658" y="-10754"/>
            <a:ext cx="8144447" cy="64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imes New Roman" charset="0"/>
              <a:buNone/>
            </a:pP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Data </a:t>
            </a: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visualiseren</a:t>
            </a: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 (1/2)</a:t>
            </a:r>
          </a:p>
        </p:txBody>
      </p:sp>
      <p:cxnSp>
        <p:nvCxnSpPr>
          <p:cNvPr id="8" name="Straight Connector 10">
            <a:extLst>
              <a:ext uri="{FF2B5EF4-FFF2-40B4-BE49-F238E27FC236}">
                <a16:creationId xmlns:a16="http://schemas.microsoft.com/office/drawing/2014/main" id="{24E57D59-4C67-27C6-034F-7F3BD4D466CA}"/>
              </a:ext>
            </a:extLst>
          </p:cNvPr>
          <p:cNvCxnSpPr>
            <a:cxnSpLocks/>
          </p:cNvCxnSpPr>
          <p:nvPr/>
        </p:nvCxnSpPr>
        <p:spPr>
          <a:xfrm>
            <a:off x="988290" y="812800"/>
            <a:ext cx="11203710" cy="0"/>
          </a:xfrm>
          <a:prstGeom prst="line">
            <a:avLst/>
          </a:prstGeom>
          <a:ln w="57150">
            <a:solidFill>
              <a:srgbClr val="829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95C181C-9D29-D1CF-E2FC-F41C996DC689}"/>
              </a:ext>
            </a:extLst>
          </p:cNvPr>
          <p:cNvSpPr/>
          <p:nvPr/>
        </p:nvSpPr>
        <p:spPr>
          <a:xfrm>
            <a:off x="981973" y="861049"/>
            <a:ext cx="316635" cy="3063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A7608A-7ABE-8F6B-CE80-1548825F058E}"/>
              </a:ext>
            </a:extLst>
          </p:cNvPr>
          <p:cNvSpPr/>
          <p:nvPr/>
        </p:nvSpPr>
        <p:spPr>
          <a:xfrm>
            <a:off x="9522828" y="1447800"/>
            <a:ext cx="380102" cy="4114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C3D7AE-D966-C294-9D1C-E055F8B55FDF}"/>
              </a:ext>
            </a:extLst>
          </p:cNvPr>
          <p:cNvSpPr/>
          <p:nvPr/>
        </p:nvSpPr>
        <p:spPr>
          <a:xfrm>
            <a:off x="10068892" y="1447800"/>
            <a:ext cx="380102" cy="4114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367B31-7179-B46A-ABD1-CCC82ED6E423}"/>
              </a:ext>
            </a:extLst>
          </p:cNvPr>
          <p:cNvSpPr/>
          <p:nvPr/>
        </p:nvSpPr>
        <p:spPr>
          <a:xfrm>
            <a:off x="9456221" y="4587207"/>
            <a:ext cx="1465883" cy="133734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4402DF-8E7C-9497-03B7-7CDFD2B3D450}"/>
              </a:ext>
            </a:extLst>
          </p:cNvPr>
          <p:cNvSpPr/>
          <p:nvPr/>
        </p:nvSpPr>
        <p:spPr>
          <a:xfrm>
            <a:off x="11070821" y="3539457"/>
            <a:ext cx="1114862" cy="18612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5CF919-2734-8512-5986-3EAB8015F410}"/>
              </a:ext>
            </a:extLst>
          </p:cNvPr>
          <p:cNvSpPr/>
          <p:nvPr/>
        </p:nvSpPr>
        <p:spPr>
          <a:xfrm>
            <a:off x="9748840" y="1970381"/>
            <a:ext cx="320052" cy="2934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10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7405C5-2107-BFB9-D33A-DE4736285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vak 7">
            <a:extLst>
              <a:ext uri="{FF2B5EF4-FFF2-40B4-BE49-F238E27FC236}">
                <a16:creationId xmlns:a16="http://schemas.microsoft.com/office/drawing/2014/main" id="{0B0C4E40-B6CF-0DEF-529F-FD7E37718304}"/>
              </a:ext>
            </a:extLst>
          </p:cNvPr>
          <p:cNvSpPr txBox="1"/>
          <p:nvPr/>
        </p:nvSpPr>
        <p:spPr>
          <a:xfrm rot="16200000">
            <a:off x="-760560" y="982747"/>
            <a:ext cx="2192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>
                <a:solidFill>
                  <a:schemeClr val="bg1"/>
                </a:solidFill>
                <a:latin typeface="+mn-lt"/>
              </a:rPr>
              <a:t>Jelle van Barneveld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E6DE76AE-3419-5D1B-BA22-E26E13C42598}"/>
              </a:ext>
            </a:extLst>
          </p:cNvPr>
          <p:cNvSpPr txBox="1"/>
          <p:nvPr/>
        </p:nvSpPr>
        <p:spPr>
          <a:xfrm>
            <a:off x="2777658" y="-10754"/>
            <a:ext cx="8144447" cy="64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eaLnBrk="0" fontAlgn="base" hangingPunct="0">
              <a:lnSpc>
                <a:spcPct val="134000"/>
              </a:lnSpc>
              <a:spcBef>
                <a:spcPct val="0"/>
              </a:spcBef>
              <a:spcAft>
                <a:spcPct val="0"/>
              </a:spcAft>
              <a:buClr>
                <a:srgbClr val="080808"/>
              </a:buClr>
              <a:buSzPct val="100000"/>
              <a:buFont typeface="Times New Roman" charset="0"/>
              <a:buNone/>
            </a:pP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Data </a:t>
            </a:r>
            <a:r>
              <a:rPr lang="en-US" sz="3000" b="1" dirty="0" err="1">
                <a:solidFill>
                  <a:srgbClr val="829C30"/>
                </a:solidFill>
                <a:latin typeface="Arial"/>
                <a:ea typeface="MS PGothic" charset="0"/>
              </a:rPr>
              <a:t>visualiseren</a:t>
            </a:r>
            <a:r>
              <a:rPr lang="en-US" sz="3000" b="1" dirty="0">
                <a:solidFill>
                  <a:srgbClr val="829C30"/>
                </a:solidFill>
                <a:latin typeface="Arial"/>
                <a:ea typeface="MS PGothic" charset="0"/>
              </a:rPr>
              <a:t> (2/2)</a:t>
            </a:r>
          </a:p>
        </p:txBody>
      </p:sp>
      <p:cxnSp>
        <p:nvCxnSpPr>
          <p:cNvPr id="8" name="Straight Connector 10">
            <a:extLst>
              <a:ext uri="{FF2B5EF4-FFF2-40B4-BE49-F238E27FC236}">
                <a16:creationId xmlns:a16="http://schemas.microsoft.com/office/drawing/2014/main" id="{6AF628EC-9961-7710-F023-142D14173379}"/>
              </a:ext>
            </a:extLst>
          </p:cNvPr>
          <p:cNvCxnSpPr>
            <a:cxnSpLocks/>
          </p:cNvCxnSpPr>
          <p:nvPr/>
        </p:nvCxnSpPr>
        <p:spPr>
          <a:xfrm>
            <a:off x="988290" y="812800"/>
            <a:ext cx="11203710" cy="0"/>
          </a:xfrm>
          <a:prstGeom prst="line">
            <a:avLst/>
          </a:prstGeom>
          <a:ln w="57150">
            <a:solidFill>
              <a:srgbClr val="829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E615641-AA42-102B-7BFD-530E86A4A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290" y="849263"/>
            <a:ext cx="11203710" cy="60087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F543FE1-9C4B-B2B7-1B5D-D7F5A3971867}"/>
              </a:ext>
            </a:extLst>
          </p:cNvPr>
          <p:cNvSpPr/>
          <p:nvPr/>
        </p:nvSpPr>
        <p:spPr>
          <a:xfrm>
            <a:off x="9272590" y="2263806"/>
            <a:ext cx="320052" cy="2934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34233C-C7F8-E0A5-1343-8DC811E2562B}"/>
              </a:ext>
            </a:extLst>
          </p:cNvPr>
          <p:cNvSpPr/>
          <p:nvPr/>
        </p:nvSpPr>
        <p:spPr>
          <a:xfrm>
            <a:off x="10725150" y="3429000"/>
            <a:ext cx="1460533" cy="3429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92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69D13FFC5C7A4C8E8F8F4D202D83D0" ma:contentTypeVersion="16" ma:contentTypeDescription="Een nieuw document maken." ma:contentTypeScope="" ma:versionID="230dde9950719e9da15dc536d53cc212">
  <xsd:schema xmlns:xsd="http://www.w3.org/2001/XMLSchema" xmlns:xs="http://www.w3.org/2001/XMLSchema" xmlns:p="http://schemas.microsoft.com/office/2006/metadata/properties" xmlns:ns2="32f5a426-4411-422f-b9c8-9b9c919dd02d" xmlns:ns3="597a471e-0b75-4fc5-bc4a-75c43d0a6ad2" xmlns:ns4="d11bdb94-d558-4ffe-a4b0-092cbde21480" targetNamespace="http://schemas.microsoft.com/office/2006/metadata/properties" ma:root="true" ma:fieldsID="39875308ffdd612a3cf840571ad041e7" ns2:_="" ns3:_="" ns4:_="">
    <xsd:import namespace="32f5a426-4411-422f-b9c8-9b9c919dd02d"/>
    <xsd:import namespace="597a471e-0b75-4fc5-bc4a-75c43d0a6ad2"/>
    <xsd:import namespace="d11bdb94-d558-4ffe-a4b0-092cbde214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4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f5a426-4411-422f-b9c8-9b9c919dd0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7" nillable="true" ma:taxonomy="true" ma:internalName="lcf76f155ced4ddcb4097134ff3c332f" ma:taxonomyFieldName="MediaServiceImageTags" ma:displayName="Afbeeldingtags" ma:readOnly="false" ma:fieldId="{5cf76f15-5ced-4ddc-b409-7134ff3c332f}" ma:taxonomyMulti="true" ma:sspId="9cfe35b6-4a65-43a7-bc9f-cf1ea54c88f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7a471e-0b75-4fc5-bc4a-75c43d0a6ad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1bdb94-d558-4ffe-a4b0-092cbde21480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f26a33bc-5304-44c1-9510-c7646694e7db}" ma:internalName="TaxCatchAll" ma:showField="CatchAllData" ma:web="597a471e-0b75-4fc5-bc4a-75c43d0a6ad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2f5a426-4411-422f-b9c8-9b9c919dd02d">
      <Terms xmlns="http://schemas.microsoft.com/office/infopath/2007/PartnerControls"/>
    </lcf76f155ced4ddcb4097134ff3c332f>
    <TaxCatchAll xmlns="d11bdb94-d558-4ffe-a4b0-092cbde21480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D1DECA9-5094-42BC-8D23-D95A87DE36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f5a426-4411-422f-b9c8-9b9c919dd02d"/>
    <ds:schemaRef ds:uri="597a471e-0b75-4fc5-bc4a-75c43d0a6ad2"/>
    <ds:schemaRef ds:uri="d11bdb94-d558-4ffe-a4b0-092cbde214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3B3F827-C730-4AFB-916A-F232E31FE1A8}">
  <ds:schemaRefs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32f5a426-4411-422f-b9c8-9b9c919dd02d"/>
    <ds:schemaRef ds:uri="http://purl.org/dc/dcmitype/"/>
    <ds:schemaRef ds:uri="http://schemas.openxmlformats.org/package/2006/metadata/core-properties"/>
    <ds:schemaRef ds:uri="d11bdb94-d558-4ffe-a4b0-092cbde21480"/>
    <ds:schemaRef ds:uri="597a471e-0b75-4fc5-bc4a-75c43d0a6ad2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8929DB50-0812-4E0C-A786-FBB1CDA45E2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3498</TotalTime>
  <Words>532</Words>
  <Application>Microsoft Office PowerPoint</Application>
  <PresentationFormat>Widescreen</PresentationFormat>
  <Paragraphs>105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Haagse Hogeschool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Jelle van Barneveld</dc:creator>
  <cp:lastModifiedBy>Jelle van Barneveld</cp:lastModifiedBy>
  <cp:revision>4</cp:revision>
  <dcterms:created xsi:type="dcterms:W3CDTF">2022-11-02T10:35:39Z</dcterms:created>
  <dcterms:modified xsi:type="dcterms:W3CDTF">2025-02-03T11:41:24Z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0x0101007769D13FFC5C7A4C8E8F8F4D202D83D0</vt:lpwstr>
  </property>
  <property fmtid="{D5CDD505-2E9C-101B-9397-08002B2CF9AE}" pid="3" name="MediaServiceImageTags">
    <vt:lpwstr/>
  </property>
</Properties>
</file>