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4"/>
  </p:sldMasterIdLst>
  <p:notesMasterIdLst>
    <p:notesMasterId r:id="rId24"/>
  </p:notesMasterIdLst>
  <p:sldIdLst>
    <p:sldId id="257" r:id="rId5"/>
    <p:sldId id="258" r:id="rId6"/>
    <p:sldId id="283" r:id="rId7"/>
    <p:sldId id="282" r:id="rId8"/>
    <p:sldId id="295" r:id="rId9"/>
    <p:sldId id="296" r:id="rId10"/>
    <p:sldId id="280" r:id="rId11"/>
    <p:sldId id="297" r:id="rId12"/>
    <p:sldId id="298" r:id="rId13"/>
    <p:sldId id="300" r:id="rId14"/>
    <p:sldId id="301" r:id="rId15"/>
    <p:sldId id="302" r:id="rId16"/>
    <p:sldId id="322" r:id="rId17"/>
    <p:sldId id="299" r:id="rId18"/>
    <p:sldId id="311" r:id="rId19"/>
    <p:sldId id="318" r:id="rId20"/>
    <p:sldId id="320" r:id="rId21"/>
    <p:sldId id="319" r:id="rId22"/>
    <p:sldId id="32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9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9FE075-62AA-4DF3-88A9-77E2FFF7D17D}" v="1" dt="2025-02-04T10:54:02.4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Stijl, thema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Stijl, licht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20" autoAdjust="0"/>
  </p:normalViewPr>
  <p:slideViewPr>
    <p:cSldViewPr snapToGrid="0">
      <p:cViewPr varScale="1">
        <p:scale>
          <a:sx n="74" d="100"/>
          <a:sy n="74" d="100"/>
        </p:scale>
        <p:origin x="1013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lle van Barneveld" userId="bc7ecfdf-3719-43bf-9ebf-4e7030cd4705" providerId="ADAL" clId="{849C73A7-02C8-40A0-8175-39ECB244F0F0}"/>
    <pc:docChg chg="undo redo custSel addSld delSld modSld sldOrd">
      <pc:chgData name="Jelle van Barneveld" userId="bc7ecfdf-3719-43bf-9ebf-4e7030cd4705" providerId="ADAL" clId="{849C73A7-02C8-40A0-8175-39ECB244F0F0}" dt="2025-01-31T16:20:36.801" v="3296" actId="20577"/>
      <pc:docMkLst>
        <pc:docMk/>
      </pc:docMkLst>
      <pc:sldChg chg="addSp modSp mod modAnim">
        <pc:chgData name="Jelle van Barneveld" userId="bc7ecfdf-3719-43bf-9ebf-4e7030cd4705" providerId="ADAL" clId="{849C73A7-02C8-40A0-8175-39ECB244F0F0}" dt="2025-01-31T16:09:43.441" v="2984" actId="122"/>
        <pc:sldMkLst>
          <pc:docMk/>
          <pc:sldMk cId="386274684" sldId="258"/>
        </pc:sldMkLst>
        <pc:spChg chg="add mod">
          <ac:chgData name="Jelle van Barneveld" userId="bc7ecfdf-3719-43bf-9ebf-4e7030cd4705" providerId="ADAL" clId="{849C73A7-02C8-40A0-8175-39ECB244F0F0}" dt="2025-01-31T16:05:44.487" v="2666" actId="20577"/>
          <ac:spMkLst>
            <pc:docMk/>
            <pc:sldMk cId="386274684" sldId="258"/>
            <ac:spMk id="2" creationId="{AB2BA858-1463-F67F-90CB-A41FF1AF2115}"/>
          </ac:spMkLst>
        </pc:spChg>
        <pc:spChg chg="mod">
          <ac:chgData name="Jelle van Barneveld" userId="bc7ecfdf-3719-43bf-9ebf-4e7030cd4705" providerId="ADAL" clId="{849C73A7-02C8-40A0-8175-39ECB244F0F0}" dt="2025-01-31T16:08:00.170" v="2813" actId="1076"/>
          <ac:spMkLst>
            <pc:docMk/>
            <pc:sldMk cId="386274684" sldId="258"/>
            <ac:spMk id="4" creationId="{3EB96B7C-F5AC-884E-A236-B9E9CB39B2F4}"/>
          </ac:spMkLst>
        </pc:spChg>
        <pc:spChg chg="mod">
          <ac:chgData name="Jelle van Barneveld" userId="bc7ecfdf-3719-43bf-9ebf-4e7030cd4705" providerId="ADAL" clId="{849C73A7-02C8-40A0-8175-39ECB244F0F0}" dt="2025-01-31T16:09:43.441" v="2984" actId="122"/>
          <ac:spMkLst>
            <pc:docMk/>
            <pc:sldMk cId="386274684" sldId="258"/>
            <ac:spMk id="8" creationId="{00FA4884-B8F0-DF2A-EBA1-BCED1A1A21A2}"/>
          </ac:spMkLst>
        </pc:spChg>
        <pc:spChg chg="mod">
          <ac:chgData name="Jelle van Barneveld" userId="bc7ecfdf-3719-43bf-9ebf-4e7030cd4705" providerId="ADAL" clId="{849C73A7-02C8-40A0-8175-39ECB244F0F0}" dt="2025-01-31T16:08:46.878" v="2976" actId="20577"/>
          <ac:spMkLst>
            <pc:docMk/>
            <pc:sldMk cId="386274684" sldId="258"/>
            <ac:spMk id="9" creationId="{E63516BE-310A-AB47-BBF7-40B50ED3E8B1}"/>
          </ac:spMkLst>
        </pc:spChg>
        <pc:spChg chg="mod">
          <ac:chgData name="Jelle van Barneveld" userId="bc7ecfdf-3719-43bf-9ebf-4e7030cd4705" providerId="ADAL" clId="{849C73A7-02C8-40A0-8175-39ECB244F0F0}" dt="2025-01-31T16:09:40.897" v="2983" actId="20577"/>
          <ac:spMkLst>
            <pc:docMk/>
            <pc:sldMk cId="386274684" sldId="258"/>
            <ac:spMk id="16" creationId="{4BAD723B-5928-12D5-4623-9987E18E1F55}"/>
          </ac:spMkLst>
        </pc:spChg>
        <pc:spChg chg="mod">
          <ac:chgData name="Jelle van Barneveld" userId="bc7ecfdf-3719-43bf-9ebf-4e7030cd4705" providerId="ADAL" clId="{849C73A7-02C8-40A0-8175-39ECB244F0F0}" dt="2025-01-31T16:07:57.049" v="2812" actId="1076"/>
          <ac:spMkLst>
            <pc:docMk/>
            <pc:sldMk cId="386274684" sldId="258"/>
            <ac:spMk id="18" creationId="{E24C1EAF-3298-0A0F-EF91-19916181046E}"/>
          </ac:spMkLst>
        </pc:spChg>
        <pc:picChg chg="mod">
          <ac:chgData name="Jelle van Barneveld" userId="bc7ecfdf-3719-43bf-9ebf-4e7030cd4705" providerId="ADAL" clId="{849C73A7-02C8-40A0-8175-39ECB244F0F0}" dt="2025-01-31T16:07:54.366" v="2811" actId="1076"/>
          <ac:picMkLst>
            <pc:docMk/>
            <pc:sldMk cId="386274684" sldId="258"/>
            <ac:picMk id="1026" creationId="{7ED165F3-95C7-4DFE-96C3-50E651F0EA80}"/>
          </ac:picMkLst>
        </pc:picChg>
      </pc:sldChg>
      <pc:sldChg chg="addSp delSp modSp mod modAnim">
        <pc:chgData name="Jelle van Barneveld" userId="bc7ecfdf-3719-43bf-9ebf-4e7030cd4705" providerId="ADAL" clId="{849C73A7-02C8-40A0-8175-39ECB244F0F0}" dt="2025-01-31T16:12:36.187" v="3010" actId="20577"/>
        <pc:sldMkLst>
          <pc:docMk/>
          <pc:sldMk cId="974395054" sldId="280"/>
        </pc:sldMkLst>
        <pc:spChg chg="add mod">
          <ac:chgData name="Jelle van Barneveld" userId="bc7ecfdf-3719-43bf-9ebf-4e7030cd4705" providerId="ADAL" clId="{849C73A7-02C8-40A0-8175-39ECB244F0F0}" dt="2025-01-31T14:50:38.838" v="160" actId="208"/>
          <ac:spMkLst>
            <pc:docMk/>
            <pc:sldMk cId="974395054" sldId="280"/>
            <ac:spMk id="4" creationId="{4A2FDE6A-1D05-725E-096B-9F2123CB7747}"/>
          </ac:spMkLst>
        </pc:spChg>
        <pc:spChg chg="mod">
          <ac:chgData name="Jelle van Barneveld" userId="bc7ecfdf-3719-43bf-9ebf-4e7030cd4705" providerId="ADAL" clId="{849C73A7-02C8-40A0-8175-39ECB244F0F0}" dt="2025-01-31T16:12:36.187" v="3010" actId="20577"/>
          <ac:spMkLst>
            <pc:docMk/>
            <pc:sldMk cId="974395054" sldId="280"/>
            <ac:spMk id="7" creationId="{E0E66AFB-DF6F-DB65-946D-3F73E052EE22}"/>
          </ac:spMkLst>
        </pc:spChg>
        <pc:spChg chg="mod">
          <ac:chgData name="Jelle van Barneveld" userId="bc7ecfdf-3719-43bf-9ebf-4e7030cd4705" providerId="ADAL" clId="{849C73A7-02C8-40A0-8175-39ECB244F0F0}" dt="2025-01-31T14:49:40.414" v="146" actId="14100"/>
          <ac:spMkLst>
            <pc:docMk/>
            <pc:sldMk cId="974395054" sldId="280"/>
            <ac:spMk id="17" creationId="{FC0E3A73-61D8-AACD-B938-59EB4367B91A}"/>
          </ac:spMkLst>
        </pc:spChg>
        <pc:spChg chg="mod">
          <ac:chgData name="Jelle van Barneveld" userId="bc7ecfdf-3719-43bf-9ebf-4e7030cd4705" providerId="ADAL" clId="{849C73A7-02C8-40A0-8175-39ECB244F0F0}" dt="2025-01-31T14:50:15.889" v="156" actId="14100"/>
          <ac:spMkLst>
            <pc:docMk/>
            <pc:sldMk cId="974395054" sldId="280"/>
            <ac:spMk id="18" creationId="{CE0C3B77-1A32-4A13-C736-0BBF764187BD}"/>
          </ac:spMkLst>
        </pc:spChg>
        <pc:spChg chg="mod">
          <ac:chgData name="Jelle van Barneveld" userId="bc7ecfdf-3719-43bf-9ebf-4e7030cd4705" providerId="ADAL" clId="{849C73A7-02C8-40A0-8175-39ECB244F0F0}" dt="2025-01-31T14:50:57.286" v="163" actId="1076"/>
          <ac:spMkLst>
            <pc:docMk/>
            <pc:sldMk cId="974395054" sldId="280"/>
            <ac:spMk id="19" creationId="{0BE79915-C27B-E0F2-8A40-4DF60CB72CCA}"/>
          </ac:spMkLst>
        </pc:spChg>
        <pc:spChg chg="mod">
          <ac:chgData name="Jelle van Barneveld" userId="bc7ecfdf-3719-43bf-9ebf-4e7030cd4705" providerId="ADAL" clId="{849C73A7-02C8-40A0-8175-39ECB244F0F0}" dt="2025-01-31T14:51:01.036" v="164" actId="1076"/>
          <ac:spMkLst>
            <pc:docMk/>
            <pc:sldMk cId="974395054" sldId="280"/>
            <ac:spMk id="20" creationId="{0B5F1CCF-59A1-09E2-B8AF-6711A336D3B5}"/>
          </ac:spMkLst>
        </pc:spChg>
        <pc:picChg chg="add mod ord">
          <ac:chgData name="Jelle van Barneveld" userId="bc7ecfdf-3719-43bf-9ebf-4e7030cd4705" providerId="ADAL" clId="{849C73A7-02C8-40A0-8175-39ECB244F0F0}" dt="2025-01-31T14:49:16.801" v="140" actId="1076"/>
          <ac:picMkLst>
            <pc:docMk/>
            <pc:sldMk cId="974395054" sldId="280"/>
            <ac:picMk id="2" creationId="{DD2A862B-3DF6-DD7A-BC31-F7A8A3361CEB}"/>
          </ac:picMkLst>
        </pc:picChg>
        <pc:picChg chg="add mod">
          <ac:chgData name="Jelle van Barneveld" userId="bc7ecfdf-3719-43bf-9ebf-4e7030cd4705" providerId="ADAL" clId="{849C73A7-02C8-40A0-8175-39ECB244F0F0}" dt="2025-01-31T14:51:11.600" v="168" actId="1076"/>
          <ac:picMkLst>
            <pc:docMk/>
            <pc:sldMk cId="974395054" sldId="280"/>
            <ac:picMk id="9" creationId="{7F199ABA-D6B6-8071-8C45-B9F9570D8B7A}"/>
          </ac:picMkLst>
        </pc:picChg>
        <pc:picChg chg="mod">
          <ac:chgData name="Jelle van Barneveld" userId="bc7ecfdf-3719-43bf-9ebf-4e7030cd4705" providerId="ADAL" clId="{849C73A7-02C8-40A0-8175-39ECB244F0F0}" dt="2025-01-31T14:50:52.901" v="162" actId="1076"/>
          <ac:picMkLst>
            <pc:docMk/>
            <pc:sldMk cId="974395054" sldId="280"/>
            <ac:picMk id="23" creationId="{E3A6AB34-8A62-0D58-7B1C-4281ABD9AD8E}"/>
          </ac:picMkLst>
        </pc:picChg>
        <pc:picChg chg="mod">
          <ac:chgData name="Jelle van Barneveld" userId="bc7ecfdf-3719-43bf-9ebf-4e7030cd4705" providerId="ADAL" clId="{849C73A7-02C8-40A0-8175-39ECB244F0F0}" dt="2025-01-31T14:50:49.745" v="161" actId="1076"/>
          <ac:picMkLst>
            <pc:docMk/>
            <pc:sldMk cId="974395054" sldId="280"/>
            <ac:picMk id="25" creationId="{A4839203-93D0-AF90-DC18-4D04011E7992}"/>
          </ac:picMkLst>
        </pc:picChg>
      </pc:sldChg>
      <pc:sldChg chg="modSp">
        <pc:chgData name="Jelle van Barneveld" userId="bc7ecfdf-3719-43bf-9ebf-4e7030cd4705" providerId="ADAL" clId="{849C73A7-02C8-40A0-8175-39ECB244F0F0}" dt="2025-01-31T14:44:12.252" v="1" actId="113"/>
        <pc:sldMkLst>
          <pc:docMk/>
          <pc:sldMk cId="1544931264" sldId="282"/>
        </pc:sldMkLst>
        <pc:spChg chg="mod">
          <ac:chgData name="Jelle van Barneveld" userId="bc7ecfdf-3719-43bf-9ebf-4e7030cd4705" providerId="ADAL" clId="{849C73A7-02C8-40A0-8175-39ECB244F0F0}" dt="2025-01-31T14:44:12.252" v="1" actId="113"/>
          <ac:spMkLst>
            <pc:docMk/>
            <pc:sldMk cId="1544931264" sldId="282"/>
            <ac:spMk id="31" creationId="{0B4145B5-95B2-8C82-3C15-8FB3C7F93288}"/>
          </ac:spMkLst>
        </pc:spChg>
      </pc:sldChg>
      <pc:sldChg chg="delSp modSp mod delAnim modAnim">
        <pc:chgData name="Jelle van Barneveld" userId="bc7ecfdf-3719-43bf-9ebf-4e7030cd4705" providerId="ADAL" clId="{849C73A7-02C8-40A0-8175-39ECB244F0F0}" dt="2025-01-31T16:11:44.920" v="3008" actId="1076"/>
        <pc:sldMkLst>
          <pc:docMk/>
          <pc:sldMk cId="2501741896" sldId="283"/>
        </pc:sldMkLst>
        <pc:spChg chg="mod">
          <ac:chgData name="Jelle van Barneveld" userId="bc7ecfdf-3719-43bf-9ebf-4e7030cd4705" providerId="ADAL" clId="{849C73A7-02C8-40A0-8175-39ECB244F0F0}" dt="2025-01-31T16:11:44.920" v="3008" actId="1076"/>
          <ac:spMkLst>
            <pc:docMk/>
            <pc:sldMk cId="2501741896" sldId="283"/>
            <ac:spMk id="61" creationId="{2C38255C-4A2E-F477-B36F-A3CEA35659F1}"/>
          </ac:spMkLst>
        </pc:spChg>
      </pc:sldChg>
      <pc:sldChg chg="addSp modSp mod">
        <pc:chgData name="Jelle van Barneveld" userId="bc7ecfdf-3719-43bf-9ebf-4e7030cd4705" providerId="ADAL" clId="{849C73A7-02C8-40A0-8175-39ECB244F0F0}" dt="2025-01-31T14:48:27.085" v="121" actId="20577"/>
        <pc:sldMkLst>
          <pc:docMk/>
          <pc:sldMk cId="3975793646" sldId="295"/>
        </pc:sldMkLst>
        <pc:spChg chg="mod">
          <ac:chgData name="Jelle van Barneveld" userId="bc7ecfdf-3719-43bf-9ebf-4e7030cd4705" providerId="ADAL" clId="{849C73A7-02C8-40A0-8175-39ECB244F0F0}" dt="2025-01-31T14:48:27.085" v="121" actId="20577"/>
          <ac:spMkLst>
            <pc:docMk/>
            <pc:sldMk cId="3975793646" sldId="295"/>
            <ac:spMk id="2" creationId="{3CEDCCC3-C624-3C91-839D-DE2C9E9543F6}"/>
          </ac:spMkLst>
        </pc:spChg>
        <pc:spChg chg="add mod">
          <ac:chgData name="Jelle van Barneveld" userId="bc7ecfdf-3719-43bf-9ebf-4e7030cd4705" providerId="ADAL" clId="{849C73A7-02C8-40A0-8175-39ECB244F0F0}" dt="2025-01-31T14:47:03.199" v="6" actId="14100"/>
          <ac:spMkLst>
            <pc:docMk/>
            <pc:sldMk cId="3975793646" sldId="295"/>
            <ac:spMk id="3" creationId="{D81D8192-3686-3293-D303-3621AFA63EC4}"/>
          </ac:spMkLst>
        </pc:spChg>
        <pc:spChg chg="mod">
          <ac:chgData name="Jelle van Barneveld" userId="bc7ecfdf-3719-43bf-9ebf-4e7030cd4705" providerId="ADAL" clId="{849C73A7-02C8-40A0-8175-39ECB244F0F0}" dt="2025-01-31T14:47:17.551" v="13" actId="20577"/>
          <ac:spMkLst>
            <pc:docMk/>
            <pc:sldMk cId="3975793646" sldId="295"/>
            <ac:spMk id="8" creationId="{CAD1943C-DE79-D12F-1DCE-92F08E97F71A}"/>
          </ac:spMkLst>
        </pc:spChg>
        <pc:spChg chg="add mod">
          <ac:chgData name="Jelle van Barneveld" userId="bc7ecfdf-3719-43bf-9ebf-4e7030cd4705" providerId="ADAL" clId="{849C73A7-02C8-40A0-8175-39ECB244F0F0}" dt="2025-01-31T14:47:52.523" v="98" actId="1076"/>
          <ac:spMkLst>
            <pc:docMk/>
            <pc:sldMk cId="3975793646" sldId="295"/>
            <ac:spMk id="9" creationId="{FBE9BA1B-5795-0166-E52E-6EACEFC10E68}"/>
          </ac:spMkLst>
        </pc:spChg>
      </pc:sldChg>
      <pc:sldChg chg="addSp modSp">
        <pc:chgData name="Jelle van Barneveld" userId="bc7ecfdf-3719-43bf-9ebf-4e7030cd4705" providerId="ADAL" clId="{849C73A7-02C8-40A0-8175-39ECB244F0F0}" dt="2025-01-31T15:45:39.728" v="2161" actId="20577"/>
        <pc:sldMkLst>
          <pc:docMk/>
          <pc:sldMk cId="1082512055" sldId="297"/>
        </pc:sldMkLst>
        <pc:spChg chg="mod">
          <ac:chgData name="Jelle van Barneveld" userId="bc7ecfdf-3719-43bf-9ebf-4e7030cd4705" providerId="ADAL" clId="{849C73A7-02C8-40A0-8175-39ECB244F0F0}" dt="2025-01-31T15:45:39.728" v="2161" actId="20577"/>
          <ac:spMkLst>
            <pc:docMk/>
            <pc:sldMk cId="1082512055" sldId="297"/>
            <ac:spMk id="32" creationId="{825575FC-66DD-FA79-B46E-ED769DB5B194}"/>
          </ac:spMkLst>
        </pc:spChg>
      </pc:sldChg>
      <pc:sldChg chg="addSp delSp modSp mod modAnim">
        <pc:chgData name="Jelle van Barneveld" userId="bc7ecfdf-3719-43bf-9ebf-4e7030cd4705" providerId="ADAL" clId="{849C73A7-02C8-40A0-8175-39ECB244F0F0}" dt="2025-01-31T15:10:01.710" v="862" actId="1076"/>
        <pc:sldMkLst>
          <pc:docMk/>
          <pc:sldMk cId="815480054" sldId="298"/>
        </pc:sldMkLst>
        <pc:spChg chg="add mod">
          <ac:chgData name="Jelle van Barneveld" userId="bc7ecfdf-3719-43bf-9ebf-4e7030cd4705" providerId="ADAL" clId="{849C73A7-02C8-40A0-8175-39ECB244F0F0}" dt="2025-01-31T15:04:37.435" v="608" actId="1076"/>
          <ac:spMkLst>
            <pc:docMk/>
            <pc:sldMk cId="815480054" sldId="298"/>
            <ac:spMk id="25" creationId="{5BF12EEE-F21B-96EE-A007-E6F18A97E3C4}"/>
          </ac:spMkLst>
        </pc:spChg>
        <pc:spChg chg="add mod">
          <ac:chgData name="Jelle van Barneveld" userId="bc7ecfdf-3719-43bf-9ebf-4e7030cd4705" providerId="ADAL" clId="{849C73A7-02C8-40A0-8175-39ECB244F0F0}" dt="2025-01-31T15:04:22.636" v="559" actId="1076"/>
          <ac:spMkLst>
            <pc:docMk/>
            <pc:sldMk cId="815480054" sldId="298"/>
            <ac:spMk id="27" creationId="{2D87D953-BE9A-0343-61B0-8ED3A1DCAFFD}"/>
          </ac:spMkLst>
        </pc:spChg>
        <pc:spChg chg="add mod">
          <ac:chgData name="Jelle van Barneveld" userId="bc7ecfdf-3719-43bf-9ebf-4e7030cd4705" providerId="ADAL" clId="{849C73A7-02C8-40A0-8175-39ECB244F0F0}" dt="2025-01-31T15:04:22.636" v="559" actId="1076"/>
          <ac:spMkLst>
            <pc:docMk/>
            <pc:sldMk cId="815480054" sldId="298"/>
            <ac:spMk id="28" creationId="{EC30C22E-5283-86C8-64FE-8304C94AC18C}"/>
          </ac:spMkLst>
        </pc:spChg>
        <pc:spChg chg="add mod">
          <ac:chgData name="Jelle van Barneveld" userId="bc7ecfdf-3719-43bf-9ebf-4e7030cd4705" providerId="ADAL" clId="{849C73A7-02C8-40A0-8175-39ECB244F0F0}" dt="2025-01-31T15:00:12.587" v="320" actId="14100"/>
          <ac:spMkLst>
            <pc:docMk/>
            <pc:sldMk cId="815480054" sldId="298"/>
            <ac:spMk id="29" creationId="{3CF73E92-62AE-6552-BD9D-6A5021E45F34}"/>
          </ac:spMkLst>
        </pc:spChg>
        <pc:spChg chg="add mod">
          <ac:chgData name="Jelle van Barneveld" userId="bc7ecfdf-3719-43bf-9ebf-4e7030cd4705" providerId="ADAL" clId="{849C73A7-02C8-40A0-8175-39ECB244F0F0}" dt="2025-01-31T15:10:01.710" v="862" actId="1076"/>
          <ac:spMkLst>
            <pc:docMk/>
            <pc:sldMk cId="815480054" sldId="298"/>
            <ac:spMk id="30" creationId="{584E802B-884B-FD0F-EB91-8E98C53B8797}"/>
          </ac:spMkLst>
        </pc:spChg>
        <pc:picChg chg="add mod">
          <ac:chgData name="Jelle van Barneveld" userId="bc7ecfdf-3719-43bf-9ebf-4e7030cd4705" providerId="ADAL" clId="{849C73A7-02C8-40A0-8175-39ECB244F0F0}" dt="2025-01-31T14:52:27.597" v="177" actId="1076"/>
          <ac:picMkLst>
            <pc:docMk/>
            <pc:sldMk cId="815480054" sldId="298"/>
            <ac:picMk id="2" creationId="{BD7E7A50-B434-ADDE-419D-37A0865230B5}"/>
          </ac:picMkLst>
        </pc:picChg>
        <pc:picChg chg="add mod">
          <ac:chgData name="Jelle van Barneveld" userId="bc7ecfdf-3719-43bf-9ebf-4e7030cd4705" providerId="ADAL" clId="{849C73A7-02C8-40A0-8175-39ECB244F0F0}" dt="2025-01-31T14:52:29.378" v="178" actId="1076"/>
          <ac:picMkLst>
            <pc:docMk/>
            <pc:sldMk cId="815480054" sldId="298"/>
            <ac:picMk id="3" creationId="{6577E0C1-47F7-F86B-69F4-EAE346B8FBC4}"/>
          </ac:picMkLst>
        </pc:picChg>
        <pc:picChg chg="add mod">
          <ac:chgData name="Jelle van Barneveld" userId="bc7ecfdf-3719-43bf-9ebf-4e7030cd4705" providerId="ADAL" clId="{849C73A7-02C8-40A0-8175-39ECB244F0F0}" dt="2025-01-31T14:52:22.291" v="175" actId="14100"/>
          <ac:picMkLst>
            <pc:docMk/>
            <pc:sldMk cId="815480054" sldId="298"/>
            <ac:picMk id="4" creationId="{A75AFA94-2DC8-66E2-EB01-BD3A69E17835}"/>
          </ac:picMkLst>
        </pc:picChg>
        <pc:picChg chg="add mod">
          <ac:chgData name="Jelle van Barneveld" userId="bc7ecfdf-3719-43bf-9ebf-4e7030cd4705" providerId="ADAL" clId="{849C73A7-02C8-40A0-8175-39ECB244F0F0}" dt="2025-01-31T14:52:24.914" v="176" actId="1076"/>
          <ac:picMkLst>
            <pc:docMk/>
            <pc:sldMk cId="815480054" sldId="298"/>
            <ac:picMk id="5" creationId="{3A742FDF-FC5D-A8FC-CB7D-FEE3B67A1C84}"/>
          </ac:picMkLst>
        </pc:picChg>
        <pc:picChg chg="add mod">
          <ac:chgData name="Jelle van Barneveld" userId="bc7ecfdf-3719-43bf-9ebf-4e7030cd4705" providerId="ADAL" clId="{849C73A7-02C8-40A0-8175-39ECB244F0F0}" dt="2025-01-31T14:54:44.796" v="207" actId="14100"/>
          <ac:picMkLst>
            <pc:docMk/>
            <pc:sldMk cId="815480054" sldId="298"/>
            <ac:picMk id="19" creationId="{56ACC0D7-77AC-A2DB-BD95-2C8B752BDC81}"/>
          </ac:picMkLst>
        </pc:picChg>
        <pc:picChg chg="add mod">
          <ac:chgData name="Jelle van Barneveld" userId="bc7ecfdf-3719-43bf-9ebf-4e7030cd4705" providerId="ADAL" clId="{849C73A7-02C8-40A0-8175-39ECB244F0F0}" dt="2025-01-31T14:55:08.206" v="213" actId="14100"/>
          <ac:picMkLst>
            <pc:docMk/>
            <pc:sldMk cId="815480054" sldId="298"/>
            <ac:picMk id="20" creationId="{6AEF33D5-5314-341F-9218-6B9E4DF987FB}"/>
          </ac:picMkLst>
        </pc:picChg>
        <pc:picChg chg="add mod">
          <ac:chgData name="Jelle van Barneveld" userId="bc7ecfdf-3719-43bf-9ebf-4e7030cd4705" providerId="ADAL" clId="{849C73A7-02C8-40A0-8175-39ECB244F0F0}" dt="2025-01-31T14:55:35.137" v="218" actId="14100"/>
          <ac:picMkLst>
            <pc:docMk/>
            <pc:sldMk cId="815480054" sldId="298"/>
            <ac:picMk id="21" creationId="{0A7E8F95-EDF0-9B95-C96A-4C53C8655679}"/>
          </ac:picMkLst>
        </pc:picChg>
      </pc:sldChg>
      <pc:sldChg chg="addSp delSp modSp mod delAnim modAnim">
        <pc:chgData name="Jelle van Barneveld" userId="bc7ecfdf-3719-43bf-9ebf-4e7030cd4705" providerId="ADAL" clId="{849C73A7-02C8-40A0-8175-39ECB244F0F0}" dt="2025-01-31T15:47:20.932" v="2189" actId="20577"/>
        <pc:sldMkLst>
          <pc:docMk/>
          <pc:sldMk cId="2759553347" sldId="299"/>
        </pc:sldMkLst>
        <pc:spChg chg="mod">
          <ac:chgData name="Jelle van Barneveld" userId="bc7ecfdf-3719-43bf-9ebf-4e7030cd4705" providerId="ADAL" clId="{849C73A7-02C8-40A0-8175-39ECB244F0F0}" dt="2025-01-31T15:26:59.314" v="1680" actId="20577"/>
          <ac:spMkLst>
            <pc:docMk/>
            <pc:sldMk cId="2759553347" sldId="299"/>
            <ac:spMk id="2" creationId="{3CEDCCC3-C624-3C91-839D-DE2C9E9543F6}"/>
          </ac:spMkLst>
        </pc:spChg>
        <pc:spChg chg="add mod">
          <ac:chgData name="Jelle van Barneveld" userId="bc7ecfdf-3719-43bf-9ebf-4e7030cd4705" providerId="ADAL" clId="{849C73A7-02C8-40A0-8175-39ECB244F0F0}" dt="2025-01-31T15:47:20.932" v="2189" actId="20577"/>
          <ac:spMkLst>
            <pc:docMk/>
            <pc:sldMk cId="2759553347" sldId="299"/>
            <ac:spMk id="3" creationId="{BD732852-2D1A-9120-7484-C3409BBFCB7C}"/>
          </ac:spMkLst>
        </pc:spChg>
        <pc:spChg chg="add mod">
          <ac:chgData name="Jelle van Barneveld" userId="bc7ecfdf-3719-43bf-9ebf-4e7030cd4705" providerId="ADAL" clId="{849C73A7-02C8-40A0-8175-39ECB244F0F0}" dt="2025-01-31T15:35:23.124" v="2003" actId="1076"/>
          <ac:spMkLst>
            <pc:docMk/>
            <pc:sldMk cId="2759553347" sldId="299"/>
            <ac:spMk id="17" creationId="{1839E61B-5E60-7281-6ADC-6A5F9FE77EAE}"/>
          </ac:spMkLst>
        </pc:spChg>
        <pc:spChg chg="add mod">
          <ac:chgData name="Jelle van Barneveld" userId="bc7ecfdf-3719-43bf-9ebf-4e7030cd4705" providerId="ADAL" clId="{849C73A7-02C8-40A0-8175-39ECB244F0F0}" dt="2025-01-31T15:34:50.529" v="2000" actId="255"/>
          <ac:spMkLst>
            <pc:docMk/>
            <pc:sldMk cId="2759553347" sldId="299"/>
            <ac:spMk id="34" creationId="{1962E214-C19D-DF78-D582-D67F532E5302}"/>
          </ac:spMkLst>
        </pc:spChg>
        <pc:spChg chg="add mod">
          <ac:chgData name="Jelle van Barneveld" userId="bc7ecfdf-3719-43bf-9ebf-4e7030cd4705" providerId="ADAL" clId="{849C73A7-02C8-40A0-8175-39ECB244F0F0}" dt="2025-01-31T15:42:19.030" v="2064" actId="14100"/>
          <ac:spMkLst>
            <pc:docMk/>
            <pc:sldMk cId="2759553347" sldId="299"/>
            <ac:spMk id="36" creationId="{43E9E955-F166-0777-CC7D-DB8083954F1E}"/>
          </ac:spMkLst>
        </pc:spChg>
        <pc:spChg chg="add mod">
          <ac:chgData name="Jelle van Barneveld" userId="bc7ecfdf-3719-43bf-9ebf-4e7030cd4705" providerId="ADAL" clId="{849C73A7-02C8-40A0-8175-39ECB244F0F0}" dt="2025-01-31T15:41:48.569" v="2055" actId="14100"/>
          <ac:spMkLst>
            <pc:docMk/>
            <pc:sldMk cId="2759553347" sldId="299"/>
            <ac:spMk id="50" creationId="{C06AD547-EC22-E1F7-39D8-B32117955ECC}"/>
          </ac:spMkLst>
        </pc:spChg>
        <pc:spChg chg="add mod">
          <ac:chgData name="Jelle van Barneveld" userId="bc7ecfdf-3719-43bf-9ebf-4e7030cd4705" providerId="ADAL" clId="{849C73A7-02C8-40A0-8175-39ECB244F0F0}" dt="2025-01-31T15:42:45.259" v="2105" actId="1076"/>
          <ac:spMkLst>
            <pc:docMk/>
            <pc:sldMk cId="2759553347" sldId="299"/>
            <ac:spMk id="52" creationId="{A9950851-8F87-B51B-59FE-A70EA29BE99C}"/>
          </ac:spMkLst>
        </pc:spChg>
        <pc:picChg chg="add mod">
          <ac:chgData name="Jelle van Barneveld" userId="bc7ecfdf-3719-43bf-9ebf-4e7030cd4705" providerId="ADAL" clId="{849C73A7-02C8-40A0-8175-39ECB244F0F0}" dt="2025-01-31T15:33:09.382" v="1916" actId="1076"/>
          <ac:picMkLst>
            <pc:docMk/>
            <pc:sldMk cId="2759553347" sldId="299"/>
            <ac:picMk id="22" creationId="{77271DFE-FCB0-84E0-83A2-0FC0F7E2EE20}"/>
          </ac:picMkLst>
        </pc:picChg>
        <pc:picChg chg="add mod">
          <ac:chgData name="Jelle van Barneveld" userId="bc7ecfdf-3719-43bf-9ebf-4e7030cd4705" providerId="ADAL" clId="{849C73A7-02C8-40A0-8175-39ECB244F0F0}" dt="2025-01-31T15:33:45.294" v="1928" actId="1076"/>
          <ac:picMkLst>
            <pc:docMk/>
            <pc:sldMk cId="2759553347" sldId="299"/>
            <ac:picMk id="24" creationId="{24CF3DD7-B09F-9647-F363-755388E95C35}"/>
          </ac:picMkLst>
        </pc:picChg>
        <pc:picChg chg="add mod">
          <ac:chgData name="Jelle van Barneveld" userId="bc7ecfdf-3719-43bf-9ebf-4e7030cd4705" providerId="ADAL" clId="{849C73A7-02C8-40A0-8175-39ECB244F0F0}" dt="2025-01-31T15:33:17.838" v="1918" actId="1076"/>
          <ac:picMkLst>
            <pc:docMk/>
            <pc:sldMk cId="2759553347" sldId="299"/>
            <ac:picMk id="29" creationId="{FB03553C-0CBF-9033-DC9E-9D9BF5096B7F}"/>
          </ac:picMkLst>
        </pc:picChg>
        <pc:picChg chg="add mod">
          <ac:chgData name="Jelle van Barneveld" userId="bc7ecfdf-3719-43bf-9ebf-4e7030cd4705" providerId="ADAL" clId="{849C73A7-02C8-40A0-8175-39ECB244F0F0}" dt="2025-01-31T15:34:08.296" v="1967" actId="1076"/>
          <ac:picMkLst>
            <pc:docMk/>
            <pc:sldMk cId="2759553347" sldId="299"/>
            <ac:picMk id="31" creationId="{321F2AD0-B5CF-A238-0AC8-6FDCFC26A279}"/>
          </ac:picMkLst>
        </pc:picChg>
        <pc:picChg chg="add mod">
          <ac:chgData name="Jelle van Barneveld" userId="bc7ecfdf-3719-43bf-9ebf-4e7030cd4705" providerId="ADAL" clId="{849C73A7-02C8-40A0-8175-39ECB244F0F0}" dt="2025-01-31T15:33:30.203" v="1921" actId="1076"/>
          <ac:picMkLst>
            <pc:docMk/>
            <pc:sldMk cId="2759553347" sldId="299"/>
            <ac:picMk id="32" creationId="{C39E3AFF-9B55-989D-4AB5-428B29E4A48C}"/>
          </ac:picMkLst>
        </pc:picChg>
        <pc:picChg chg="add mod">
          <ac:chgData name="Jelle van Barneveld" userId="bc7ecfdf-3719-43bf-9ebf-4e7030cd4705" providerId="ADAL" clId="{849C73A7-02C8-40A0-8175-39ECB244F0F0}" dt="2025-01-31T15:34:58.517" v="2001" actId="14100"/>
          <ac:picMkLst>
            <pc:docMk/>
            <pc:sldMk cId="2759553347" sldId="299"/>
            <ac:picMk id="33" creationId="{4CF87010-7259-84B2-68A3-128AA4798085}"/>
          </ac:picMkLst>
        </pc:picChg>
        <pc:picChg chg="add mod">
          <ac:chgData name="Jelle van Barneveld" userId="bc7ecfdf-3719-43bf-9ebf-4e7030cd4705" providerId="ADAL" clId="{849C73A7-02C8-40A0-8175-39ECB244F0F0}" dt="2025-01-31T15:36:25.761" v="2032" actId="14100"/>
          <ac:picMkLst>
            <pc:docMk/>
            <pc:sldMk cId="2759553347" sldId="299"/>
            <ac:picMk id="35" creationId="{DEA4AF97-CA0D-F275-1E9E-5F260486708A}"/>
          </ac:picMkLst>
        </pc:picChg>
        <pc:picChg chg="add mod">
          <ac:chgData name="Jelle van Barneveld" userId="bc7ecfdf-3719-43bf-9ebf-4e7030cd4705" providerId="ADAL" clId="{849C73A7-02C8-40A0-8175-39ECB244F0F0}" dt="2025-01-31T15:40:29.119" v="2043" actId="14100"/>
          <ac:picMkLst>
            <pc:docMk/>
            <pc:sldMk cId="2759553347" sldId="299"/>
            <ac:picMk id="42" creationId="{8AF31ED4-1EC4-6F91-07BC-A97F5681EF8F}"/>
          </ac:picMkLst>
        </pc:picChg>
        <pc:picChg chg="add mod">
          <ac:chgData name="Jelle van Barneveld" userId="bc7ecfdf-3719-43bf-9ebf-4e7030cd4705" providerId="ADAL" clId="{849C73A7-02C8-40A0-8175-39ECB244F0F0}" dt="2025-01-31T15:40:25.988" v="2042" actId="1076"/>
          <ac:picMkLst>
            <pc:docMk/>
            <pc:sldMk cId="2759553347" sldId="299"/>
            <ac:picMk id="44" creationId="{4EDDE3B8-8351-60EC-251D-555B4A17C383}"/>
          </ac:picMkLst>
        </pc:picChg>
        <pc:picChg chg="add mod">
          <ac:chgData name="Jelle van Barneveld" userId="bc7ecfdf-3719-43bf-9ebf-4e7030cd4705" providerId="ADAL" clId="{849C73A7-02C8-40A0-8175-39ECB244F0F0}" dt="2025-01-31T15:41:13.649" v="2048" actId="1076"/>
          <ac:picMkLst>
            <pc:docMk/>
            <pc:sldMk cId="2759553347" sldId="299"/>
            <ac:picMk id="46" creationId="{4102A518-02D7-2F5B-8D28-B8BA5C04D304}"/>
          </ac:picMkLst>
        </pc:picChg>
        <pc:picChg chg="add mod">
          <ac:chgData name="Jelle van Barneveld" userId="bc7ecfdf-3719-43bf-9ebf-4e7030cd4705" providerId="ADAL" clId="{849C73A7-02C8-40A0-8175-39ECB244F0F0}" dt="2025-01-31T15:41:26.077" v="2050" actId="1076"/>
          <ac:picMkLst>
            <pc:docMk/>
            <pc:sldMk cId="2759553347" sldId="299"/>
            <ac:picMk id="47" creationId="{7BA2F0C2-9AB8-C0B0-4281-976759259D32}"/>
          </ac:picMkLst>
        </pc:picChg>
        <pc:picChg chg="add mod">
          <ac:chgData name="Jelle van Barneveld" userId="bc7ecfdf-3719-43bf-9ebf-4e7030cd4705" providerId="ADAL" clId="{849C73A7-02C8-40A0-8175-39ECB244F0F0}" dt="2025-01-31T15:41:26.077" v="2050" actId="1076"/>
          <ac:picMkLst>
            <pc:docMk/>
            <pc:sldMk cId="2759553347" sldId="299"/>
            <ac:picMk id="48" creationId="{45162DC4-3C43-03B3-8957-DD85EAA416D3}"/>
          </ac:picMkLst>
        </pc:picChg>
        <pc:picChg chg="add mod">
          <ac:chgData name="Jelle van Barneveld" userId="bc7ecfdf-3719-43bf-9ebf-4e7030cd4705" providerId="ADAL" clId="{849C73A7-02C8-40A0-8175-39ECB244F0F0}" dt="2025-01-31T15:41:26.077" v="2050" actId="1076"/>
          <ac:picMkLst>
            <pc:docMk/>
            <pc:sldMk cId="2759553347" sldId="299"/>
            <ac:picMk id="49" creationId="{A3F6B3D6-5DC7-29CA-877D-64D85D4F2E3B}"/>
          </ac:picMkLst>
        </pc:picChg>
        <pc:picChg chg="add mod">
          <ac:chgData name="Jelle van Barneveld" userId="bc7ecfdf-3719-43bf-9ebf-4e7030cd4705" providerId="ADAL" clId="{849C73A7-02C8-40A0-8175-39ECB244F0F0}" dt="2025-01-31T15:42:03.450" v="2062" actId="14100"/>
          <ac:picMkLst>
            <pc:docMk/>
            <pc:sldMk cId="2759553347" sldId="299"/>
            <ac:picMk id="51" creationId="{C6F6C896-216A-6C7B-346F-4C63963A9B17}"/>
          </ac:picMkLst>
        </pc:picChg>
        <pc:cxnChg chg="add mod">
          <ac:chgData name="Jelle van Barneveld" userId="bc7ecfdf-3719-43bf-9ebf-4e7030cd4705" providerId="ADAL" clId="{849C73A7-02C8-40A0-8175-39ECB244F0F0}" dt="2025-01-31T15:29:03.211" v="1883" actId="1076"/>
          <ac:cxnSpMkLst>
            <pc:docMk/>
            <pc:sldMk cId="2759553347" sldId="299"/>
            <ac:cxnSpMk id="6" creationId="{6A0E1858-BC94-47B7-6515-3B97D1F076A5}"/>
          </ac:cxnSpMkLst>
        </pc:cxnChg>
        <pc:cxnChg chg="add mod">
          <ac:chgData name="Jelle van Barneveld" userId="bc7ecfdf-3719-43bf-9ebf-4e7030cd4705" providerId="ADAL" clId="{849C73A7-02C8-40A0-8175-39ECB244F0F0}" dt="2025-01-31T15:29:13.919" v="1886" actId="14100"/>
          <ac:cxnSpMkLst>
            <pc:docMk/>
            <pc:sldMk cId="2759553347" sldId="299"/>
            <ac:cxnSpMk id="10" creationId="{3CEB1670-A34E-2A8E-2E92-DD8BA9F36201}"/>
          </ac:cxnSpMkLst>
        </pc:cxnChg>
      </pc:sldChg>
      <pc:sldChg chg="modSp add del mod ord modAnim">
        <pc:chgData name="Jelle van Barneveld" userId="bc7ecfdf-3719-43bf-9ebf-4e7030cd4705" providerId="ADAL" clId="{849C73A7-02C8-40A0-8175-39ECB244F0F0}" dt="2025-01-31T15:05:34.554" v="611" actId="47"/>
        <pc:sldMkLst>
          <pc:docMk/>
          <pc:sldMk cId="416784668" sldId="300"/>
        </pc:sldMkLst>
      </pc:sldChg>
      <pc:sldChg chg="addSp delSp modSp add mod delAnim modAnim">
        <pc:chgData name="Jelle van Barneveld" userId="bc7ecfdf-3719-43bf-9ebf-4e7030cd4705" providerId="ADAL" clId="{849C73A7-02C8-40A0-8175-39ECB244F0F0}" dt="2025-01-31T16:14:01.798" v="3054" actId="20577"/>
        <pc:sldMkLst>
          <pc:docMk/>
          <pc:sldMk cId="4270987529" sldId="300"/>
        </pc:sldMkLst>
        <pc:spChg chg="mod">
          <ac:chgData name="Jelle van Barneveld" userId="bc7ecfdf-3719-43bf-9ebf-4e7030cd4705" providerId="ADAL" clId="{849C73A7-02C8-40A0-8175-39ECB244F0F0}" dt="2025-01-31T15:13:48.505" v="1045" actId="20577"/>
          <ac:spMkLst>
            <pc:docMk/>
            <pc:sldMk cId="4270987529" sldId="300"/>
            <ac:spMk id="7" creationId="{C489BDB3-795D-AD91-0A5A-8D04DC3411B1}"/>
          </ac:spMkLst>
        </pc:spChg>
        <pc:spChg chg="add mod">
          <ac:chgData name="Jelle van Barneveld" userId="bc7ecfdf-3719-43bf-9ebf-4e7030cd4705" providerId="ADAL" clId="{849C73A7-02C8-40A0-8175-39ECB244F0F0}" dt="2025-01-31T16:14:01.798" v="3054" actId="20577"/>
          <ac:spMkLst>
            <pc:docMk/>
            <pc:sldMk cId="4270987529" sldId="300"/>
            <ac:spMk id="12" creationId="{49E8C14C-CB2F-7B98-4743-A260260868FD}"/>
          </ac:spMkLst>
        </pc:spChg>
        <pc:spChg chg="add mod">
          <ac:chgData name="Jelle van Barneveld" userId="bc7ecfdf-3719-43bf-9ebf-4e7030cd4705" providerId="ADAL" clId="{849C73A7-02C8-40A0-8175-39ECB244F0F0}" dt="2025-01-31T16:13:33.889" v="3033" actId="14100"/>
          <ac:spMkLst>
            <pc:docMk/>
            <pc:sldMk cId="4270987529" sldId="300"/>
            <ac:spMk id="17" creationId="{FB6105C9-FF4C-4B44-352E-69F0783ACF0D}"/>
          </ac:spMkLst>
        </pc:spChg>
        <pc:spChg chg="mod">
          <ac:chgData name="Jelle van Barneveld" userId="bc7ecfdf-3719-43bf-9ebf-4e7030cd4705" providerId="ADAL" clId="{849C73A7-02C8-40A0-8175-39ECB244F0F0}" dt="2025-01-31T15:07:17.432" v="713" actId="1076"/>
          <ac:spMkLst>
            <pc:docMk/>
            <pc:sldMk cId="4270987529" sldId="300"/>
            <ac:spMk id="27" creationId="{A98AC000-8137-CAB5-C6D5-206A27320A10}"/>
          </ac:spMkLst>
        </pc:spChg>
        <pc:picChg chg="mod">
          <ac:chgData name="Jelle van Barneveld" userId="bc7ecfdf-3719-43bf-9ebf-4e7030cd4705" providerId="ADAL" clId="{849C73A7-02C8-40A0-8175-39ECB244F0F0}" dt="2025-01-31T15:10:38.393" v="904" actId="1076"/>
          <ac:picMkLst>
            <pc:docMk/>
            <pc:sldMk cId="4270987529" sldId="300"/>
            <ac:picMk id="3" creationId="{8BA63BA5-FCAC-7F21-908A-01B575A0A427}"/>
          </ac:picMkLst>
        </pc:picChg>
        <pc:picChg chg="mod">
          <ac:chgData name="Jelle van Barneveld" userId="bc7ecfdf-3719-43bf-9ebf-4e7030cd4705" providerId="ADAL" clId="{849C73A7-02C8-40A0-8175-39ECB244F0F0}" dt="2025-01-31T15:10:54.917" v="908" actId="14100"/>
          <ac:picMkLst>
            <pc:docMk/>
            <pc:sldMk cId="4270987529" sldId="300"/>
            <ac:picMk id="19" creationId="{3ADBC426-49D9-517B-0FFF-DC4F74C8AD61}"/>
          </ac:picMkLst>
        </pc:picChg>
        <pc:cxnChg chg="add mod">
          <ac:chgData name="Jelle van Barneveld" userId="bc7ecfdf-3719-43bf-9ebf-4e7030cd4705" providerId="ADAL" clId="{849C73A7-02C8-40A0-8175-39ECB244F0F0}" dt="2025-01-31T15:08:44.131" v="815" actId="1582"/>
          <ac:cxnSpMkLst>
            <pc:docMk/>
            <pc:sldMk cId="4270987529" sldId="300"/>
            <ac:cxnSpMk id="10" creationId="{5325BB7B-5859-5FDB-757B-204FAEBF6428}"/>
          </ac:cxnSpMkLst>
        </pc:cxnChg>
        <pc:cxnChg chg="add mod">
          <ac:chgData name="Jelle van Barneveld" userId="bc7ecfdf-3719-43bf-9ebf-4e7030cd4705" providerId="ADAL" clId="{849C73A7-02C8-40A0-8175-39ECB244F0F0}" dt="2025-01-31T16:13:18.428" v="3021" actId="14100"/>
          <ac:cxnSpMkLst>
            <pc:docMk/>
            <pc:sldMk cId="4270987529" sldId="300"/>
            <ac:cxnSpMk id="14" creationId="{36DA69FC-9156-6561-967E-B1BA76BC48BD}"/>
          </ac:cxnSpMkLst>
        </pc:cxnChg>
      </pc:sldChg>
      <pc:sldChg chg="modSp add del mod">
        <pc:chgData name="Jelle van Barneveld" userId="bc7ecfdf-3719-43bf-9ebf-4e7030cd4705" providerId="ADAL" clId="{849C73A7-02C8-40A0-8175-39ECB244F0F0}" dt="2025-01-31T14:58:32.219" v="296" actId="47"/>
        <pc:sldMkLst>
          <pc:docMk/>
          <pc:sldMk cId="378606064" sldId="301"/>
        </pc:sldMkLst>
      </pc:sldChg>
      <pc:sldChg chg="addSp delSp modSp add mod delAnim modAnim">
        <pc:chgData name="Jelle van Barneveld" userId="bc7ecfdf-3719-43bf-9ebf-4e7030cd4705" providerId="ADAL" clId="{849C73A7-02C8-40A0-8175-39ECB244F0F0}" dt="2025-01-31T16:15:05.953" v="3159" actId="113"/>
        <pc:sldMkLst>
          <pc:docMk/>
          <pc:sldMk cId="2552336716" sldId="301"/>
        </pc:sldMkLst>
        <pc:spChg chg="mod">
          <ac:chgData name="Jelle van Barneveld" userId="bc7ecfdf-3719-43bf-9ebf-4e7030cd4705" providerId="ADAL" clId="{849C73A7-02C8-40A0-8175-39ECB244F0F0}" dt="2025-01-31T15:13:35.173" v="994" actId="20577"/>
          <ac:spMkLst>
            <pc:docMk/>
            <pc:sldMk cId="2552336716" sldId="301"/>
            <ac:spMk id="7" creationId="{522DBEF8-F626-91B3-F496-F5A040879691}"/>
          </ac:spMkLst>
        </pc:spChg>
        <pc:spChg chg="add mod">
          <ac:chgData name="Jelle van Barneveld" userId="bc7ecfdf-3719-43bf-9ebf-4e7030cd4705" providerId="ADAL" clId="{849C73A7-02C8-40A0-8175-39ECB244F0F0}" dt="2025-01-31T16:15:02.589" v="3158" actId="113"/>
          <ac:spMkLst>
            <pc:docMk/>
            <pc:sldMk cId="2552336716" sldId="301"/>
            <ac:spMk id="9" creationId="{7595FCB1-6905-A530-B4AC-82141452309F}"/>
          </ac:spMkLst>
        </pc:spChg>
        <pc:spChg chg="add mod">
          <ac:chgData name="Jelle van Barneveld" userId="bc7ecfdf-3719-43bf-9ebf-4e7030cd4705" providerId="ADAL" clId="{849C73A7-02C8-40A0-8175-39ECB244F0F0}" dt="2025-01-31T16:15:05.953" v="3159" actId="113"/>
          <ac:spMkLst>
            <pc:docMk/>
            <pc:sldMk cId="2552336716" sldId="301"/>
            <ac:spMk id="15" creationId="{E911C64D-4402-5C80-752F-7D3B8532B007}"/>
          </ac:spMkLst>
        </pc:spChg>
        <pc:picChg chg="mod">
          <ac:chgData name="Jelle van Barneveld" userId="bc7ecfdf-3719-43bf-9ebf-4e7030cd4705" providerId="ADAL" clId="{849C73A7-02C8-40A0-8175-39ECB244F0F0}" dt="2025-01-31T15:16:49.959" v="1264" actId="14100"/>
          <ac:picMkLst>
            <pc:docMk/>
            <pc:sldMk cId="2552336716" sldId="301"/>
            <ac:picMk id="4" creationId="{60E41785-6D37-BC64-DA16-597AC46E5623}"/>
          </ac:picMkLst>
        </pc:picChg>
        <pc:picChg chg="add mod">
          <ac:chgData name="Jelle van Barneveld" userId="bc7ecfdf-3719-43bf-9ebf-4e7030cd4705" providerId="ADAL" clId="{849C73A7-02C8-40A0-8175-39ECB244F0F0}" dt="2025-01-31T15:17:20.275" v="1268" actId="1076"/>
          <ac:picMkLst>
            <pc:docMk/>
            <pc:sldMk cId="2552336716" sldId="301"/>
            <ac:picMk id="13" creationId="{EAF697FB-34E8-0CF8-0FC0-09886CF70C9B}"/>
          </ac:picMkLst>
        </pc:picChg>
      </pc:sldChg>
      <pc:sldChg chg="addSp delSp modSp add mod ord delAnim modAnim">
        <pc:chgData name="Jelle van Barneveld" userId="bc7ecfdf-3719-43bf-9ebf-4e7030cd4705" providerId="ADAL" clId="{849C73A7-02C8-40A0-8175-39ECB244F0F0}" dt="2025-01-31T16:17:58.134" v="3229"/>
        <pc:sldMkLst>
          <pc:docMk/>
          <pc:sldMk cId="842103809" sldId="302"/>
        </pc:sldMkLst>
        <pc:spChg chg="mod">
          <ac:chgData name="Jelle van Barneveld" userId="bc7ecfdf-3719-43bf-9ebf-4e7030cd4705" providerId="ADAL" clId="{849C73A7-02C8-40A0-8175-39ECB244F0F0}" dt="2025-01-31T15:25:37.809" v="1640" actId="20577"/>
          <ac:spMkLst>
            <pc:docMk/>
            <pc:sldMk cId="842103809" sldId="302"/>
            <ac:spMk id="7" creationId="{EE42110D-1757-4D57-B9B6-C52EB62F8A93}"/>
          </ac:spMkLst>
        </pc:spChg>
        <pc:spChg chg="add mod">
          <ac:chgData name="Jelle van Barneveld" userId="bc7ecfdf-3719-43bf-9ebf-4e7030cd4705" providerId="ADAL" clId="{849C73A7-02C8-40A0-8175-39ECB244F0F0}" dt="2025-01-31T16:16:07.927" v="3170" actId="14100"/>
          <ac:spMkLst>
            <pc:docMk/>
            <pc:sldMk cId="842103809" sldId="302"/>
            <ac:spMk id="32" creationId="{F094FD8F-03A2-8304-0FA0-37524F30A1A9}"/>
          </ac:spMkLst>
        </pc:spChg>
        <pc:spChg chg="add mod">
          <ac:chgData name="Jelle van Barneveld" userId="bc7ecfdf-3719-43bf-9ebf-4e7030cd4705" providerId="ADAL" clId="{849C73A7-02C8-40A0-8175-39ECB244F0F0}" dt="2025-01-31T16:16:51.603" v="3201" actId="1076"/>
          <ac:spMkLst>
            <pc:docMk/>
            <pc:sldMk cId="842103809" sldId="302"/>
            <ac:spMk id="33" creationId="{A86A4AC5-CCC7-F533-E69E-817FF2FD0CE6}"/>
          </ac:spMkLst>
        </pc:spChg>
        <pc:spChg chg="add mod">
          <ac:chgData name="Jelle van Barneveld" userId="bc7ecfdf-3719-43bf-9ebf-4e7030cd4705" providerId="ADAL" clId="{849C73A7-02C8-40A0-8175-39ECB244F0F0}" dt="2025-01-31T16:17:39.415" v="3223" actId="14100"/>
          <ac:spMkLst>
            <pc:docMk/>
            <pc:sldMk cId="842103809" sldId="302"/>
            <ac:spMk id="36" creationId="{16A402D1-A8DC-5E62-BE5B-149AEADEB171}"/>
          </ac:spMkLst>
        </pc:spChg>
        <pc:spChg chg="add mod">
          <ac:chgData name="Jelle van Barneveld" userId="bc7ecfdf-3719-43bf-9ebf-4e7030cd4705" providerId="ADAL" clId="{849C73A7-02C8-40A0-8175-39ECB244F0F0}" dt="2025-01-31T16:17:34.038" v="3221" actId="14100"/>
          <ac:spMkLst>
            <pc:docMk/>
            <pc:sldMk cId="842103809" sldId="302"/>
            <ac:spMk id="37" creationId="{8F1BFE28-B0A9-F879-363B-4E4CB8504548}"/>
          </ac:spMkLst>
        </pc:spChg>
        <pc:picChg chg="add mod">
          <ac:chgData name="Jelle van Barneveld" userId="bc7ecfdf-3719-43bf-9ebf-4e7030cd4705" providerId="ADAL" clId="{849C73A7-02C8-40A0-8175-39ECB244F0F0}" dt="2025-01-31T15:21:31.208" v="1557" actId="1076"/>
          <ac:picMkLst>
            <pc:docMk/>
            <pc:sldMk cId="842103809" sldId="302"/>
            <ac:picMk id="11" creationId="{47AFDCAD-022B-85F5-BDDC-CBD07CEB0D7C}"/>
          </ac:picMkLst>
        </pc:picChg>
        <pc:picChg chg="add mod">
          <ac:chgData name="Jelle van Barneveld" userId="bc7ecfdf-3719-43bf-9ebf-4e7030cd4705" providerId="ADAL" clId="{849C73A7-02C8-40A0-8175-39ECB244F0F0}" dt="2025-01-31T15:22:10.371" v="1563" actId="1076"/>
          <ac:picMkLst>
            <pc:docMk/>
            <pc:sldMk cId="842103809" sldId="302"/>
            <ac:picMk id="15" creationId="{C3554279-B5CD-5DC7-9CD4-6C265BCB9DF1}"/>
          </ac:picMkLst>
        </pc:picChg>
        <pc:picChg chg="add mod">
          <ac:chgData name="Jelle van Barneveld" userId="bc7ecfdf-3719-43bf-9ebf-4e7030cd4705" providerId="ADAL" clId="{849C73A7-02C8-40A0-8175-39ECB244F0F0}" dt="2025-01-31T15:23:31.918" v="1569" actId="1076"/>
          <ac:picMkLst>
            <pc:docMk/>
            <pc:sldMk cId="842103809" sldId="302"/>
            <ac:picMk id="18" creationId="{C2B106A8-C66E-35E8-56AB-1B41C5B87EA9}"/>
          </ac:picMkLst>
        </pc:picChg>
        <pc:picChg chg="mod ord">
          <ac:chgData name="Jelle van Barneveld" userId="bc7ecfdf-3719-43bf-9ebf-4e7030cd4705" providerId="ADAL" clId="{849C73A7-02C8-40A0-8175-39ECB244F0F0}" dt="2025-01-31T15:26:13.071" v="1642" actId="166"/>
          <ac:picMkLst>
            <pc:docMk/>
            <pc:sldMk cId="842103809" sldId="302"/>
            <ac:picMk id="21" creationId="{348A52F3-EB8F-20B4-9665-084E9D0FCBA6}"/>
          </ac:picMkLst>
        </pc:picChg>
        <pc:picChg chg="add mod">
          <ac:chgData name="Jelle van Barneveld" userId="bc7ecfdf-3719-43bf-9ebf-4e7030cd4705" providerId="ADAL" clId="{849C73A7-02C8-40A0-8175-39ECB244F0F0}" dt="2025-01-31T15:23:49.583" v="1575" actId="14100"/>
          <ac:picMkLst>
            <pc:docMk/>
            <pc:sldMk cId="842103809" sldId="302"/>
            <ac:picMk id="22" creationId="{317E73E8-E6CC-8D24-308C-781A572D0F93}"/>
          </ac:picMkLst>
        </pc:picChg>
        <pc:picChg chg="add mod">
          <ac:chgData name="Jelle van Barneveld" userId="bc7ecfdf-3719-43bf-9ebf-4e7030cd4705" providerId="ADAL" clId="{849C73A7-02C8-40A0-8175-39ECB244F0F0}" dt="2025-01-31T15:24:28.995" v="1580" actId="1076"/>
          <ac:picMkLst>
            <pc:docMk/>
            <pc:sldMk cId="842103809" sldId="302"/>
            <ac:picMk id="23" creationId="{FB428463-A85E-7589-B3A8-2204A3406816}"/>
          </ac:picMkLst>
        </pc:picChg>
        <pc:picChg chg="add mod">
          <ac:chgData name="Jelle van Barneveld" userId="bc7ecfdf-3719-43bf-9ebf-4e7030cd4705" providerId="ADAL" clId="{849C73A7-02C8-40A0-8175-39ECB244F0F0}" dt="2025-01-31T15:24:36.439" v="1583" actId="14100"/>
          <ac:picMkLst>
            <pc:docMk/>
            <pc:sldMk cId="842103809" sldId="302"/>
            <ac:picMk id="24" creationId="{ABB8F45C-A76E-2DC9-BFE2-1428FABE190C}"/>
          </ac:picMkLst>
        </pc:picChg>
        <pc:picChg chg="add mod">
          <ac:chgData name="Jelle van Barneveld" userId="bc7ecfdf-3719-43bf-9ebf-4e7030cd4705" providerId="ADAL" clId="{849C73A7-02C8-40A0-8175-39ECB244F0F0}" dt="2025-01-31T15:24:59.782" v="1590" actId="1076"/>
          <ac:picMkLst>
            <pc:docMk/>
            <pc:sldMk cId="842103809" sldId="302"/>
            <ac:picMk id="25" creationId="{C0DC06C2-C9CE-14BD-505C-686E344C1E8E}"/>
          </ac:picMkLst>
        </pc:picChg>
        <pc:cxnChg chg="add mod">
          <ac:chgData name="Jelle van Barneveld" userId="bc7ecfdf-3719-43bf-9ebf-4e7030cd4705" providerId="ADAL" clId="{849C73A7-02C8-40A0-8175-39ECB244F0F0}" dt="2025-01-31T16:15:42.438" v="3164" actId="1582"/>
          <ac:cxnSpMkLst>
            <pc:docMk/>
            <pc:sldMk cId="842103809" sldId="302"/>
            <ac:cxnSpMk id="28" creationId="{3AD3A0B2-7D74-C83D-B28F-0E402B4031A1}"/>
          </ac:cxnSpMkLst>
        </pc:cxnChg>
        <pc:cxnChg chg="add mod">
          <ac:chgData name="Jelle van Barneveld" userId="bc7ecfdf-3719-43bf-9ebf-4e7030cd4705" providerId="ADAL" clId="{849C73A7-02C8-40A0-8175-39ECB244F0F0}" dt="2025-01-31T16:17:03.004" v="3205" actId="208"/>
          <ac:cxnSpMkLst>
            <pc:docMk/>
            <pc:sldMk cId="842103809" sldId="302"/>
            <ac:cxnSpMk id="34" creationId="{401C755A-423F-F521-684C-1ECC891BC21F}"/>
          </ac:cxnSpMkLst>
        </pc:cxnChg>
        <pc:cxnChg chg="add mod">
          <ac:chgData name="Jelle van Barneveld" userId="bc7ecfdf-3719-43bf-9ebf-4e7030cd4705" providerId="ADAL" clId="{849C73A7-02C8-40A0-8175-39ECB244F0F0}" dt="2025-01-31T16:17:49.047" v="3227" actId="14100"/>
          <ac:cxnSpMkLst>
            <pc:docMk/>
            <pc:sldMk cId="842103809" sldId="302"/>
            <ac:cxnSpMk id="38" creationId="{15CD1690-1D5E-131D-4953-82625F293557}"/>
          </ac:cxnSpMkLst>
        </pc:cxnChg>
      </pc:sldChg>
      <pc:sldChg chg="add del ord">
        <pc:chgData name="Jelle van Barneveld" userId="bc7ecfdf-3719-43bf-9ebf-4e7030cd4705" providerId="ADAL" clId="{849C73A7-02C8-40A0-8175-39ECB244F0F0}" dt="2025-01-31T15:19:43.659" v="1476" actId="47"/>
        <pc:sldMkLst>
          <pc:docMk/>
          <pc:sldMk cId="1448648932" sldId="302"/>
        </pc:sldMkLst>
      </pc:sldChg>
      <pc:sldChg chg="addSp delSp modSp add mod">
        <pc:chgData name="Jelle van Barneveld" userId="bc7ecfdf-3719-43bf-9ebf-4e7030cd4705" providerId="ADAL" clId="{849C73A7-02C8-40A0-8175-39ECB244F0F0}" dt="2025-01-31T16:03:59.766" v="2584" actId="20577"/>
        <pc:sldMkLst>
          <pc:docMk/>
          <pc:sldMk cId="1796515689" sldId="311"/>
        </pc:sldMkLst>
        <pc:spChg chg="mod">
          <ac:chgData name="Jelle van Barneveld" userId="bc7ecfdf-3719-43bf-9ebf-4e7030cd4705" providerId="ADAL" clId="{849C73A7-02C8-40A0-8175-39ECB244F0F0}" dt="2025-01-31T16:03:59.766" v="2584" actId="20577"/>
          <ac:spMkLst>
            <pc:docMk/>
            <pc:sldMk cId="1796515689" sldId="311"/>
            <ac:spMk id="2" creationId="{3CEDCCC3-C624-3C91-839D-DE2C9E9543F6}"/>
          </ac:spMkLst>
        </pc:spChg>
        <pc:spChg chg="mod">
          <ac:chgData name="Jelle van Barneveld" userId="bc7ecfdf-3719-43bf-9ebf-4e7030cd4705" providerId="ADAL" clId="{849C73A7-02C8-40A0-8175-39ECB244F0F0}" dt="2025-01-31T16:03:08.341" v="2548" actId="20577"/>
          <ac:spMkLst>
            <pc:docMk/>
            <pc:sldMk cId="1796515689" sldId="311"/>
            <ac:spMk id="8" creationId="{15277E48-9B40-F8F1-4AA4-031D39AC17F8}"/>
          </ac:spMkLst>
        </pc:spChg>
        <pc:spChg chg="mod">
          <ac:chgData name="Jelle van Barneveld" userId="bc7ecfdf-3719-43bf-9ebf-4e7030cd4705" providerId="ADAL" clId="{849C73A7-02C8-40A0-8175-39ECB244F0F0}" dt="2025-01-31T15:56:19.124" v="2242" actId="20577"/>
          <ac:spMkLst>
            <pc:docMk/>
            <pc:sldMk cId="1796515689" sldId="311"/>
            <ac:spMk id="31" creationId="{497D6FB5-0431-486C-A574-08441C35D84B}"/>
          </ac:spMkLst>
        </pc:spChg>
        <pc:spChg chg="mod">
          <ac:chgData name="Jelle van Barneveld" userId="bc7ecfdf-3719-43bf-9ebf-4e7030cd4705" providerId="ADAL" clId="{849C73A7-02C8-40A0-8175-39ECB244F0F0}" dt="2025-01-31T15:56:23.823" v="2243" actId="115"/>
          <ac:spMkLst>
            <pc:docMk/>
            <pc:sldMk cId="1796515689" sldId="311"/>
            <ac:spMk id="33" creationId="{8CB2FD22-2CCD-4EC3-2DD4-7405B5891E38}"/>
          </ac:spMkLst>
        </pc:spChg>
        <pc:picChg chg="add mod">
          <ac:chgData name="Jelle van Barneveld" userId="bc7ecfdf-3719-43bf-9ebf-4e7030cd4705" providerId="ADAL" clId="{849C73A7-02C8-40A0-8175-39ECB244F0F0}" dt="2025-01-31T15:56:08.563" v="2232" actId="1076"/>
          <ac:picMkLst>
            <pc:docMk/>
            <pc:sldMk cId="1796515689" sldId="311"/>
            <ac:picMk id="3" creationId="{7AA0BBFE-8E5D-45B1-5D3A-06C3DD774EDC}"/>
          </ac:picMkLst>
        </pc:picChg>
        <pc:cxnChg chg="mod">
          <ac:chgData name="Jelle van Barneveld" userId="bc7ecfdf-3719-43bf-9ebf-4e7030cd4705" providerId="ADAL" clId="{849C73A7-02C8-40A0-8175-39ECB244F0F0}" dt="2025-01-31T16:02:24.790" v="2398" actId="1076"/>
          <ac:cxnSpMkLst>
            <pc:docMk/>
            <pc:sldMk cId="1796515689" sldId="311"/>
            <ac:cxnSpMk id="6" creationId="{FB127322-BEE4-EFEE-D5B2-6857D4DCDBF1}"/>
          </ac:cxnSpMkLst>
        </pc:cxnChg>
      </pc:sldChg>
      <pc:sldChg chg="delSp modSp add del mod delAnim modAnim">
        <pc:chgData name="Jelle van Barneveld" userId="bc7ecfdf-3719-43bf-9ebf-4e7030cd4705" providerId="ADAL" clId="{849C73A7-02C8-40A0-8175-39ECB244F0F0}" dt="2025-01-31T15:51:35.936" v="2218" actId="47"/>
        <pc:sldMkLst>
          <pc:docMk/>
          <pc:sldMk cId="2368210203" sldId="317"/>
        </pc:sldMkLst>
      </pc:sldChg>
      <pc:sldChg chg="addSp delSp modSp add mod modAnim">
        <pc:chgData name="Jelle van Barneveld" userId="bc7ecfdf-3719-43bf-9ebf-4e7030cd4705" providerId="ADAL" clId="{849C73A7-02C8-40A0-8175-39ECB244F0F0}" dt="2025-01-31T16:19:52.441" v="3244"/>
        <pc:sldMkLst>
          <pc:docMk/>
          <pc:sldMk cId="4250765960" sldId="318"/>
        </pc:sldMkLst>
        <pc:spChg chg="mod">
          <ac:chgData name="Jelle van Barneveld" userId="bc7ecfdf-3719-43bf-9ebf-4e7030cd4705" providerId="ADAL" clId="{849C73A7-02C8-40A0-8175-39ECB244F0F0}" dt="2025-01-31T15:51:33.035" v="2217"/>
          <ac:spMkLst>
            <pc:docMk/>
            <pc:sldMk cId="4250765960" sldId="318"/>
            <ac:spMk id="2" creationId="{3CEDCCC3-C624-3C91-839D-DE2C9E9543F6}"/>
          </ac:spMkLst>
        </pc:spChg>
        <pc:spChg chg="add mod">
          <ac:chgData name="Jelle van Barneveld" userId="bc7ecfdf-3719-43bf-9ebf-4e7030cd4705" providerId="ADAL" clId="{849C73A7-02C8-40A0-8175-39ECB244F0F0}" dt="2025-01-31T15:51:50.917" v="2222" actId="1076"/>
          <ac:spMkLst>
            <pc:docMk/>
            <pc:sldMk cId="4250765960" sldId="318"/>
            <ac:spMk id="8" creationId="{15277E48-9B40-F8F1-4AA4-031D39AC17F8}"/>
          </ac:spMkLst>
        </pc:spChg>
        <pc:spChg chg="mod">
          <ac:chgData name="Jelle van Barneveld" userId="bc7ecfdf-3719-43bf-9ebf-4e7030cd4705" providerId="ADAL" clId="{849C73A7-02C8-40A0-8175-39ECB244F0F0}" dt="2025-01-31T15:52:02.972" v="2224" actId="1076"/>
          <ac:spMkLst>
            <pc:docMk/>
            <pc:sldMk cId="4250765960" sldId="318"/>
            <ac:spMk id="14" creationId="{A5BB38C1-51EE-4923-1D30-0760BE303424}"/>
          </ac:spMkLst>
        </pc:spChg>
        <pc:spChg chg="add mod">
          <ac:chgData name="Jelle van Barneveld" userId="bc7ecfdf-3719-43bf-9ebf-4e7030cd4705" providerId="ADAL" clId="{849C73A7-02C8-40A0-8175-39ECB244F0F0}" dt="2025-01-31T15:59:45.516" v="2274" actId="14100"/>
          <ac:spMkLst>
            <pc:docMk/>
            <pc:sldMk cId="4250765960" sldId="318"/>
            <ac:spMk id="18" creationId="{9F284138-E807-A9EE-7937-5CEA44CCA837}"/>
          </ac:spMkLst>
        </pc:spChg>
        <pc:spChg chg="mod">
          <ac:chgData name="Jelle van Barneveld" userId="bc7ecfdf-3719-43bf-9ebf-4e7030cd4705" providerId="ADAL" clId="{849C73A7-02C8-40A0-8175-39ECB244F0F0}" dt="2025-01-31T16:01:47.055" v="2397" actId="1076"/>
          <ac:spMkLst>
            <pc:docMk/>
            <pc:sldMk cId="4250765960" sldId="318"/>
            <ac:spMk id="31" creationId="{497D6FB5-0431-486C-A574-08441C35D84B}"/>
          </ac:spMkLst>
        </pc:spChg>
        <pc:spChg chg="mod">
          <ac:chgData name="Jelle van Barneveld" userId="bc7ecfdf-3719-43bf-9ebf-4e7030cd4705" providerId="ADAL" clId="{849C73A7-02C8-40A0-8175-39ECB244F0F0}" dt="2025-01-31T16:00:41.858" v="2286" actId="14100"/>
          <ac:spMkLst>
            <pc:docMk/>
            <pc:sldMk cId="4250765960" sldId="318"/>
            <ac:spMk id="59" creationId="{A4802469-43C7-D404-6B63-A4A1D94DB58E}"/>
          </ac:spMkLst>
        </pc:spChg>
        <pc:spChg chg="mod">
          <ac:chgData name="Jelle van Barneveld" userId="bc7ecfdf-3719-43bf-9ebf-4e7030cd4705" providerId="ADAL" clId="{849C73A7-02C8-40A0-8175-39ECB244F0F0}" dt="2025-01-31T15:52:02.972" v="2224" actId="1076"/>
          <ac:spMkLst>
            <pc:docMk/>
            <pc:sldMk cId="4250765960" sldId="318"/>
            <ac:spMk id="60" creationId="{84D01A17-6EAE-2D66-7393-F573AEA52A64}"/>
          </ac:spMkLst>
        </pc:spChg>
        <pc:picChg chg="mod">
          <ac:chgData name="Jelle van Barneveld" userId="bc7ecfdf-3719-43bf-9ebf-4e7030cd4705" providerId="ADAL" clId="{849C73A7-02C8-40A0-8175-39ECB244F0F0}" dt="2025-01-31T15:52:02.972" v="2224" actId="1076"/>
          <ac:picMkLst>
            <pc:docMk/>
            <pc:sldMk cId="4250765960" sldId="318"/>
            <ac:picMk id="10" creationId="{C53474CF-4124-9190-F9AF-6DB797D6564D}"/>
          </ac:picMkLst>
        </pc:picChg>
        <pc:picChg chg="add mod">
          <ac:chgData name="Jelle van Barneveld" userId="bc7ecfdf-3719-43bf-9ebf-4e7030cd4705" providerId="ADAL" clId="{849C73A7-02C8-40A0-8175-39ECB244F0F0}" dt="2025-01-31T15:59:18.600" v="2267" actId="14100"/>
          <ac:picMkLst>
            <pc:docMk/>
            <pc:sldMk cId="4250765960" sldId="318"/>
            <ac:picMk id="11" creationId="{046E90D5-1628-F65A-B72E-31D205126D6D}"/>
          </ac:picMkLst>
        </pc:picChg>
        <pc:picChg chg="mod">
          <ac:chgData name="Jelle van Barneveld" userId="bc7ecfdf-3719-43bf-9ebf-4e7030cd4705" providerId="ADAL" clId="{849C73A7-02C8-40A0-8175-39ECB244F0F0}" dt="2025-01-31T15:52:02.972" v="2224" actId="1076"/>
          <ac:picMkLst>
            <pc:docMk/>
            <pc:sldMk cId="4250765960" sldId="318"/>
            <ac:picMk id="15" creationId="{10148233-AEA9-2FB9-F703-0BA94752E1FF}"/>
          </ac:picMkLst>
        </pc:picChg>
        <pc:cxnChg chg="add mod">
          <ac:chgData name="Jelle van Barneveld" userId="bc7ecfdf-3719-43bf-9ebf-4e7030cd4705" providerId="ADAL" clId="{849C73A7-02C8-40A0-8175-39ECB244F0F0}" dt="2025-01-31T15:51:53.203" v="2223" actId="1076"/>
          <ac:cxnSpMkLst>
            <pc:docMk/>
            <pc:sldMk cId="4250765960" sldId="318"/>
            <ac:cxnSpMk id="3" creationId="{731B8768-E3A6-2EE1-49FA-3D9D2AFA82D5}"/>
          </ac:cxnSpMkLst>
        </pc:cxnChg>
        <pc:cxnChg chg="add mod">
          <ac:chgData name="Jelle van Barneveld" userId="bc7ecfdf-3719-43bf-9ebf-4e7030cd4705" providerId="ADAL" clId="{849C73A7-02C8-40A0-8175-39ECB244F0F0}" dt="2025-01-31T15:59:37.302" v="2271" actId="13822"/>
          <ac:cxnSpMkLst>
            <pc:docMk/>
            <pc:sldMk cId="4250765960" sldId="318"/>
            <ac:cxnSpMk id="13" creationId="{977E3429-898D-01BF-D0FC-562A3E850B76}"/>
          </ac:cxnSpMkLst>
        </pc:cxnChg>
        <pc:cxnChg chg="mod">
          <ac:chgData name="Jelle van Barneveld" userId="bc7ecfdf-3719-43bf-9ebf-4e7030cd4705" providerId="ADAL" clId="{849C73A7-02C8-40A0-8175-39ECB244F0F0}" dt="2025-01-31T16:18:39.214" v="3230" actId="14100"/>
          <ac:cxnSpMkLst>
            <pc:docMk/>
            <pc:sldMk cId="4250765960" sldId="318"/>
            <ac:cxnSpMk id="17" creationId="{E0D87BDE-C4A4-7232-B9EB-0A2E455AAAC6}"/>
          </ac:cxnSpMkLst>
        </pc:cxnChg>
        <pc:cxnChg chg="mod">
          <ac:chgData name="Jelle van Barneveld" userId="bc7ecfdf-3719-43bf-9ebf-4e7030cd4705" providerId="ADAL" clId="{849C73A7-02C8-40A0-8175-39ECB244F0F0}" dt="2025-01-31T16:18:42.047" v="3231" actId="14100"/>
          <ac:cxnSpMkLst>
            <pc:docMk/>
            <pc:sldMk cId="4250765960" sldId="318"/>
            <ac:cxnSpMk id="22" creationId="{6BD3F36C-1FA4-FED5-A226-00F7EF08583A}"/>
          </ac:cxnSpMkLst>
        </pc:cxnChg>
        <pc:cxnChg chg="mod">
          <ac:chgData name="Jelle van Barneveld" userId="bc7ecfdf-3719-43bf-9ebf-4e7030cd4705" providerId="ADAL" clId="{849C73A7-02C8-40A0-8175-39ECB244F0F0}" dt="2025-01-31T16:00:44.817" v="2287" actId="14100"/>
          <ac:cxnSpMkLst>
            <pc:docMk/>
            <pc:sldMk cId="4250765960" sldId="318"/>
            <ac:cxnSpMk id="40" creationId="{174AB768-28AB-6309-346D-CAA692F37B29}"/>
          </ac:cxnSpMkLst>
        </pc:cxnChg>
        <pc:cxnChg chg="mod">
          <ac:chgData name="Jelle van Barneveld" userId="bc7ecfdf-3719-43bf-9ebf-4e7030cd4705" providerId="ADAL" clId="{849C73A7-02C8-40A0-8175-39ECB244F0F0}" dt="2025-01-31T16:00:37.317" v="2285" actId="1076"/>
          <ac:cxnSpMkLst>
            <pc:docMk/>
            <pc:sldMk cId="4250765960" sldId="318"/>
            <ac:cxnSpMk id="43" creationId="{CDBB8F23-7843-85BF-A968-D0273547202D}"/>
          </ac:cxnSpMkLst>
        </pc:cxnChg>
        <pc:cxnChg chg="mod">
          <ac:chgData name="Jelle van Barneveld" userId="bc7ecfdf-3719-43bf-9ebf-4e7030cd4705" providerId="ADAL" clId="{849C73A7-02C8-40A0-8175-39ECB244F0F0}" dt="2025-01-31T16:18:54.528" v="3232" actId="14100"/>
          <ac:cxnSpMkLst>
            <pc:docMk/>
            <pc:sldMk cId="4250765960" sldId="318"/>
            <ac:cxnSpMk id="47" creationId="{B2891E90-BA69-129F-0E0B-F7F2C812CF04}"/>
          </ac:cxnSpMkLst>
        </pc:cxnChg>
        <pc:cxnChg chg="mod">
          <ac:chgData name="Jelle van Barneveld" userId="bc7ecfdf-3719-43bf-9ebf-4e7030cd4705" providerId="ADAL" clId="{849C73A7-02C8-40A0-8175-39ECB244F0F0}" dt="2025-01-31T16:18:57.658" v="3233" actId="14100"/>
          <ac:cxnSpMkLst>
            <pc:docMk/>
            <pc:sldMk cId="4250765960" sldId="318"/>
            <ac:cxnSpMk id="50" creationId="{E5EC69A4-F9E1-17F8-1C08-5E9FC793B7AD}"/>
          </ac:cxnSpMkLst>
        </pc:cxnChg>
        <pc:cxnChg chg="mod">
          <ac:chgData name="Jelle van Barneveld" userId="bc7ecfdf-3719-43bf-9ebf-4e7030cd4705" providerId="ADAL" clId="{849C73A7-02C8-40A0-8175-39ECB244F0F0}" dt="2025-01-31T16:00:59.574" v="2291" actId="14100"/>
          <ac:cxnSpMkLst>
            <pc:docMk/>
            <pc:sldMk cId="4250765960" sldId="318"/>
            <ac:cxnSpMk id="53" creationId="{B9843ABE-64D0-31C0-C942-9CA3707378FA}"/>
          </ac:cxnSpMkLst>
        </pc:cxnChg>
        <pc:cxnChg chg="mod">
          <ac:chgData name="Jelle van Barneveld" userId="bc7ecfdf-3719-43bf-9ebf-4e7030cd4705" providerId="ADAL" clId="{849C73A7-02C8-40A0-8175-39ECB244F0F0}" dt="2025-01-31T16:19:02.076" v="3234" actId="14100"/>
          <ac:cxnSpMkLst>
            <pc:docMk/>
            <pc:sldMk cId="4250765960" sldId="318"/>
            <ac:cxnSpMk id="56" creationId="{2017D881-EB44-1F61-20C3-A22A81F75E68}"/>
          </ac:cxnSpMkLst>
        </pc:cxnChg>
      </pc:sldChg>
      <pc:sldChg chg="modSp add mod">
        <pc:chgData name="Jelle van Barneveld" userId="bc7ecfdf-3719-43bf-9ebf-4e7030cd4705" providerId="ADAL" clId="{849C73A7-02C8-40A0-8175-39ECB244F0F0}" dt="2025-01-31T16:03:39.882" v="2568" actId="20577"/>
        <pc:sldMkLst>
          <pc:docMk/>
          <pc:sldMk cId="1430690839" sldId="319"/>
        </pc:sldMkLst>
        <pc:graphicFrameChg chg="modGraphic">
          <ac:chgData name="Jelle van Barneveld" userId="bc7ecfdf-3719-43bf-9ebf-4e7030cd4705" providerId="ADAL" clId="{849C73A7-02C8-40A0-8175-39ECB244F0F0}" dt="2025-01-31T16:03:39.882" v="2568" actId="20577"/>
          <ac:graphicFrameMkLst>
            <pc:docMk/>
            <pc:sldMk cId="1430690839" sldId="319"/>
            <ac:graphicFrameMk id="11" creationId="{104E3B68-CA03-004E-94CE-471417EAEAA5}"/>
          </ac:graphicFrameMkLst>
        </pc:graphicFrameChg>
      </pc:sldChg>
      <pc:sldChg chg="delSp modSp add mod delAnim modAnim">
        <pc:chgData name="Jelle van Barneveld" userId="bc7ecfdf-3719-43bf-9ebf-4e7030cd4705" providerId="ADAL" clId="{849C73A7-02C8-40A0-8175-39ECB244F0F0}" dt="2025-01-31T16:20:36.801" v="3296" actId="20577"/>
        <pc:sldMkLst>
          <pc:docMk/>
          <pc:sldMk cId="1802181910" sldId="320"/>
        </pc:sldMkLst>
        <pc:graphicFrameChg chg="mod modGraphic">
          <ac:chgData name="Jelle van Barneveld" userId="bc7ecfdf-3719-43bf-9ebf-4e7030cd4705" providerId="ADAL" clId="{849C73A7-02C8-40A0-8175-39ECB244F0F0}" dt="2025-01-31T16:20:36.801" v="3296" actId="20577"/>
          <ac:graphicFrameMkLst>
            <pc:docMk/>
            <pc:sldMk cId="1802181910" sldId="320"/>
            <ac:graphicFrameMk id="28" creationId="{FEB9B48A-61A9-150C-273B-CA83018A0CEE}"/>
          </ac:graphicFrameMkLst>
        </pc:graphicFrameChg>
      </pc:sldChg>
      <pc:sldChg chg="add ord modAnim">
        <pc:chgData name="Jelle van Barneveld" userId="bc7ecfdf-3719-43bf-9ebf-4e7030cd4705" providerId="ADAL" clId="{849C73A7-02C8-40A0-8175-39ECB244F0F0}" dt="2025-01-31T16:10:09.822" v="2988"/>
        <pc:sldMkLst>
          <pc:docMk/>
          <pc:sldMk cId="2853985592" sldId="321"/>
        </pc:sldMkLst>
      </pc:sldChg>
      <pc:sldChg chg="add del ord">
        <pc:chgData name="Jelle van Barneveld" userId="bc7ecfdf-3719-43bf-9ebf-4e7030cd4705" providerId="ADAL" clId="{849C73A7-02C8-40A0-8175-39ECB244F0F0}" dt="2025-01-31T16:04:13.383" v="2588"/>
        <pc:sldMkLst>
          <pc:docMk/>
          <pc:sldMk cId="3792285479" sldId="321"/>
        </pc:sldMkLst>
      </pc:sldChg>
    </pc:docChg>
  </pc:docChgLst>
  <pc:docChgLst>
    <pc:chgData name="Jelle van Barneveld" userId="bc7ecfdf-3719-43bf-9ebf-4e7030cd4705" providerId="ADAL" clId="{75735625-5979-4DB1-832E-ADEBB1A72460}"/>
    <pc:docChg chg="modSld">
      <pc:chgData name="Jelle van Barneveld" userId="bc7ecfdf-3719-43bf-9ebf-4e7030cd4705" providerId="ADAL" clId="{75735625-5979-4DB1-832E-ADEBB1A72460}" dt="2023-02-10T10:32:44.376" v="20" actId="20577"/>
      <pc:docMkLst>
        <pc:docMk/>
      </pc:docMkLst>
      <pc:sldChg chg="modAnim">
        <pc:chgData name="Jelle van Barneveld" userId="bc7ecfdf-3719-43bf-9ebf-4e7030cd4705" providerId="ADAL" clId="{75735625-5979-4DB1-832E-ADEBB1A72460}" dt="2023-02-10T10:24:04.602" v="2"/>
        <pc:sldMkLst>
          <pc:docMk/>
          <pc:sldMk cId="2749361253" sldId="262"/>
        </pc:sldMkLst>
      </pc:sldChg>
      <pc:sldChg chg="modAnim">
        <pc:chgData name="Jelle van Barneveld" userId="bc7ecfdf-3719-43bf-9ebf-4e7030cd4705" providerId="ADAL" clId="{75735625-5979-4DB1-832E-ADEBB1A72460}" dt="2023-02-10T10:23:50.253" v="0"/>
        <pc:sldMkLst>
          <pc:docMk/>
          <pc:sldMk cId="3054568599" sldId="264"/>
        </pc:sldMkLst>
      </pc:sldChg>
      <pc:sldChg chg="modSp mod">
        <pc:chgData name="Jelle van Barneveld" userId="bc7ecfdf-3719-43bf-9ebf-4e7030cd4705" providerId="ADAL" clId="{75735625-5979-4DB1-832E-ADEBB1A72460}" dt="2023-02-10T10:32:44.376" v="20" actId="20577"/>
        <pc:sldMkLst>
          <pc:docMk/>
          <pc:sldMk cId="3171147684" sldId="269"/>
        </pc:sldMkLst>
      </pc:sldChg>
    </pc:docChg>
  </pc:docChgLst>
  <pc:docChgLst>
    <pc:chgData name="Jelle Barneveld" userId="bc7ecfdf-3719-43bf-9ebf-4e7030cd4705" providerId="ADAL" clId="{BC7889E9-58AB-4E25-80BB-FA58B3894364}"/>
    <pc:docChg chg="modSld">
      <pc:chgData name="Jelle Barneveld" userId="bc7ecfdf-3719-43bf-9ebf-4e7030cd4705" providerId="ADAL" clId="{BC7889E9-58AB-4E25-80BB-FA58B3894364}" dt="2023-02-16T17:20:30.745" v="4" actId="1076"/>
      <pc:docMkLst>
        <pc:docMk/>
      </pc:docMkLst>
      <pc:sldChg chg="modSp">
        <pc:chgData name="Jelle Barneveld" userId="bc7ecfdf-3719-43bf-9ebf-4e7030cd4705" providerId="ADAL" clId="{BC7889E9-58AB-4E25-80BB-FA58B3894364}" dt="2023-02-16T17:20:30.745" v="4" actId="1076"/>
        <pc:sldMkLst>
          <pc:docMk/>
          <pc:sldMk cId="1730801611" sldId="257"/>
        </pc:sldMkLst>
      </pc:sldChg>
      <pc:sldChg chg="delSp">
        <pc:chgData name="Jelle Barneveld" userId="bc7ecfdf-3719-43bf-9ebf-4e7030cd4705" providerId="ADAL" clId="{BC7889E9-58AB-4E25-80BB-FA58B3894364}" dt="2023-02-16T17:19:52.477" v="1" actId="478"/>
        <pc:sldMkLst>
          <pc:docMk/>
          <pc:sldMk cId="2341901634" sldId="260"/>
        </pc:sldMkLst>
      </pc:sldChg>
    </pc:docChg>
  </pc:docChgLst>
  <pc:docChgLst>
    <pc:chgData name="Jelle van Barneveld" userId="bc7ecfdf-3719-43bf-9ebf-4e7030cd4705" providerId="ADAL" clId="{70DBCB5A-A5BB-42A0-83AF-4CDF06F19BDE}"/>
    <pc:docChg chg="undo custSel addSld delSld modSld sldOrd">
      <pc:chgData name="Jelle van Barneveld" userId="bc7ecfdf-3719-43bf-9ebf-4e7030cd4705" providerId="ADAL" clId="{70DBCB5A-A5BB-42A0-83AF-4CDF06F19BDE}" dt="2024-11-18T13:51:12.096" v="1739" actId="478"/>
      <pc:docMkLst>
        <pc:docMk/>
      </pc:docMkLst>
      <pc:sldChg chg="addSp delSp modSp mod">
        <pc:chgData name="Jelle van Barneveld" userId="bc7ecfdf-3719-43bf-9ebf-4e7030cd4705" providerId="ADAL" clId="{70DBCB5A-A5BB-42A0-83AF-4CDF06F19BDE}" dt="2024-11-18T12:53:14.145" v="49" actId="20577"/>
        <pc:sldMkLst>
          <pc:docMk/>
          <pc:sldMk cId="1730801611" sldId="257"/>
        </pc:sldMkLst>
        <pc:spChg chg="mod">
          <ac:chgData name="Jelle van Barneveld" userId="bc7ecfdf-3719-43bf-9ebf-4e7030cd4705" providerId="ADAL" clId="{70DBCB5A-A5BB-42A0-83AF-4CDF06F19BDE}" dt="2024-11-18T12:53:14.145" v="49" actId="20577"/>
          <ac:spMkLst>
            <pc:docMk/>
            <pc:sldMk cId="1730801611" sldId="257"/>
            <ac:spMk id="7" creationId="{BAAD41C4-AB8B-603C-1D5D-873690001E0D}"/>
          </ac:spMkLst>
        </pc:spChg>
        <pc:picChg chg="add mod">
          <ac:chgData name="Jelle van Barneveld" userId="bc7ecfdf-3719-43bf-9ebf-4e7030cd4705" providerId="ADAL" clId="{70DBCB5A-A5BB-42A0-83AF-4CDF06F19BDE}" dt="2024-11-18T12:53:01.994" v="0"/>
          <ac:picMkLst>
            <pc:docMk/>
            <pc:sldMk cId="1730801611" sldId="257"/>
            <ac:picMk id="1026" creationId="{3DC4A550-53A3-9506-C308-34ED43CB8C58}"/>
          </ac:picMkLst>
        </pc:picChg>
      </pc:sldChg>
      <pc:sldChg chg="del">
        <pc:chgData name="Jelle van Barneveld" userId="bc7ecfdf-3719-43bf-9ebf-4e7030cd4705" providerId="ADAL" clId="{70DBCB5A-A5BB-42A0-83AF-4CDF06F19BDE}" dt="2024-11-18T12:56:51.267" v="71" actId="47"/>
        <pc:sldMkLst>
          <pc:docMk/>
          <pc:sldMk cId="1171355929" sldId="271"/>
        </pc:sldMkLst>
      </pc:sldChg>
      <pc:sldChg chg="del">
        <pc:chgData name="Jelle van Barneveld" userId="bc7ecfdf-3719-43bf-9ebf-4e7030cd4705" providerId="ADAL" clId="{70DBCB5A-A5BB-42A0-83AF-4CDF06F19BDE}" dt="2024-11-18T12:55:35.351" v="67" actId="47"/>
        <pc:sldMkLst>
          <pc:docMk/>
          <pc:sldMk cId="3940238139" sldId="276"/>
        </pc:sldMkLst>
      </pc:sldChg>
      <pc:sldChg chg="del">
        <pc:chgData name="Jelle van Barneveld" userId="bc7ecfdf-3719-43bf-9ebf-4e7030cd4705" providerId="ADAL" clId="{70DBCB5A-A5BB-42A0-83AF-4CDF06F19BDE}" dt="2024-11-18T12:55:40.094" v="68" actId="47"/>
        <pc:sldMkLst>
          <pc:docMk/>
          <pc:sldMk cId="1818930533" sldId="279"/>
        </pc:sldMkLst>
      </pc:sldChg>
      <pc:sldChg chg="addSp delSp modSp mod delAnim modAnim">
        <pc:chgData name="Jelle van Barneveld" userId="bc7ecfdf-3719-43bf-9ebf-4e7030cd4705" providerId="ADAL" clId="{70DBCB5A-A5BB-42A0-83AF-4CDF06F19BDE}" dt="2024-11-18T13:35:30.977" v="1655"/>
        <pc:sldMkLst>
          <pc:docMk/>
          <pc:sldMk cId="974395054" sldId="280"/>
        </pc:sldMkLst>
        <pc:spChg chg="mod">
          <ac:chgData name="Jelle van Barneveld" userId="bc7ecfdf-3719-43bf-9ebf-4e7030cd4705" providerId="ADAL" clId="{70DBCB5A-A5BB-42A0-83AF-4CDF06F19BDE}" dt="2024-11-18T13:32:46.814" v="1543" actId="20577"/>
          <ac:spMkLst>
            <pc:docMk/>
            <pc:sldMk cId="974395054" sldId="280"/>
            <ac:spMk id="7" creationId="{E0E66AFB-DF6F-DB65-946D-3F73E052EE22}"/>
          </ac:spMkLst>
        </pc:spChg>
        <pc:spChg chg="add mod">
          <ac:chgData name="Jelle van Barneveld" userId="bc7ecfdf-3719-43bf-9ebf-4e7030cd4705" providerId="ADAL" clId="{70DBCB5A-A5BB-42A0-83AF-4CDF06F19BDE}" dt="2024-11-18T13:11:20.068" v="514" actId="14100"/>
          <ac:spMkLst>
            <pc:docMk/>
            <pc:sldMk cId="974395054" sldId="280"/>
            <ac:spMk id="17" creationId="{FC0E3A73-61D8-AACD-B938-59EB4367B91A}"/>
          </ac:spMkLst>
        </pc:spChg>
        <pc:spChg chg="add mod">
          <ac:chgData name="Jelle van Barneveld" userId="bc7ecfdf-3719-43bf-9ebf-4e7030cd4705" providerId="ADAL" clId="{70DBCB5A-A5BB-42A0-83AF-4CDF06F19BDE}" dt="2024-11-18T13:11:28.747" v="517" actId="14100"/>
          <ac:spMkLst>
            <pc:docMk/>
            <pc:sldMk cId="974395054" sldId="280"/>
            <ac:spMk id="18" creationId="{CE0C3B77-1A32-4A13-C736-0BBF764187BD}"/>
          </ac:spMkLst>
        </pc:spChg>
        <pc:spChg chg="add mod">
          <ac:chgData name="Jelle van Barneveld" userId="bc7ecfdf-3719-43bf-9ebf-4e7030cd4705" providerId="ADAL" clId="{70DBCB5A-A5BB-42A0-83AF-4CDF06F19BDE}" dt="2024-11-18T13:33:53.614" v="1553" actId="14100"/>
          <ac:spMkLst>
            <pc:docMk/>
            <pc:sldMk cId="974395054" sldId="280"/>
            <ac:spMk id="19" creationId="{0BE79915-C27B-E0F2-8A40-4DF60CB72CCA}"/>
          </ac:spMkLst>
        </pc:spChg>
        <pc:spChg chg="add mod">
          <ac:chgData name="Jelle van Barneveld" userId="bc7ecfdf-3719-43bf-9ebf-4e7030cd4705" providerId="ADAL" clId="{70DBCB5A-A5BB-42A0-83AF-4CDF06F19BDE}" dt="2024-11-18T13:34:32.308" v="1560" actId="14100"/>
          <ac:spMkLst>
            <pc:docMk/>
            <pc:sldMk cId="974395054" sldId="280"/>
            <ac:spMk id="20" creationId="{0B5F1CCF-59A1-09E2-B8AF-6711A336D3B5}"/>
          </ac:spMkLst>
        </pc:spChg>
        <pc:spChg chg="mod">
          <ac:chgData name="Jelle van Barneveld" userId="bc7ecfdf-3719-43bf-9ebf-4e7030cd4705" providerId="ADAL" clId="{70DBCB5A-A5BB-42A0-83AF-4CDF06F19BDE}" dt="2024-11-18T13:05:48.377" v="493" actId="1076"/>
          <ac:spMkLst>
            <pc:docMk/>
            <pc:sldMk cId="974395054" sldId="280"/>
            <ac:spMk id="31" creationId="{0B4145B5-95B2-8C82-3C15-8FB3C7F93288}"/>
          </ac:spMkLst>
        </pc:spChg>
        <pc:spChg chg="mod">
          <ac:chgData name="Jelle van Barneveld" userId="bc7ecfdf-3719-43bf-9ebf-4e7030cd4705" providerId="ADAL" clId="{70DBCB5A-A5BB-42A0-83AF-4CDF06F19BDE}" dt="2024-11-18T13:34:54.941" v="1651" actId="20577"/>
          <ac:spMkLst>
            <pc:docMk/>
            <pc:sldMk cId="974395054" sldId="280"/>
            <ac:spMk id="32" creationId="{32C8EAEE-2002-D424-128A-69EBB98A1284}"/>
          </ac:spMkLst>
        </pc:spChg>
        <pc:picChg chg="add mod ord">
          <ac:chgData name="Jelle van Barneveld" userId="bc7ecfdf-3719-43bf-9ebf-4e7030cd4705" providerId="ADAL" clId="{70DBCB5A-A5BB-42A0-83AF-4CDF06F19BDE}" dt="2024-11-18T13:33:43.118" v="1550" actId="167"/>
          <ac:picMkLst>
            <pc:docMk/>
            <pc:sldMk cId="974395054" sldId="280"/>
            <ac:picMk id="23" creationId="{E3A6AB34-8A62-0D58-7B1C-4281ABD9AD8E}"/>
          </ac:picMkLst>
        </pc:picChg>
        <pc:picChg chg="add mod ord">
          <ac:chgData name="Jelle van Barneveld" userId="bc7ecfdf-3719-43bf-9ebf-4e7030cd4705" providerId="ADAL" clId="{70DBCB5A-A5BB-42A0-83AF-4CDF06F19BDE}" dt="2024-11-18T13:34:24.920" v="1558" actId="167"/>
          <ac:picMkLst>
            <pc:docMk/>
            <pc:sldMk cId="974395054" sldId="280"/>
            <ac:picMk id="25" creationId="{A4839203-93D0-AF90-DC18-4D04011E7992}"/>
          </ac:picMkLst>
        </pc:picChg>
      </pc:sldChg>
      <pc:sldChg chg="modSp add del mod ord modAnim">
        <pc:chgData name="Jelle van Barneveld" userId="bc7ecfdf-3719-43bf-9ebf-4e7030cd4705" providerId="ADAL" clId="{70DBCB5A-A5BB-42A0-83AF-4CDF06F19BDE}" dt="2024-11-18T13:18:33.649" v="723" actId="1076"/>
        <pc:sldMkLst>
          <pc:docMk/>
          <pc:sldMk cId="1544931264" sldId="282"/>
        </pc:sldMkLst>
        <pc:spChg chg="mod">
          <ac:chgData name="Jelle van Barneveld" userId="bc7ecfdf-3719-43bf-9ebf-4e7030cd4705" providerId="ADAL" clId="{70DBCB5A-A5BB-42A0-83AF-4CDF06F19BDE}" dt="2024-11-18T13:17:04.744" v="646" actId="1076"/>
          <ac:spMkLst>
            <pc:docMk/>
            <pc:sldMk cId="1544931264" sldId="282"/>
            <ac:spMk id="4" creationId="{759BCE9D-6968-3FF9-6EAF-49AC79189E0E}"/>
          </ac:spMkLst>
        </pc:spChg>
        <pc:spChg chg="mod">
          <ac:chgData name="Jelle van Barneveld" userId="bc7ecfdf-3719-43bf-9ebf-4e7030cd4705" providerId="ADAL" clId="{70DBCB5A-A5BB-42A0-83AF-4CDF06F19BDE}" dt="2024-11-18T13:18:33.649" v="723" actId="1076"/>
          <ac:spMkLst>
            <pc:docMk/>
            <pc:sldMk cId="1544931264" sldId="282"/>
            <ac:spMk id="9" creationId="{A48887F6-E542-B829-44F5-079E10B5D2D9}"/>
          </ac:spMkLst>
        </pc:spChg>
        <pc:spChg chg="mod">
          <ac:chgData name="Jelle van Barneveld" userId="bc7ecfdf-3719-43bf-9ebf-4e7030cd4705" providerId="ADAL" clId="{70DBCB5A-A5BB-42A0-83AF-4CDF06F19BDE}" dt="2024-11-18T13:16:39.121" v="639" actId="1076"/>
          <ac:spMkLst>
            <pc:docMk/>
            <pc:sldMk cId="1544931264" sldId="282"/>
            <ac:spMk id="11" creationId="{D71C629C-A223-433D-CE72-82D80CE91DAC}"/>
          </ac:spMkLst>
        </pc:spChg>
        <pc:spChg chg="mod">
          <ac:chgData name="Jelle van Barneveld" userId="bc7ecfdf-3719-43bf-9ebf-4e7030cd4705" providerId="ADAL" clId="{70DBCB5A-A5BB-42A0-83AF-4CDF06F19BDE}" dt="2024-11-18T13:16:51.063" v="644" actId="20577"/>
          <ac:spMkLst>
            <pc:docMk/>
            <pc:sldMk cId="1544931264" sldId="282"/>
            <ac:spMk id="14" creationId="{3244C969-8C0A-D6B5-6033-BBE048D45137}"/>
          </ac:spMkLst>
        </pc:spChg>
        <pc:spChg chg="mod">
          <ac:chgData name="Jelle van Barneveld" userId="bc7ecfdf-3719-43bf-9ebf-4e7030cd4705" providerId="ADAL" clId="{70DBCB5A-A5BB-42A0-83AF-4CDF06F19BDE}" dt="2024-11-18T13:16:41.083" v="640" actId="20577"/>
          <ac:spMkLst>
            <pc:docMk/>
            <pc:sldMk cId="1544931264" sldId="282"/>
            <ac:spMk id="15" creationId="{FD2E48F7-7DB0-5575-9B76-F6454C23AFD2}"/>
          </ac:spMkLst>
        </pc:spChg>
        <pc:spChg chg="mod">
          <ac:chgData name="Jelle van Barneveld" userId="bc7ecfdf-3719-43bf-9ebf-4e7030cd4705" providerId="ADAL" clId="{70DBCB5A-A5BB-42A0-83AF-4CDF06F19BDE}" dt="2024-11-18T13:18:16.206" v="689" actId="1076"/>
          <ac:spMkLst>
            <pc:docMk/>
            <pc:sldMk cId="1544931264" sldId="282"/>
            <ac:spMk id="31" creationId="{0B4145B5-95B2-8C82-3C15-8FB3C7F93288}"/>
          </ac:spMkLst>
        </pc:spChg>
        <pc:graphicFrameChg chg="mod">
          <ac:chgData name="Jelle van Barneveld" userId="bc7ecfdf-3719-43bf-9ebf-4e7030cd4705" providerId="ADAL" clId="{70DBCB5A-A5BB-42A0-83AF-4CDF06F19BDE}" dt="2024-11-18T13:17:04.744" v="646" actId="1076"/>
          <ac:graphicFrameMkLst>
            <pc:docMk/>
            <pc:sldMk cId="1544931264" sldId="282"/>
            <ac:graphicFrameMk id="2" creationId="{A9EB0BA7-0AD6-9E8B-56CC-3AF958FCEF75}"/>
          </ac:graphicFrameMkLst>
        </pc:graphicFrameChg>
        <pc:graphicFrameChg chg="mod">
          <ac:chgData name="Jelle van Barneveld" userId="bc7ecfdf-3719-43bf-9ebf-4e7030cd4705" providerId="ADAL" clId="{70DBCB5A-A5BB-42A0-83AF-4CDF06F19BDE}" dt="2024-11-18T13:17:04.744" v="646" actId="1076"/>
          <ac:graphicFrameMkLst>
            <pc:docMk/>
            <pc:sldMk cId="1544931264" sldId="282"/>
            <ac:graphicFrameMk id="3" creationId="{E179B691-5655-A536-9E81-0CF9AD3D9201}"/>
          </ac:graphicFrameMkLst>
        </pc:graphicFrameChg>
        <pc:graphicFrameChg chg="mod">
          <ac:chgData name="Jelle van Barneveld" userId="bc7ecfdf-3719-43bf-9ebf-4e7030cd4705" providerId="ADAL" clId="{70DBCB5A-A5BB-42A0-83AF-4CDF06F19BDE}" dt="2024-11-18T13:16:39.121" v="639" actId="1076"/>
          <ac:graphicFrameMkLst>
            <pc:docMk/>
            <pc:sldMk cId="1544931264" sldId="282"/>
            <ac:graphicFrameMk id="5" creationId="{92CCFCDC-4A71-4007-3807-B040B72B09A8}"/>
          </ac:graphicFrameMkLst>
        </pc:graphicFrameChg>
      </pc:sldChg>
      <pc:sldChg chg="modSp mod ord">
        <pc:chgData name="Jelle van Barneveld" userId="bc7ecfdf-3719-43bf-9ebf-4e7030cd4705" providerId="ADAL" clId="{70DBCB5A-A5BB-42A0-83AF-4CDF06F19BDE}" dt="2024-11-18T13:17:13.952" v="648"/>
        <pc:sldMkLst>
          <pc:docMk/>
          <pc:sldMk cId="2501741896" sldId="283"/>
        </pc:sldMkLst>
        <pc:spChg chg="mod">
          <ac:chgData name="Jelle van Barneveld" userId="bc7ecfdf-3719-43bf-9ebf-4e7030cd4705" providerId="ADAL" clId="{70DBCB5A-A5BB-42A0-83AF-4CDF06F19BDE}" dt="2024-11-18T13:02:38.651" v="407" actId="20577"/>
          <ac:spMkLst>
            <pc:docMk/>
            <pc:sldMk cId="2501741896" sldId="283"/>
            <ac:spMk id="7" creationId="{E0E66AFB-DF6F-DB65-946D-3F73E052EE22}"/>
          </ac:spMkLst>
        </pc:spChg>
        <pc:spChg chg="mod">
          <ac:chgData name="Jelle van Barneveld" userId="bc7ecfdf-3719-43bf-9ebf-4e7030cd4705" providerId="ADAL" clId="{70DBCB5A-A5BB-42A0-83AF-4CDF06F19BDE}" dt="2024-11-18T12:59:54.580" v="313" actId="20577"/>
          <ac:spMkLst>
            <pc:docMk/>
            <pc:sldMk cId="2501741896" sldId="283"/>
            <ac:spMk id="16" creationId="{48A03D8E-C84D-6840-B085-A340F1EBE26E}"/>
          </ac:spMkLst>
        </pc:spChg>
        <pc:spChg chg="mod">
          <ac:chgData name="Jelle van Barneveld" userId="bc7ecfdf-3719-43bf-9ebf-4e7030cd4705" providerId="ADAL" clId="{70DBCB5A-A5BB-42A0-83AF-4CDF06F19BDE}" dt="2024-11-18T13:02:16.074" v="397" actId="20577"/>
          <ac:spMkLst>
            <pc:docMk/>
            <pc:sldMk cId="2501741896" sldId="283"/>
            <ac:spMk id="61" creationId="{2C38255C-4A2E-F477-B36F-A3CEA35659F1}"/>
          </ac:spMkLst>
        </pc:spChg>
        <pc:spChg chg="mod">
          <ac:chgData name="Jelle van Barneveld" userId="bc7ecfdf-3719-43bf-9ebf-4e7030cd4705" providerId="ADAL" clId="{70DBCB5A-A5BB-42A0-83AF-4CDF06F19BDE}" dt="2024-11-18T13:02:32.449" v="398" actId="1076"/>
          <ac:spMkLst>
            <pc:docMk/>
            <pc:sldMk cId="2501741896" sldId="283"/>
            <ac:spMk id="62" creationId="{4369CF7B-3FB4-8732-F8C3-91CEEF47E78B}"/>
          </ac:spMkLst>
        </pc:spChg>
      </pc:sldChg>
      <pc:sldChg chg="del">
        <pc:chgData name="Jelle van Barneveld" userId="bc7ecfdf-3719-43bf-9ebf-4e7030cd4705" providerId="ADAL" clId="{70DBCB5A-A5BB-42A0-83AF-4CDF06F19BDE}" dt="2024-11-18T12:53:51.680" v="50" actId="47"/>
        <pc:sldMkLst>
          <pc:docMk/>
          <pc:sldMk cId="3340361070" sldId="285"/>
        </pc:sldMkLst>
      </pc:sldChg>
      <pc:sldChg chg="del">
        <pc:chgData name="Jelle van Barneveld" userId="bc7ecfdf-3719-43bf-9ebf-4e7030cd4705" providerId="ADAL" clId="{70DBCB5A-A5BB-42A0-83AF-4CDF06F19BDE}" dt="2024-11-18T12:54:00.584" v="53" actId="47"/>
        <pc:sldMkLst>
          <pc:docMk/>
          <pc:sldMk cId="3908828859" sldId="286"/>
        </pc:sldMkLst>
      </pc:sldChg>
      <pc:sldChg chg="modSp del mod">
        <pc:chgData name="Jelle van Barneveld" userId="bc7ecfdf-3719-43bf-9ebf-4e7030cd4705" providerId="ADAL" clId="{70DBCB5A-A5BB-42A0-83AF-4CDF06F19BDE}" dt="2024-11-18T13:13:32.310" v="564" actId="47"/>
        <pc:sldMkLst>
          <pc:docMk/>
          <pc:sldMk cId="1326300008" sldId="287"/>
        </pc:sldMkLst>
      </pc:sldChg>
      <pc:sldChg chg="modSp del mod">
        <pc:chgData name="Jelle van Barneveld" userId="bc7ecfdf-3719-43bf-9ebf-4e7030cd4705" providerId="ADAL" clId="{70DBCB5A-A5BB-42A0-83AF-4CDF06F19BDE}" dt="2024-11-18T12:55:01.209" v="63" actId="47"/>
        <pc:sldMkLst>
          <pc:docMk/>
          <pc:sldMk cId="4113795203" sldId="288"/>
        </pc:sldMkLst>
      </pc:sldChg>
      <pc:sldChg chg="modSp del mod">
        <pc:chgData name="Jelle van Barneveld" userId="bc7ecfdf-3719-43bf-9ebf-4e7030cd4705" providerId="ADAL" clId="{70DBCB5A-A5BB-42A0-83AF-4CDF06F19BDE}" dt="2024-11-18T12:54:48.511" v="60" actId="47"/>
        <pc:sldMkLst>
          <pc:docMk/>
          <pc:sldMk cId="730218953" sldId="290"/>
        </pc:sldMkLst>
      </pc:sldChg>
      <pc:sldChg chg="del">
        <pc:chgData name="Jelle van Barneveld" userId="bc7ecfdf-3719-43bf-9ebf-4e7030cd4705" providerId="ADAL" clId="{70DBCB5A-A5BB-42A0-83AF-4CDF06F19BDE}" dt="2024-11-18T12:54:26.059" v="57" actId="47"/>
        <pc:sldMkLst>
          <pc:docMk/>
          <pc:sldMk cId="3080862469" sldId="291"/>
        </pc:sldMkLst>
      </pc:sldChg>
      <pc:sldChg chg="del">
        <pc:chgData name="Jelle van Barneveld" userId="bc7ecfdf-3719-43bf-9ebf-4e7030cd4705" providerId="ADAL" clId="{70DBCB5A-A5BB-42A0-83AF-4CDF06F19BDE}" dt="2024-11-18T12:55:27.465" v="65" actId="47"/>
        <pc:sldMkLst>
          <pc:docMk/>
          <pc:sldMk cId="3030568180" sldId="293"/>
        </pc:sldMkLst>
      </pc:sldChg>
      <pc:sldChg chg="del">
        <pc:chgData name="Jelle van Barneveld" userId="bc7ecfdf-3719-43bf-9ebf-4e7030cd4705" providerId="ADAL" clId="{70DBCB5A-A5BB-42A0-83AF-4CDF06F19BDE}" dt="2024-11-18T12:55:28.191" v="66" actId="47"/>
        <pc:sldMkLst>
          <pc:docMk/>
          <pc:sldMk cId="2449892262" sldId="294"/>
        </pc:sldMkLst>
      </pc:sldChg>
      <pc:sldChg chg="del">
        <pc:chgData name="Jelle van Barneveld" userId="bc7ecfdf-3719-43bf-9ebf-4e7030cd4705" providerId="ADAL" clId="{70DBCB5A-A5BB-42A0-83AF-4CDF06F19BDE}" dt="2024-11-18T12:54:23.264" v="56" actId="47"/>
        <pc:sldMkLst>
          <pc:docMk/>
          <pc:sldMk cId="3651096821" sldId="295"/>
        </pc:sldMkLst>
      </pc:sldChg>
      <pc:sldChg chg="addSp delSp modSp add mod ord modAnim">
        <pc:chgData name="Jelle van Barneveld" userId="bc7ecfdf-3719-43bf-9ebf-4e7030cd4705" providerId="ADAL" clId="{70DBCB5A-A5BB-42A0-83AF-4CDF06F19BDE}" dt="2024-11-18T13:36:50.439" v="1694" actId="478"/>
        <pc:sldMkLst>
          <pc:docMk/>
          <pc:sldMk cId="3975793646" sldId="295"/>
        </pc:sldMkLst>
        <pc:spChg chg="mod">
          <ac:chgData name="Jelle van Barneveld" userId="bc7ecfdf-3719-43bf-9ebf-4e7030cd4705" providerId="ADAL" clId="{70DBCB5A-A5BB-42A0-83AF-4CDF06F19BDE}" dt="2024-11-18T13:28:41.604" v="1169" actId="20577"/>
          <ac:spMkLst>
            <pc:docMk/>
            <pc:sldMk cId="3975793646" sldId="295"/>
            <ac:spMk id="2" creationId="{3CEDCCC3-C624-3C91-839D-DE2C9E9543F6}"/>
          </ac:spMkLst>
        </pc:spChg>
        <pc:spChg chg="add del mod">
          <ac:chgData name="Jelle van Barneveld" userId="bc7ecfdf-3719-43bf-9ebf-4e7030cd4705" providerId="ADAL" clId="{70DBCB5A-A5BB-42A0-83AF-4CDF06F19BDE}" dt="2024-11-18T13:26:04.147" v="921" actId="14100"/>
          <ac:spMkLst>
            <pc:docMk/>
            <pc:sldMk cId="3975793646" sldId="295"/>
            <ac:spMk id="4" creationId="{D0916D3A-A8F1-9557-0116-926BE4202828}"/>
          </ac:spMkLst>
        </pc:spChg>
        <pc:spChg chg="add mod">
          <ac:chgData name="Jelle van Barneveld" userId="bc7ecfdf-3719-43bf-9ebf-4e7030cd4705" providerId="ADAL" clId="{70DBCB5A-A5BB-42A0-83AF-4CDF06F19BDE}" dt="2024-11-18T13:27:58.315" v="1093" actId="1076"/>
          <ac:spMkLst>
            <pc:docMk/>
            <pc:sldMk cId="3975793646" sldId="295"/>
            <ac:spMk id="8" creationId="{CAD1943C-DE79-D12F-1DCE-92F08E97F71A}"/>
          </ac:spMkLst>
        </pc:spChg>
        <pc:spChg chg="mod">
          <ac:chgData name="Jelle van Barneveld" userId="bc7ecfdf-3719-43bf-9ebf-4e7030cd4705" providerId="ADAL" clId="{70DBCB5A-A5BB-42A0-83AF-4CDF06F19BDE}" dt="2024-11-18T13:28:03.890" v="1094" actId="113"/>
          <ac:spMkLst>
            <pc:docMk/>
            <pc:sldMk cId="3975793646" sldId="295"/>
            <ac:spMk id="24" creationId="{40B63527-6D2B-7285-E099-CDF0DC1ABC84}"/>
          </ac:spMkLst>
        </pc:spChg>
        <pc:picChg chg="mod">
          <ac:chgData name="Jelle van Barneveld" userId="bc7ecfdf-3719-43bf-9ebf-4e7030cd4705" providerId="ADAL" clId="{70DBCB5A-A5BB-42A0-83AF-4CDF06F19BDE}" dt="2024-11-18T13:25:36.953" v="915" actId="1076"/>
          <ac:picMkLst>
            <pc:docMk/>
            <pc:sldMk cId="3975793646" sldId="295"/>
            <ac:picMk id="10" creationId="{6E17D164-5D59-56C4-36DB-D49EFBEE3321}"/>
          </ac:picMkLst>
        </pc:picChg>
      </pc:sldChg>
      <pc:sldChg chg="delSp modSp add mod modAnim">
        <pc:chgData name="Jelle van Barneveld" userId="bc7ecfdf-3719-43bf-9ebf-4e7030cd4705" providerId="ADAL" clId="{70DBCB5A-A5BB-42A0-83AF-4CDF06F19BDE}" dt="2024-11-18T13:32:18.497" v="1519"/>
        <pc:sldMkLst>
          <pc:docMk/>
          <pc:sldMk cId="1625703345" sldId="296"/>
        </pc:sldMkLst>
        <pc:spChg chg="mod">
          <ac:chgData name="Jelle van Barneveld" userId="bc7ecfdf-3719-43bf-9ebf-4e7030cd4705" providerId="ADAL" clId="{70DBCB5A-A5BB-42A0-83AF-4CDF06F19BDE}" dt="2024-11-18T13:28:35.242" v="1144" actId="20577"/>
          <ac:spMkLst>
            <pc:docMk/>
            <pc:sldMk cId="1625703345" sldId="296"/>
            <ac:spMk id="2" creationId="{5D4FBCFD-6E0B-A8B4-F9B8-705F3CD8CC3B}"/>
          </ac:spMkLst>
        </pc:spChg>
        <pc:spChg chg="mod">
          <ac:chgData name="Jelle van Barneveld" userId="bc7ecfdf-3719-43bf-9ebf-4e7030cd4705" providerId="ADAL" clId="{70DBCB5A-A5BB-42A0-83AF-4CDF06F19BDE}" dt="2024-11-18T13:31:47.284" v="1515" actId="20577"/>
          <ac:spMkLst>
            <pc:docMk/>
            <pc:sldMk cId="1625703345" sldId="296"/>
            <ac:spMk id="8" creationId="{2E98B6FC-8115-27FE-90B3-C1F1E51D3F25}"/>
          </ac:spMkLst>
        </pc:spChg>
        <pc:spChg chg="mod">
          <ac:chgData name="Jelle van Barneveld" userId="bc7ecfdf-3719-43bf-9ebf-4e7030cd4705" providerId="ADAL" clId="{70DBCB5A-A5BB-42A0-83AF-4CDF06F19BDE}" dt="2024-11-18T13:28:46.168" v="1170" actId="113"/>
          <ac:spMkLst>
            <pc:docMk/>
            <pc:sldMk cId="1625703345" sldId="296"/>
            <ac:spMk id="24" creationId="{4675EF3B-3155-48FA-1178-71BA20E53632}"/>
          </ac:spMkLst>
        </pc:spChg>
      </pc:sldChg>
      <pc:sldChg chg="del">
        <pc:chgData name="Jelle van Barneveld" userId="bc7ecfdf-3719-43bf-9ebf-4e7030cd4705" providerId="ADAL" clId="{70DBCB5A-A5BB-42A0-83AF-4CDF06F19BDE}" dt="2024-11-18T12:55:07.529" v="64" actId="47"/>
        <pc:sldMkLst>
          <pc:docMk/>
          <pc:sldMk cId="2520624603" sldId="296"/>
        </pc:sldMkLst>
      </pc:sldChg>
      <pc:sldChg chg="delSp add del mod">
        <pc:chgData name="Jelle van Barneveld" userId="bc7ecfdf-3719-43bf-9ebf-4e7030cd4705" providerId="ADAL" clId="{70DBCB5A-A5BB-42A0-83AF-4CDF06F19BDE}" dt="2024-11-18T13:12:28.765" v="528" actId="47"/>
        <pc:sldMkLst>
          <pc:docMk/>
          <pc:sldMk cId="3815416962" sldId="296"/>
        </pc:sldMkLst>
      </pc:sldChg>
      <pc:sldChg chg="addSp delSp modSp add mod delAnim">
        <pc:chgData name="Jelle van Barneveld" userId="bc7ecfdf-3719-43bf-9ebf-4e7030cd4705" providerId="ADAL" clId="{70DBCB5A-A5BB-42A0-83AF-4CDF06F19BDE}" dt="2024-11-18T13:39:16.195" v="1711" actId="1076"/>
        <pc:sldMkLst>
          <pc:docMk/>
          <pc:sldMk cId="1082512055" sldId="297"/>
        </pc:sldMkLst>
        <pc:spChg chg="mod">
          <ac:chgData name="Jelle van Barneveld" userId="bc7ecfdf-3719-43bf-9ebf-4e7030cd4705" providerId="ADAL" clId="{70DBCB5A-A5BB-42A0-83AF-4CDF06F19BDE}" dt="2024-11-18T13:36:30.708" v="1693" actId="20577"/>
          <ac:spMkLst>
            <pc:docMk/>
            <pc:sldMk cId="1082512055" sldId="297"/>
            <ac:spMk id="7" creationId="{C45CA783-77AA-CB15-6894-B41B8A671E99}"/>
          </ac:spMkLst>
        </pc:spChg>
        <pc:spChg chg="add mod">
          <ac:chgData name="Jelle van Barneveld" userId="bc7ecfdf-3719-43bf-9ebf-4e7030cd4705" providerId="ADAL" clId="{70DBCB5A-A5BB-42A0-83AF-4CDF06F19BDE}" dt="2024-11-18T13:39:16.195" v="1711" actId="1076"/>
          <ac:spMkLst>
            <pc:docMk/>
            <pc:sldMk cId="1082512055" sldId="297"/>
            <ac:spMk id="9" creationId="{73C25935-0CBA-6A80-0339-4C21D7EDEA97}"/>
          </ac:spMkLst>
        </pc:spChg>
        <pc:spChg chg="mod">
          <ac:chgData name="Jelle van Barneveld" userId="bc7ecfdf-3719-43bf-9ebf-4e7030cd4705" providerId="ADAL" clId="{70DBCB5A-A5BB-42A0-83AF-4CDF06F19BDE}" dt="2024-11-18T13:37:18.336" v="1700" actId="1076"/>
          <ac:spMkLst>
            <pc:docMk/>
            <pc:sldMk cId="1082512055" sldId="297"/>
            <ac:spMk id="17" creationId="{7A594771-6E6B-A2E1-CAB4-C6C2B66084AE}"/>
          </ac:spMkLst>
        </pc:spChg>
        <pc:picChg chg="add mod ord">
          <ac:chgData name="Jelle van Barneveld" userId="bc7ecfdf-3719-43bf-9ebf-4e7030cd4705" providerId="ADAL" clId="{70DBCB5A-A5BB-42A0-83AF-4CDF06F19BDE}" dt="2024-11-18T13:37:13.718" v="1699" actId="167"/>
          <ac:picMkLst>
            <pc:docMk/>
            <pc:sldMk cId="1082512055" sldId="297"/>
            <ac:picMk id="3" creationId="{1D4122F7-6547-AD86-9DE0-AA6A17843A3D}"/>
          </ac:picMkLst>
        </pc:picChg>
        <pc:picChg chg="add mod ord">
          <ac:chgData name="Jelle van Barneveld" userId="bc7ecfdf-3719-43bf-9ebf-4e7030cd4705" providerId="ADAL" clId="{70DBCB5A-A5BB-42A0-83AF-4CDF06F19BDE}" dt="2024-11-18T13:39:10.231" v="1709" actId="167"/>
          <ac:picMkLst>
            <pc:docMk/>
            <pc:sldMk cId="1082512055" sldId="297"/>
            <ac:picMk id="5" creationId="{4C0B4807-18E6-DA9B-0CCE-3539C0CADD1E}"/>
          </ac:picMkLst>
        </pc:picChg>
      </pc:sldChg>
      <pc:sldChg chg="delSp modSp add mod delAnim">
        <pc:chgData name="Jelle van Barneveld" userId="bc7ecfdf-3719-43bf-9ebf-4e7030cd4705" providerId="ADAL" clId="{70DBCB5A-A5BB-42A0-83AF-4CDF06F19BDE}" dt="2024-11-18T13:51:12.096" v="1739" actId="478"/>
        <pc:sldMkLst>
          <pc:docMk/>
          <pc:sldMk cId="815480054" sldId="298"/>
        </pc:sldMkLst>
        <pc:spChg chg="mod">
          <ac:chgData name="Jelle van Barneveld" userId="bc7ecfdf-3719-43bf-9ebf-4e7030cd4705" providerId="ADAL" clId="{70DBCB5A-A5BB-42A0-83AF-4CDF06F19BDE}" dt="2024-11-18T13:50:19.682" v="1735" actId="20577"/>
          <ac:spMkLst>
            <pc:docMk/>
            <pc:sldMk cId="815480054" sldId="298"/>
            <ac:spMk id="7" creationId="{E5833BD0-EB7A-9546-FC66-2AAC050A68F0}"/>
          </ac:spMkLst>
        </pc:spChg>
      </pc:sldChg>
      <pc:sldChg chg="add">
        <pc:chgData name="Jelle van Barneveld" userId="bc7ecfdf-3719-43bf-9ebf-4e7030cd4705" providerId="ADAL" clId="{70DBCB5A-A5BB-42A0-83AF-4CDF06F19BDE}" dt="2024-11-18T13:50:51.506" v="1736"/>
        <pc:sldMkLst>
          <pc:docMk/>
          <pc:sldMk cId="2759553347" sldId="299"/>
        </pc:sldMkLst>
      </pc:sldChg>
    </pc:docChg>
  </pc:docChgLst>
  <pc:docChgLst>
    <pc:chgData name="Jelle van Barneveld" userId="bc7ecfdf-3719-43bf-9ebf-4e7030cd4705" providerId="ADAL" clId="{48126AB9-BF99-4605-A6A4-0908B206BD07}"/>
    <pc:docChg chg="undo redo custSel addSld delSld modSld sldOrd">
      <pc:chgData name="Jelle van Barneveld" userId="bc7ecfdf-3719-43bf-9ebf-4e7030cd4705" providerId="ADAL" clId="{48126AB9-BF99-4605-A6A4-0908B206BD07}" dt="2024-01-17T12:39:36.435" v="9480" actId="20577"/>
      <pc:docMkLst>
        <pc:docMk/>
      </pc:docMkLst>
      <pc:sldChg chg="addSp delSp modSp mod">
        <pc:chgData name="Jelle van Barneveld" userId="bc7ecfdf-3719-43bf-9ebf-4e7030cd4705" providerId="ADAL" clId="{48126AB9-BF99-4605-A6A4-0908B206BD07}" dt="2024-01-15T12:50:46.762" v="36" actId="1076"/>
        <pc:sldMkLst>
          <pc:docMk/>
          <pc:sldMk cId="1730801611" sldId="257"/>
        </pc:sldMkLst>
      </pc:sldChg>
      <pc:sldChg chg="addSp delSp modSp mod delAnim modAnim">
        <pc:chgData name="Jelle van Barneveld" userId="bc7ecfdf-3719-43bf-9ebf-4e7030cd4705" providerId="ADAL" clId="{48126AB9-BF99-4605-A6A4-0908B206BD07}" dt="2024-01-16T10:29:46.604" v="8028"/>
        <pc:sldMkLst>
          <pc:docMk/>
          <pc:sldMk cId="386274684" sldId="258"/>
        </pc:sldMkLst>
      </pc:sldChg>
      <pc:sldChg chg="addSp delSp modSp mod modAnim">
        <pc:chgData name="Jelle van Barneveld" userId="bc7ecfdf-3719-43bf-9ebf-4e7030cd4705" providerId="ADAL" clId="{48126AB9-BF99-4605-A6A4-0908B206BD07}" dt="2024-01-16T10:29:59.442" v="8036" actId="20577"/>
        <pc:sldMkLst>
          <pc:docMk/>
          <pc:sldMk cId="1171355929" sldId="271"/>
        </pc:sldMkLst>
      </pc:sldChg>
      <pc:sldChg chg="del">
        <pc:chgData name="Jelle van Barneveld" userId="bc7ecfdf-3719-43bf-9ebf-4e7030cd4705" providerId="ADAL" clId="{48126AB9-BF99-4605-A6A4-0908B206BD07}" dt="2024-01-15T16:22:30.702" v="6569" actId="47"/>
        <pc:sldMkLst>
          <pc:docMk/>
          <pc:sldMk cId="916221945" sldId="272"/>
        </pc:sldMkLst>
      </pc:sldChg>
      <pc:sldChg chg="del">
        <pc:chgData name="Jelle van Barneveld" userId="bc7ecfdf-3719-43bf-9ebf-4e7030cd4705" providerId="ADAL" clId="{48126AB9-BF99-4605-A6A4-0908B206BD07}" dt="2024-01-15T16:22:29.951" v="6568" actId="47"/>
        <pc:sldMkLst>
          <pc:docMk/>
          <pc:sldMk cId="3146138737" sldId="273"/>
        </pc:sldMkLst>
      </pc:sldChg>
      <pc:sldChg chg="del">
        <pc:chgData name="Jelle van Barneveld" userId="bc7ecfdf-3719-43bf-9ebf-4e7030cd4705" providerId="ADAL" clId="{48126AB9-BF99-4605-A6A4-0908B206BD07}" dt="2024-01-15T16:22:32.317" v="6570" actId="47"/>
        <pc:sldMkLst>
          <pc:docMk/>
          <pc:sldMk cId="3315825874" sldId="274"/>
        </pc:sldMkLst>
      </pc:sldChg>
      <pc:sldChg chg="del">
        <pc:chgData name="Jelle van Barneveld" userId="bc7ecfdf-3719-43bf-9ebf-4e7030cd4705" providerId="ADAL" clId="{48126AB9-BF99-4605-A6A4-0908B206BD07}" dt="2024-01-15T16:22:32.932" v="6571" actId="47"/>
        <pc:sldMkLst>
          <pc:docMk/>
          <pc:sldMk cId="139636272" sldId="275"/>
        </pc:sldMkLst>
      </pc:sldChg>
      <pc:sldChg chg="addSp delSp modSp modAnim">
        <pc:chgData name="Jelle van Barneveld" userId="bc7ecfdf-3719-43bf-9ebf-4e7030cd4705" providerId="ADAL" clId="{48126AB9-BF99-4605-A6A4-0908B206BD07}" dt="2024-01-16T10:35:58.701" v="8132" actId="20577"/>
        <pc:sldMkLst>
          <pc:docMk/>
          <pc:sldMk cId="3940238139" sldId="276"/>
        </pc:sldMkLst>
      </pc:sldChg>
      <pc:sldChg chg="del">
        <pc:chgData name="Jelle van Barneveld" userId="bc7ecfdf-3719-43bf-9ebf-4e7030cd4705" providerId="ADAL" clId="{48126AB9-BF99-4605-A6A4-0908B206BD07}" dt="2024-01-15T16:22:33.426" v="6572" actId="47"/>
        <pc:sldMkLst>
          <pc:docMk/>
          <pc:sldMk cId="4253156847" sldId="278"/>
        </pc:sldMkLst>
      </pc:sldChg>
      <pc:sldChg chg="addSp delSp modSp mod">
        <pc:chgData name="Jelle van Barneveld" userId="bc7ecfdf-3719-43bf-9ebf-4e7030cd4705" providerId="ADAL" clId="{48126AB9-BF99-4605-A6A4-0908B206BD07}" dt="2024-01-16T10:46:32.584" v="8672" actId="20577"/>
        <pc:sldMkLst>
          <pc:docMk/>
          <pc:sldMk cId="1818930533" sldId="279"/>
        </pc:sldMkLst>
      </pc:sldChg>
      <pc:sldChg chg="addSp delSp modSp add mod modAnim">
        <pc:chgData name="Jelle van Barneveld" userId="bc7ecfdf-3719-43bf-9ebf-4e7030cd4705" providerId="ADAL" clId="{48126AB9-BF99-4605-A6A4-0908B206BD07}" dt="2024-01-15T15:05:07.053" v="2884" actId="20577"/>
        <pc:sldMkLst>
          <pc:docMk/>
          <pc:sldMk cId="974395054" sldId="280"/>
        </pc:sldMkLst>
      </pc:sldChg>
      <pc:sldChg chg="addSp delSp modSp add del mod modAnim">
        <pc:chgData name="Jelle van Barneveld" userId="bc7ecfdf-3719-43bf-9ebf-4e7030cd4705" providerId="ADAL" clId="{48126AB9-BF99-4605-A6A4-0908B206BD07}" dt="2024-01-15T15:05:24.140" v="2885" actId="47"/>
        <pc:sldMkLst>
          <pc:docMk/>
          <pc:sldMk cId="2569347801" sldId="281"/>
        </pc:sldMkLst>
      </pc:sldChg>
      <pc:sldChg chg="modSp add">
        <pc:chgData name="Jelle van Barneveld" userId="bc7ecfdf-3719-43bf-9ebf-4e7030cd4705" providerId="ADAL" clId="{48126AB9-BF99-4605-A6A4-0908B206BD07}" dt="2024-01-15T16:36:52.525" v="7166" actId="20577"/>
        <pc:sldMkLst>
          <pc:docMk/>
          <pc:sldMk cId="1544931264" sldId="282"/>
        </pc:sldMkLst>
      </pc:sldChg>
      <pc:sldChg chg="addSp delSp modSp add mod addAnim delAnim modAnim">
        <pc:chgData name="Jelle van Barneveld" userId="bc7ecfdf-3719-43bf-9ebf-4e7030cd4705" providerId="ADAL" clId="{48126AB9-BF99-4605-A6A4-0908B206BD07}" dt="2024-01-15T15:09:09.553" v="3025" actId="20577"/>
        <pc:sldMkLst>
          <pc:docMk/>
          <pc:sldMk cId="2501741896" sldId="283"/>
        </pc:sldMkLst>
      </pc:sldChg>
      <pc:sldChg chg="modSp add del mod">
        <pc:chgData name="Jelle van Barneveld" userId="bc7ecfdf-3719-43bf-9ebf-4e7030cd4705" providerId="ADAL" clId="{48126AB9-BF99-4605-A6A4-0908B206BD07}" dt="2024-01-15T15:11:06.377" v="3056" actId="47"/>
        <pc:sldMkLst>
          <pc:docMk/>
          <pc:sldMk cId="1179702770" sldId="284"/>
        </pc:sldMkLst>
      </pc:sldChg>
      <pc:sldChg chg="addSp delSp modSp add mod ord delAnim modAnim">
        <pc:chgData name="Jelle van Barneveld" userId="bc7ecfdf-3719-43bf-9ebf-4e7030cd4705" providerId="ADAL" clId="{48126AB9-BF99-4605-A6A4-0908B206BD07}" dt="2024-01-15T15:14:52.716" v="3419" actId="1076"/>
        <pc:sldMkLst>
          <pc:docMk/>
          <pc:sldMk cId="3340361070" sldId="285"/>
        </pc:sldMkLst>
      </pc:sldChg>
      <pc:sldChg chg="addSp delSp modSp add mod delAnim modAnim">
        <pc:chgData name="Jelle van Barneveld" userId="bc7ecfdf-3719-43bf-9ebf-4e7030cd4705" providerId="ADAL" clId="{48126AB9-BF99-4605-A6A4-0908B206BD07}" dt="2024-01-15T15:26:35.463" v="3835" actId="21"/>
        <pc:sldMkLst>
          <pc:docMk/>
          <pc:sldMk cId="3908828859" sldId="286"/>
        </pc:sldMkLst>
      </pc:sldChg>
      <pc:sldChg chg="addSp delSp modSp add mod delAnim modAnim">
        <pc:chgData name="Jelle van Barneveld" userId="bc7ecfdf-3719-43bf-9ebf-4e7030cd4705" providerId="ADAL" clId="{48126AB9-BF99-4605-A6A4-0908B206BD07}" dt="2024-01-15T15:40:43.269" v="4358" actId="1076"/>
        <pc:sldMkLst>
          <pc:docMk/>
          <pc:sldMk cId="1326300008" sldId="287"/>
        </pc:sldMkLst>
      </pc:sldChg>
      <pc:sldChg chg="addSp delSp modSp add mod ord addAnim delAnim modAnim">
        <pc:chgData name="Jelle van Barneveld" userId="bc7ecfdf-3719-43bf-9ebf-4e7030cd4705" providerId="ADAL" clId="{48126AB9-BF99-4605-A6A4-0908B206BD07}" dt="2024-01-15T16:22:14.006" v="6567" actId="20577"/>
        <pc:sldMkLst>
          <pc:docMk/>
          <pc:sldMk cId="4113795203" sldId="288"/>
        </pc:sldMkLst>
      </pc:sldChg>
      <pc:sldChg chg="add del">
        <pc:chgData name="Jelle van Barneveld" userId="bc7ecfdf-3719-43bf-9ebf-4e7030cd4705" providerId="ADAL" clId="{48126AB9-BF99-4605-A6A4-0908B206BD07}" dt="2024-01-15T15:51:48.249" v="5108" actId="47"/>
        <pc:sldMkLst>
          <pc:docMk/>
          <pc:sldMk cId="3361249103" sldId="289"/>
        </pc:sldMkLst>
      </pc:sldChg>
      <pc:sldChg chg="addSp delSp modSp add mod ord delAnim modAnim">
        <pc:chgData name="Jelle van Barneveld" userId="bc7ecfdf-3719-43bf-9ebf-4e7030cd4705" providerId="ADAL" clId="{48126AB9-BF99-4605-A6A4-0908B206BD07}" dt="2024-01-15T16:05:12.796" v="5500" actId="1076"/>
        <pc:sldMkLst>
          <pc:docMk/>
          <pc:sldMk cId="730218953" sldId="290"/>
        </pc:sldMkLst>
      </pc:sldChg>
      <pc:sldChg chg="add">
        <pc:chgData name="Jelle van Barneveld" userId="bc7ecfdf-3719-43bf-9ebf-4e7030cd4705" providerId="ADAL" clId="{48126AB9-BF99-4605-A6A4-0908B206BD07}" dt="2024-01-15T16:05:04.732" v="5496"/>
        <pc:sldMkLst>
          <pc:docMk/>
          <pc:sldMk cId="3080862469" sldId="291"/>
        </pc:sldMkLst>
      </pc:sldChg>
      <pc:sldChg chg="add del">
        <pc:chgData name="Jelle van Barneveld" userId="bc7ecfdf-3719-43bf-9ebf-4e7030cd4705" providerId="ADAL" clId="{48126AB9-BF99-4605-A6A4-0908B206BD07}" dt="2024-01-15T16:35:47.913" v="7149" actId="47"/>
        <pc:sldMkLst>
          <pc:docMk/>
          <pc:sldMk cId="3606775820" sldId="292"/>
        </pc:sldMkLst>
      </pc:sldChg>
      <pc:sldChg chg="add del">
        <pc:chgData name="Jelle van Barneveld" userId="bc7ecfdf-3719-43bf-9ebf-4e7030cd4705" providerId="ADAL" clId="{48126AB9-BF99-4605-A6A4-0908B206BD07}" dt="2024-01-15T16:23:19.017" v="6603"/>
        <pc:sldMkLst>
          <pc:docMk/>
          <pc:sldMk cId="1043923452" sldId="293"/>
        </pc:sldMkLst>
      </pc:sldChg>
      <pc:sldChg chg="addSp delSp modSp add mod ord delAnim modAnim modNotesTx">
        <pc:chgData name="Jelle van Barneveld" userId="bc7ecfdf-3719-43bf-9ebf-4e7030cd4705" providerId="ADAL" clId="{48126AB9-BF99-4605-A6A4-0908B206BD07}" dt="2024-01-16T10:22:29.915" v="7235" actId="20577"/>
        <pc:sldMkLst>
          <pc:docMk/>
          <pc:sldMk cId="3030568180" sldId="293"/>
        </pc:sldMkLst>
      </pc:sldChg>
      <pc:sldChg chg="addSp delSp modSp add mod delAnim modAnim modNotesTx">
        <pc:chgData name="Jelle van Barneveld" userId="bc7ecfdf-3719-43bf-9ebf-4e7030cd4705" providerId="ADAL" clId="{48126AB9-BF99-4605-A6A4-0908B206BD07}" dt="2024-01-16T10:35:26.149" v="8117"/>
        <pc:sldMkLst>
          <pc:docMk/>
          <pc:sldMk cId="2449892262" sldId="294"/>
        </pc:sldMkLst>
      </pc:sldChg>
      <pc:sldChg chg="addSp delSp modSp add mod delAnim modAnim">
        <pc:chgData name="Jelle van Barneveld" userId="bc7ecfdf-3719-43bf-9ebf-4e7030cd4705" providerId="ADAL" clId="{48126AB9-BF99-4605-A6A4-0908B206BD07}" dt="2024-01-17T12:23:49.480" v="8874" actId="20577"/>
        <pc:sldMkLst>
          <pc:docMk/>
          <pc:sldMk cId="3651096821" sldId="295"/>
        </pc:sldMkLst>
      </pc:sldChg>
      <pc:sldChg chg="add del">
        <pc:chgData name="Jelle van Barneveld" userId="bc7ecfdf-3719-43bf-9ebf-4e7030cd4705" providerId="ADAL" clId="{48126AB9-BF99-4605-A6A4-0908B206BD07}" dt="2024-01-16T10:32:57.759" v="8038" actId="47"/>
        <pc:sldMkLst>
          <pc:docMk/>
          <pc:sldMk cId="3700900789" sldId="295"/>
        </pc:sldMkLst>
      </pc:sldChg>
      <pc:sldChg chg="addSp delSp modSp add mod ord delAnim modAnim modNotesTx">
        <pc:chgData name="Jelle van Barneveld" userId="bc7ecfdf-3719-43bf-9ebf-4e7030cd4705" providerId="ADAL" clId="{48126AB9-BF99-4605-A6A4-0908B206BD07}" dt="2024-01-17T12:39:36.435" v="9480" actId="20577"/>
        <pc:sldMkLst>
          <pc:docMk/>
          <pc:sldMk cId="2520624603" sldId="296"/>
        </pc:sldMkLst>
      </pc:sldChg>
    </pc:docChg>
  </pc:docChgLst>
  <pc:docChgLst>
    <pc:chgData name="Jelle van Barneveld" userId="bc7ecfdf-3719-43bf-9ebf-4e7030cd4705" providerId="ADAL" clId="{579FE075-62AA-4DF3-88A9-77E2FFF7D17D}"/>
    <pc:docChg chg="custSel addSld modSld">
      <pc:chgData name="Jelle van Barneveld" userId="bc7ecfdf-3719-43bf-9ebf-4e7030cd4705" providerId="ADAL" clId="{579FE075-62AA-4DF3-88A9-77E2FFF7D17D}" dt="2025-02-04T10:54:27.185" v="6" actId="478"/>
      <pc:docMkLst>
        <pc:docMk/>
      </pc:docMkLst>
      <pc:sldChg chg="delSp modSp add mod">
        <pc:chgData name="Jelle van Barneveld" userId="bc7ecfdf-3719-43bf-9ebf-4e7030cd4705" providerId="ADAL" clId="{579FE075-62AA-4DF3-88A9-77E2FFF7D17D}" dt="2025-02-04T10:54:27.185" v="6" actId="478"/>
        <pc:sldMkLst>
          <pc:docMk/>
          <pc:sldMk cId="212435077" sldId="322"/>
        </pc:sldMkLst>
        <pc:spChg chg="del">
          <ac:chgData name="Jelle van Barneveld" userId="bc7ecfdf-3719-43bf-9ebf-4e7030cd4705" providerId="ADAL" clId="{579FE075-62AA-4DF3-88A9-77E2FFF7D17D}" dt="2025-02-04T10:54:16.326" v="2" actId="478"/>
          <ac:spMkLst>
            <pc:docMk/>
            <pc:sldMk cId="212435077" sldId="322"/>
            <ac:spMk id="32" creationId="{67479227-CB2F-F104-CBF8-13E02B0EC97E}"/>
          </ac:spMkLst>
        </pc:spChg>
        <pc:spChg chg="del">
          <ac:chgData name="Jelle van Barneveld" userId="bc7ecfdf-3719-43bf-9ebf-4e7030cd4705" providerId="ADAL" clId="{579FE075-62AA-4DF3-88A9-77E2FFF7D17D}" dt="2025-02-04T10:54:19.991" v="4" actId="478"/>
          <ac:spMkLst>
            <pc:docMk/>
            <pc:sldMk cId="212435077" sldId="322"/>
            <ac:spMk id="33" creationId="{F8EAA642-18DF-5691-FA45-04C7D22CBD5F}"/>
          </ac:spMkLst>
        </pc:spChg>
        <pc:spChg chg="del">
          <ac:chgData name="Jelle van Barneveld" userId="bc7ecfdf-3719-43bf-9ebf-4e7030cd4705" providerId="ADAL" clId="{579FE075-62AA-4DF3-88A9-77E2FFF7D17D}" dt="2025-02-04T10:54:23.987" v="5" actId="478"/>
          <ac:spMkLst>
            <pc:docMk/>
            <pc:sldMk cId="212435077" sldId="322"/>
            <ac:spMk id="36" creationId="{33F723C8-784B-9D9B-1095-6D7C74A0A4A8}"/>
          </ac:spMkLst>
        </pc:spChg>
        <pc:spChg chg="del">
          <ac:chgData name="Jelle van Barneveld" userId="bc7ecfdf-3719-43bf-9ebf-4e7030cd4705" providerId="ADAL" clId="{579FE075-62AA-4DF3-88A9-77E2FFF7D17D}" dt="2025-02-04T10:54:27.185" v="6" actId="478"/>
          <ac:spMkLst>
            <pc:docMk/>
            <pc:sldMk cId="212435077" sldId="322"/>
            <ac:spMk id="37" creationId="{F35A2E41-0B8B-6981-446C-1C6FB92B5A62}"/>
          </ac:spMkLst>
        </pc:spChg>
        <pc:cxnChg chg="del">
          <ac:chgData name="Jelle van Barneveld" userId="bc7ecfdf-3719-43bf-9ebf-4e7030cd4705" providerId="ADAL" clId="{579FE075-62AA-4DF3-88A9-77E2FFF7D17D}" dt="2025-02-04T10:54:13.754" v="1" actId="478"/>
          <ac:cxnSpMkLst>
            <pc:docMk/>
            <pc:sldMk cId="212435077" sldId="322"/>
            <ac:cxnSpMk id="28" creationId="{207AE510-990D-F3DD-B483-18A7BBFA1DE5}"/>
          </ac:cxnSpMkLst>
        </pc:cxnChg>
        <pc:cxnChg chg="del">
          <ac:chgData name="Jelle van Barneveld" userId="bc7ecfdf-3719-43bf-9ebf-4e7030cd4705" providerId="ADAL" clId="{579FE075-62AA-4DF3-88A9-77E2FFF7D17D}" dt="2025-02-04T10:54:18.329" v="3" actId="478"/>
          <ac:cxnSpMkLst>
            <pc:docMk/>
            <pc:sldMk cId="212435077" sldId="322"/>
            <ac:cxnSpMk id="34" creationId="{0525B8B4-6BDA-E635-9536-6DCF2683C9D1}"/>
          </ac:cxnSpMkLst>
        </pc:cxnChg>
        <pc:cxnChg chg="del mod">
          <ac:chgData name="Jelle van Barneveld" userId="bc7ecfdf-3719-43bf-9ebf-4e7030cd4705" providerId="ADAL" clId="{579FE075-62AA-4DF3-88A9-77E2FFF7D17D}" dt="2025-02-04T10:54:27.185" v="6" actId="478"/>
          <ac:cxnSpMkLst>
            <pc:docMk/>
            <pc:sldMk cId="212435077" sldId="322"/>
            <ac:cxnSpMk id="38" creationId="{4DC9288D-2AE0-1014-AEE7-4EF8A1D43105}"/>
          </ac:cxnSpMkLst>
        </pc:cxnChg>
      </pc:sldChg>
    </pc:docChg>
  </pc:docChgLst>
  <pc:docChgLst>
    <pc:chgData name="Jelle Barneveld" userId="bc7ecfdf-3719-43bf-9ebf-4e7030cd4705" providerId="ADAL" clId="{29997EA5-8D70-4436-9095-11A6CC45F456}"/>
    <pc:docChg chg="undo redo custSel addSld modSld">
      <pc:chgData name="Jelle Barneveld" userId="bc7ecfdf-3719-43bf-9ebf-4e7030cd4705" providerId="ADAL" clId="{29997EA5-8D70-4436-9095-11A6CC45F456}" dt="2023-02-07T23:26:08.071" v="720"/>
      <pc:docMkLst>
        <pc:docMk/>
      </pc:docMkLst>
      <pc:sldChg chg="addSp delSp modSp mod modAnim">
        <pc:chgData name="Jelle Barneveld" userId="bc7ecfdf-3719-43bf-9ebf-4e7030cd4705" providerId="ADAL" clId="{29997EA5-8D70-4436-9095-11A6CC45F456}" dt="2023-02-07T23:03:08.500" v="77" actId="20577"/>
        <pc:sldMkLst>
          <pc:docMk/>
          <pc:sldMk cId="386274684" sldId="258"/>
        </pc:sldMkLst>
      </pc:sldChg>
      <pc:sldChg chg="addSp delSp modSp add mod delAnim modAnim">
        <pc:chgData name="Jelle Barneveld" userId="bc7ecfdf-3719-43bf-9ebf-4e7030cd4705" providerId="ADAL" clId="{29997EA5-8D70-4436-9095-11A6CC45F456}" dt="2023-02-07T23:26:08.071" v="720"/>
        <pc:sldMkLst>
          <pc:docMk/>
          <pc:sldMk cId="3171147684" sldId="269"/>
        </pc:sldMkLst>
      </pc:sldChg>
    </pc:docChg>
  </pc:docChgLst>
  <pc:docChgLst>
    <pc:chgData name="Jelle van Barneveld" userId="bc7ecfdf-3719-43bf-9ebf-4e7030cd4705" providerId="ADAL" clId="{5104D35F-7A55-4363-9CBF-7156DD850F2E}"/>
    <pc:docChg chg="custSel modSld">
      <pc:chgData name="Jelle van Barneveld" userId="bc7ecfdf-3719-43bf-9ebf-4e7030cd4705" providerId="ADAL" clId="{5104D35F-7A55-4363-9CBF-7156DD850F2E}" dt="2023-02-09T14:13:53.017" v="30" actId="1076"/>
      <pc:docMkLst>
        <pc:docMk/>
      </pc:docMkLst>
      <pc:sldChg chg="addSp delSp modSp mod modAnim">
        <pc:chgData name="Jelle van Barneveld" userId="bc7ecfdf-3719-43bf-9ebf-4e7030cd4705" providerId="ADAL" clId="{5104D35F-7A55-4363-9CBF-7156DD850F2E}" dt="2023-02-09T14:13:53.017" v="30" actId="1076"/>
        <pc:sldMkLst>
          <pc:docMk/>
          <pc:sldMk cId="3171147684" sldId="269"/>
        </pc:sldMkLst>
      </pc:sldChg>
    </pc:docChg>
  </pc:docChgLst>
  <pc:docChgLst>
    <pc:chgData name="Jelle van Barneveld" userId="bc7ecfdf-3719-43bf-9ebf-4e7030cd4705" providerId="ADAL" clId="{4F3BAB70-127D-4A76-9A27-FC888270378E}"/>
    <pc:docChg chg="modSld">
      <pc:chgData name="Jelle van Barneveld" userId="bc7ecfdf-3719-43bf-9ebf-4e7030cd4705" providerId="ADAL" clId="{4F3BAB70-127D-4A76-9A27-FC888270378E}" dt="2023-02-09T12:21:53.182" v="4"/>
      <pc:docMkLst>
        <pc:docMk/>
      </pc:docMkLst>
      <pc:sldChg chg="modAnim">
        <pc:chgData name="Jelle van Barneveld" userId="bc7ecfdf-3719-43bf-9ebf-4e7030cd4705" providerId="ADAL" clId="{4F3BAB70-127D-4A76-9A27-FC888270378E}" dt="2023-02-09T12:21:53.182" v="4"/>
        <pc:sldMkLst>
          <pc:docMk/>
          <pc:sldMk cId="386274684" sldId="258"/>
        </pc:sldMkLst>
      </pc:sldChg>
    </pc:docChg>
  </pc:docChgLst>
  <pc:docChgLst>
    <pc:chgData name="Jelle van Barneveld" userId="bc7ecfdf-3719-43bf-9ebf-4e7030cd4705" providerId="ADAL" clId="{708B942F-F5D1-4698-A371-4359FC22A920}"/>
    <pc:docChg chg="undo redo custSel addSld delSld modSld sldOrd">
      <pc:chgData name="Jelle van Barneveld" userId="bc7ecfdf-3719-43bf-9ebf-4e7030cd4705" providerId="ADAL" clId="{708B942F-F5D1-4698-A371-4359FC22A920}" dt="2024-01-04T13:18:57.972" v="4417" actId="20577"/>
      <pc:docMkLst>
        <pc:docMk/>
      </pc:docMkLst>
      <pc:sldChg chg="addSp delSp modSp mod">
        <pc:chgData name="Jelle van Barneveld" userId="bc7ecfdf-3719-43bf-9ebf-4e7030cd4705" providerId="ADAL" clId="{708B942F-F5D1-4698-A371-4359FC22A920}" dt="2023-12-18T15:06:56.084" v="3781" actId="14100"/>
        <pc:sldMkLst>
          <pc:docMk/>
          <pc:sldMk cId="1730801611" sldId="257"/>
        </pc:sldMkLst>
      </pc:sldChg>
      <pc:sldChg chg="delSp modSp mod delAnim modAnim">
        <pc:chgData name="Jelle van Barneveld" userId="bc7ecfdf-3719-43bf-9ebf-4e7030cd4705" providerId="ADAL" clId="{708B942F-F5D1-4698-A371-4359FC22A920}" dt="2024-01-04T11:44:05.044" v="4172"/>
        <pc:sldMkLst>
          <pc:docMk/>
          <pc:sldMk cId="386274684" sldId="258"/>
        </pc:sldMkLst>
      </pc:sldChg>
      <pc:sldChg chg="del">
        <pc:chgData name="Jelle van Barneveld" userId="bc7ecfdf-3719-43bf-9ebf-4e7030cd4705" providerId="ADAL" clId="{708B942F-F5D1-4698-A371-4359FC22A920}" dt="2023-12-15T13:25:24.461" v="45" actId="47"/>
        <pc:sldMkLst>
          <pc:docMk/>
          <pc:sldMk cId="4105835757" sldId="259"/>
        </pc:sldMkLst>
      </pc:sldChg>
      <pc:sldChg chg="del">
        <pc:chgData name="Jelle van Barneveld" userId="bc7ecfdf-3719-43bf-9ebf-4e7030cd4705" providerId="ADAL" clId="{708B942F-F5D1-4698-A371-4359FC22A920}" dt="2023-12-15T13:26:08.052" v="75" actId="47"/>
        <pc:sldMkLst>
          <pc:docMk/>
          <pc:sldMk cId="2341901634" sldId="260"/>
        </pc:sldMkLst>
      </pc:sldChg>
      <pc:sldChg chg="del">
        <pc:chgData name="Jelle van Barneveld" userId="bc7ecfdf-3719-43bf-9ebf-4e7030cd4705" providerId="ADAL" clId="{708B942F-F5D1-4698-A371-4359FC22A920}" dt="2023-12-18T15:03:03.031" v="3638" actId="47"/>
        <pc:sldMkLst>
          <pc:docMk/>
          <pc:sldMk cId="3034560626" sldId="261"/>
        </pc:sldMkLst>
      </pc:sldChg>
      <pc:sldChg chg="delSp modSp del mod modAnim">
        <pc:chgData name="Jelle van Barneveld" userId="bc7ecfdf-3719-43bf-9ebf-4e7030cd4705" providerId="ADAL" clId="{708B942F-F5D1-4698-A371-4359FC22A920}" dt="2023-12-15T13:31:09.527" v="129" actId="47"/>
        <pc:sldMkLst>
          <pc:docMk/>
          <pc:sldMk cId="2749361253" sldId="262"/>
        </pc:sldMkLst>
      </pc:sldChg>
      <pc:sldChg chg="del">
        <pc:chgData name="Jelle van Barneveld" userId="bc7ecfdf-3719-43bf-9ebf-4e7030cd4705" providerId="ADAL" clId="{708B942F-F5D1-4698-A371-4359FC22A920}" dt="2023-12-18T15:03:08.339" v="3642" actId="47"/>
        <pc:sldMkLst>
          <pc:docMk/>
          <pc:sldMk cId="3954579892" sldId="263"/>
        </pc:sldMkLst>
      </pc:sldChg>
      <pc:sldChg chg="del">
        <pc:chgData name="Jelle van Barneveld" userId="bc7ecfdf-3719-43bf-9ebf-4e7030cd4705" providerId="ADAL" clId="{708B942F-F5D1-4698-A371-4359FC22A920}" dt="2023-12-18T15:03:01.691" v="3636" actId="47"/>
        <pc:sldMkLst>
          <pc:docMk/>
          <pc:sldMk cId="3054568599" sldId="264"/>
        </pc:sldMkLst>
      </pc:sldChg>
      <pc:sldChg chg="del">
        <pc:chgData name="Jelle van Barneveld" userId="bc7ecfdf-3719-43bf-9ebf-4e7030cd4705" providerId="ADAL" clId="{708B942F-F5D1-4698-A371-4359FC22A920}" dt="2023-12-18T15:03:02.619" v="3637" actId="47"/>
        <pc:sldMkLst>
          <pc:docMk/>
          <pc:sldMk cId="3324382419" sldId="265"/>
        </pc:sldMkLst>
      </pc:sldChg>
      <pc:sldChg chg="del">
        <pc:chgData name="Jelle van Barneveld" userId="bc7ecfdf-3719-43bf-9ebf-4e7030cd4705" providerId="ADAL" clId="{708B942F-F5D1-4698-A371-4359FC22A920}" dt="2023-12-18T15:03:05.127" v="3639" actId="47"/>
        <pc:sldMkLst>
          <pc:docMk/>
          <pc:sldMk cId="2620483378" sldId="266"/>
        </pc:sldMkLst>
      </pc:sldChg>
      <pc:sldChg chg="del">
        <pc:chgData name="Jelle van Barneveld" userId="bc7ecfdf-3719-43bf-9ebf-4e7030cd4705" providerId="ADAL" clId="{708B942F-F5D1-4698-A371-4359FC22A920}" dt="2023-12-18T15:03:05.939" v="3640" actId="47"/>
        <pc:sldMkLst>
          <pc:docMk/>
          <pc:sldMk cId="1854274874" sldId="267"/>
        </pc:sldMkLst>
      </pc:sldChg>
      <pc:sldChg chg="del">
        <pc:chgData name="Jelle van Barneveld" userId="bc7ecfdf-3719-43bf-9ebf-4e7030cd4705" providerId="ADAL" clId="{708B942F-F5D1-4698-A371-4359FC22A920}" dt="2023-12-18T15:03:19.907" v="3646" actId="47"/>
        <pc:sldMkLst>
          <pc:docMk/>
          <pc:sldMk cId="1357951039" sldId="268"/>
        </pc:sldMkLst>
      </pc:sldChg>
      <pc:sldChg chg="del">
        <pc:chgData name="Jelle van Barneveld" userId="bc7ecfdf-3719-43bf-9ebf-4e7030cd4705" providerId="ADAL" clId="{708B942F-F5D1-4698-A371-4359FC22A920}" dt="2023-12-18T15:03:07.439" v="3641" actId="47"/>
        <pc:sldMkLst>
          <pc:docMk/>
          <pc:sldMk cId="3171147684" sldId="269"/>
        </pc:sldMkLst>
      </pc:sldChg>
      <pc:sldChg chg="del">
        <pc:chgData name="Jelle van Barneveld" userId="bc7ecfdf-3719-43bf-9ebf-4e7030cd4705" providerId="ADAL" clId="{708B942F-F5D1-4698-A371-4359FC22A920}" dt="2023-12-15T13:26:08.633" v="76" actId="47"/>
        <pc:sldMkLst>
          <pc:docMk/>
          <pc:sldMk cId="768072587" sldId="270"/>
        </pc:sldMkLst>
      </pc:sldChg>
      <pc:sldChg chg="addSp delSp modSp add del mod modAnim">
        <pc:chgData name="Jelle van Barneveld" userId="bc7ecfdf-3719-43bf-9ebf-4e7030cd4705" providerId="ADAL" clId="{708B942F-F5D1-4698-A371-4359FC22A920}" dt="2023-12-18T14:47:32.236" v="2451" actId="47"/>
        <pc:sldMkLst>
          <pc:docMk/>
          <pc:sldMk cId="3865129809" sldId="270"/>
        </pc:sldMkLst>
      </pc:sldChg>
      <pc:sldChg chg="addSp delSp modSp new mod modAnim modNotesTx">
        <pc:chgData name="Jelle van Barneveld" userId="bc7ecfdf-3719-43bf-9ebf-4e7030cd4705" providerId="ADAL" clId="{708B942F-F5D1-4698-A371-4359FC22A920}" dt="2024-01-04T11:47:45.023" v="4251" actId="20577"/>
        <pc:sldMkLst>
          <pc:docMk/>
          <pc:sldMk cId="1171355929" sldId="271"/>
        </pc:sldMkLst>
      </pc:sldChg>
      <pc:sldChg chg="del">
        <pc:chgData name="Jelle van Barneveld" userId="bc7ecfdf-3719-43bf-9ebf-4e7030cd4705" providerId="ADAL" clId="{708B942F-F5D1-4698-A371-4359FC22A920}" dt="2023-12-15T13:26:09.036" v="77" actId="47"/>
        <pc:sldMkLst>
          <pc:docMk/>
          <pc:sldMk cId="3502402419" sldId="271"/>
        </pc:sldMkLst>
      </pc:sldChg>
      <pc:sldChg chg="addSp delSp modSp add mod modAnim">
        <pc:chgData name="Jelle van Barneveld" userId="bc7ecfdf-3719-43bf-9ebf-4e7030cd4705" providerId="ADAL" clId="{708B942F-F5D1-4698-A371-4359FC22A920}" dt="2024-01-04T11:49:06.300" v="4258"/>
        <pc:sldMkLst>
          <pc:docMk/>
          <pc:sldMk cId="916221945" sldId="272"/>
        </pc:sldMkLst>
      </pc:sldChg>
      <pc:sldChg chg="del">
        <pc:chgData name="Jelle van Barneveld" userId="bc7ecfdf-3719-43bf-9ebf-4e7030cd4705" providerId="ADAL" clId="{708B942F-F5D1-4698-A371-4359FC22A920}" dt="2023-12-15T13:26:09.402" v="78" actId="47"/>
        <pc:sldMkLst>
          <pc:docMk/>
          <pc:sldMk cId="3555793123" sldId="272"/>
        </pc:sldMkLst>
      </pc:sldChg>
      <pc:sldChg chg="del">
        <pc:chgData name="Jelle van Barneveld" userId="bc7ecfdf-3719-43bf-9ebf-4e7030cd4705" providerId="ADAL" clId="{708B942F-F5D1-4698-A371-4359FC22A920}" dt="2023-12-15T13:26:09.782" v="79" actId="47"/>
        <pc:sldMkLst>
          <pc:docMk/>
          <pc:sldMk cId="1044990980" sldId="273"/>
        </pc:sldMkLst>
      </pc:sldChg>
      <pc:sldChg chg="addSp delSp modSp new mod">
        <pc:chgData name="Jelle van Barneveld" userId="bc7ecfdf-3719-43bf-9ebf-4e7030cd4705" providerId="ADAL" clId="{708B942F-F5D1-4698-A371-4359FC22A920}" dt="2023-12-18T14:59:46.892" v="3546" actId="20577"/>
        <pc:sldMkLst>
          <pc:docMk/>
          <pc:sldMk cId="3146138737" sldId="273"/>
        </pc:sldMkLst>
      </pc:sldChg>
      <pc:sldChg chg="del">
        <pc:chgData name="Jelle van Barneveld" userId="bc7ecfdf-3719-43bf-9ebf-4e7030cd4705" providerId="ADAL" clId="{708B942F-F5D1-4698-A371-4359FC22A920}" dt="2023-12-15T13:26:10.150" v="80" actId="47"/>
        <pc:sldMkLst>
          <pc:docMk/>
          <pc:sldMk cId="513541064" sldId="274"/>
        </pc:sldMkLst>
      </pc:sldChg>
      <pc:sldChg chg="addSp delSp modSp add mod ord">
        <pc:chgData name="Jelle van Barneveld" userId="bc7ecfdf-3719-43bf-9ebf-4e7030cd4705" providerId="ADAL" clId="{708B942F-F5D1-4698-A371-4359FC22A920}" dt="2023-12-18T15:18:08.720" v="4086" actId="122"/>
        <pc:sldMkLst>
          <pc:docMk/>
          <pc:sldMk cId="3315825874" sldId="274"/>
        </pc:sldMkLst>
      </pc:sldChg>
      <pc:sldChg chg="addSp delSp modSp new mod">
        <pc:chgData name="Jelle van Barneveld" userId="bc7ecfdf-3719-43bf-9ebf-4e7030cd4705" providerId="ADAL" clId="{708B942F-F5D1-4698-A371-4359FC22A920}" dt="2024-01-04T11:45:06.473" v="4175" actId="20577"/>
        <pc:sldMkLst>
          <pc:docMk/>
          <pc:sldMk cId="139636272" sldId="275"/>
        </pc:sldMkLst>
      </pc:sldChg>
      <pc:sldChg chg="del">
        <pc:chgData name="Jelle van Barneveld" userId="bc7ecfdf-3719-43bf-9ebf-4e7030cd4705" providerId="ADAL" clId="{708B942F-F5D1-4698-A371-4359FC22A920}" dt="2023-12-15T13:26:10.692" v="81" actId="47"/>
        <pc:sldMkLst>
          <pc:docMk/>
          <pc:sldMk cId="3522378405" sldId="275"/>
        </pc:sldMkLst>
      </pc:sldChg>
      <pc:sldChg chg="delSp modSp add mod ord modAnim">
        <pc:chgData name="Jelle van Barneveld" userId="bc7ecfdf-3719-43bf-9ebf-4e7030cd4705" providerId="ADAL" clId="{708B942F-F5D1-4698-A371-4359FC22A920}" dt="2024-01-02T12:12:24.785" v="4156" actId="478"/>
        <pc:sldMkLst>
          <pc:docMk/>
          <pc:sldMk cId="3940238139" sldId="276"/>
        </pc:sldMkLst>
      </pc:sldChg>
      <pc:sldChg chg="add del ord">
        <pc:chgData name="Jelle van Barneveld" userId="bc7ecfdf-3719-43bf-9ebf-4e7030cd4705" providerId="ADAL" clId="{708B942F-F5D1-4698-A371-4359FC22A920}" dt="2023-12-18T15:07:26.984" v="3782" actId="47"/>
        <pc:sldMkLst>
          <pc:docMk/>
          <pc:sldMk cId="903768328" sldId="277"/>
        </pc:sldMkLst>
      </pc:sldChg>
      <pc:sldChg chg="addSp delSp modSp add mod ord">
        <pc:chgData name="Jelle van Barneveld" userId="bc7ecfdf-3719-43bf-9ebf-4e7030cd4705" providerId="ADAL" clId="{708B942F-F5D1-4698-A371-4359FC22A920}" dt="2023-12-18T15:06:44.296" v="3770" actId="20577"/>
        <pc:sldMkLst>
          <pc:docMk/>
          <pc:sldMk cId="4253156847" sldId="278"/>
        </pc:sldMkLst>
      </pc:sldChg>
      <pc:sldChg chg="addSp delSp modSp add mod modAnim">
        <pc:chgData name="Jelle van Barneveld" userId="bc7ecfdf-3719-43bf-9ebf-4e7030cd4705" providerId="ADAL" clId="{708B942F-F5D1-4698-A371-4359FC22A920}" dt="2024-01-04T13:18:57.972" v="4417" actId="20577"/>
        <pc:sldMkLst>
          <pc:docMk/>
          <pc:sldMk cId="1818930533" sldId="2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7A882-3841-45C7-8260-8140DCB32E18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87CBEC-879D-4917-8D46-5F3379606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63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defTabSz="477838" rtl="0" eaLnBrk="0" fontAlgn="base" latinLnBrk="0" hangingPunct="0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755650" algn="l"/>
                <a:tab pos="1511300" algn="l"/>
                <a:tab pos="2268538" algn="l"/>
                <a:tab pos="3024188" algn="l"/>
              </a:tabLst>
              <a:defRPr/>
            </a:pPr>
            <a:fld id="{F751C962-19B1-E941-BF11-D365F135F8D5}" type="slidenum">
              <a:rPr kumimoji="0" lang="en-GB" sz="13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charset="0"/>
              </a:rPr>
              <a:pPr marL="0" marR="0" lvl="0" indent="0" algn="r" defTabSz="477838" rtl="0" eaLnBrk="0" fontAlgn="base" latinLnBrk="0" hangingPunct="0">
                <a:lnSpc>
                  <a:spcPct val="100000"/>
                </a:lnSpc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755650" algn="l"/>
                  <a:tab pos="1511300" algn="l"/>
                  <a:tab pos="2268538" algn="l"/>
                  <a:tab pos="3024188" algn="l"/>
                </a:tabLst>
                <a:defRPr/>
              </a:pPr>
              <a:t>1</a:t>
            </a:fld>
            <a:endParaRPr kumimoji="0" lang="en-GB" sz="13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184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BC1503-BC3F-9159-FFBD-D16FFDB576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9CC2DC0E-7D36-E965-ACA0-11627101B9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9B99D3B1-46FF-BFAD-CEF4-9EB02D4FAD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4676141-53CE-91DF-705C-E9A51BAB94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7CBEC-879D-4917-8D46-5F3379606FA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13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Antwoord vraag:</a:t>
            </a:r>
          </a:p>
          <a:p>
            <a:r>
              <a:rPr lang="nl-NL" dirty="0"/>
              <a:t>Je zou kunnen denken dat elke week altijd bij dezelfde maand hoort, maar dat is zeker niet het geval. Bij maandovergangen kan in het ene jaar week X bij januari horen en in het andere jaar bij februari. </a:t>
            </a:r>
            <a:r>
              <a:rPr lang="nl-NL" dirty="0" err="1"/>
              <a:t>Weeknr</a:t>
            </a:r>
            <a:r>
              <a:rPr lang="nl-NL" dirty="0"/>
              <a:t> heeft dus een meer-op-</a:t>
            </a:r>
            <a:r>
              <a:rPr lang="nl-NL" dirty="0" err="1"/>
              <a:t>meerassociatie</a:t>
            </a:r>
            <a:r>
              <a:rPr lang="nl-NL" dirty="0"/>
              <a:t> met de andere stukken data, daarom is het </a:t>
            </a:r>
            <a:r>
              <a:rPr lang="nl-NL" dirty="0" err="1"/>
              <a:t>het</a:t>
            </a:r>
            <a:r>
              <a:rPr lang="nl-NL" dirty="0"/>
              <a:t> beste als “week” als alternatieve hiërarchie aangebracht wordt.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7CBEC-879D-4917-8D46-5F3379606F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19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7CBEC-879D-4917-8D46-5F3379606F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80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7CBEC-879D-4917-8D46-5F3379606F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265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7CBEC-879D-4917-8D46-5F3379606F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57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0AF4DD-CA61-DF96-670E-7F2B31A7D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335F9341-0509-890C-5FDA-08AD6D8DBF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B1CDE128-DDB4-4824-D7A1-ED12CDBA5B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1105BD8-D168-C989-3BC8-59EAD14604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7CBEC-879D-4917-8D46-5F3379606F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96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9621F-37CC-65BC-3F66-8B3B66F6C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DEA9805A-9AF2-4B94-217D-CC9ADAC5AA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3D3B3874-9771-1D38-7FA6-E4BD60BFDA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34B592D-1F00-0596-76F3-AE24956454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7CBEC-879D-4917-8D46-5F3379606F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48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B64988-1DAB-9979-D85A-1B684CA09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51065777-B69E-B674-1407-1A05A2CCF7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15954B2E-D961-0BD1-1999-389A104C33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3EFB742-DBC5-0C28-A368-35FC308C6C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7CBEC-879D-4917-8D46-5F3379606F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73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81EF0-912A-6CA3-7D7E-128DAA47D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68CCBE49-E40C-CE0F-EA75-DE649CC5DE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E72CBF2F-405A-FFC9-4357-5DC8F74689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9569C7C-F575-5A23-C12A-20866657E8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7CBEC-879D-4917-8D46-5F3379606F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18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D91BD6-C7FB-18B7-02F4-3E37740BA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CE172FD5-B9BD-6D86-10FC-DE5771AB4C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F76B03AE-1BC8-29C3-2411-2A4337F8F8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03BE61D-64FB-08D7-2652-F9EA524F0A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7CBEC-879D-4917-8D46-5F3379606F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94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56E09-0CF7-15FE-56AE-AE2E7006B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52C46A-8596-B33A-41BF-366F0B9C7B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80EAD-293B-3E82-7011-9362B1852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B45D-D98F-4A32-A567-4AE2A91459D6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DC25E-D1B9-004D-65A4-A9F2925A5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invoegen-voet-koptekst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3C643-E9BF-9350-BA5B-D59CDAF25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737D-49A5-4740-8401-0C4DFF2B9D4A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6065574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2EFF2-C20E-F920-8CD9-F976324B3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8FCEA7-24D9-D5DC-C977-375463206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CC4D3-B485-2A8D-BCF7-F3BAC5F16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B45D-D98F-4A32-A567-4AE2A91459D6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DB089-D6C5-1314-9322-0562E592B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invoegen-voet-koptekst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57239-F72A-B3B9-4251-D09071CF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737D-49A5-4740-8401-0C4DFF2B9D4A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778553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5FB015-28AB-C2F6-BF24-7B41FC5C45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5C4992-6315-8134-344F-FBC543F69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BBA65-F8D1-924C-C2F9-7A3F3711A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B45D-D98F-4A32-A567-4AE2A91459D6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9CD2E-031C-46D2-1A49-7115D8930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invoegen-voet-koptekst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EE953-6330-21D1-00CB-7FC8C8955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737D-49A5-4740-8401-0C4DFF2B9D4A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6884422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0AC38-465A-FCC3-19DB-3C9769EC9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73C0E-B795-CB22-8144-DEBE8E52D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83648-CD85-36A6-CD18-E358C1884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B45D-D98F-4A32-A567-4AE2A91459D6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4FC97-521F-4024-F7E5-F39DC51A0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invoegen-voet-koptekst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B9FE3-1390-D2E6-7A7F-5DB9A4FD5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737D-49A5-4740-8401-0C4DFF2B9D4A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5448303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995CC-9A3B-32C7-26FA-7633AA549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676F7-064C-4F26-1F72-ABFA718DE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17449-E52C-836C-22C1-A220B80D2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B45D-D98F-4A32-A567-4AE2A91459D6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EDBA3-7981-A147-894E-FBFEBC4E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invoegen-voet-koptekst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A01B8-6A5C-FB02-094E-4E81295A2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737D-49A5-4740-8401-0C4DFF2B9D4A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4352484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D475C-EE23-3178-A543-73FB811C5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8AB17-626A-5333-0A6E-CB12FEA6D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13F0F-4796-84F5-DBE7-43D61AD83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6BAF8-6E9E-0047-C4AF-6160F2736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B45D-D98F-4A32-A567-4AE2A91459D6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037A4-3D45-7E03-AF61-940775F3C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invoegen-voet-koptekst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FC9BB-0E76-AB74-BDB5-D56968BCE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737D-49A5-4740-8401-0C4DFF2B9D4A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974820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1D902-B76B-0D3B-7D8E-EC62DB739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87664-4DB7-3A7A-9154-32CA8884A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F2F29-D106-938C-7A85-CC58AA8C9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78DE05-771E-EAF7-B5AD-DB62810DDC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CAFE87-8F2D-F296-E5BE-76C0F381E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7ADE75-237D-46D1-ACCC-056D79866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B45D-D98F-4A32-A567-4AE2A91459D6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50C1E-DB96-C177-6BCD-6837B457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invoegen-voet-koptekst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5317B8-7B96-056C-C7A6-38D4E1FEE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737D-49A5-4740-8401-0C4DFF2B9D4A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568481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630FC-7829-8CDA-4A7A-B763E7F01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F884C6-40AE-7A1A-646F-FDB97DF4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B45D-D98F-4A32-A567-4AE2A91459D6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C0B22-A8AB-852C-7952-E20D6422F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invoegen-voet-koptekst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1647F-ACAF-E312-C8BB-7F265E5E9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737D-49A5-4740-8401-0C4DFF2B9D4A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8459597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069462-9FEA-5D88-EE00-E187BAA41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B45D-D98F-4A32-A567-4AE2A91459D6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B7087A-F4BC-7377-70F3-0A571BD7F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invoegen-voet-koptekst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184FF-048E-0634-23CE-F08BC130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737D-49A5-4740-8401-0C4DFF2B9D4A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5175161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0A2F-4D46-B289-C61D-EBEAFA11E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F170F-AB91-8E12-212F-57BF04301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91F1DB-E4ED-A226-CC84-D5BC80092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7C25F-3269-1F4E-CECA-5F2EF4454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B45D-D98F-4A32-A567-4AE2A91459D6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CE8728-A678-4921-52FF-FAC84DAB2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invoegen-voet-koptekst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F1AA8-97A5-DAD4-C8BC-65BC563F9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737D-49A5-4740-8401-0C4DFF2B9D4A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276631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1CA4B-6237-DD8B-3CF0-8F9C6FB90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42D31B-B7BB-010A-4AA4-79370FF579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D15A3-2F7F-E910-4E49-0319EF17F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73E74-A348-3972-B8B8-EF901921A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B45D-D98F-4A32-A567-4AE2A91459D6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FB359-D110-649F-2709-F12065329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invoegen-voet-koptekst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FDCBB-7F8D-7680-B733-5A4972100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737D-49A5-4740-8401-0C4DFF2B9D4A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691409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11FA4E-E385-847C-AE6D-230355D62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B839E-C7CC-BF9A-55C1-AD77C38C5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0ABAE-69DA-E883-5ADB-EB9AC96D09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6B45D-D98F-4A32-A567-4AE2A91459D6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2FF5B-BFA7-55B6-6151-5B263570E6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nl-NL"/>
              <a:t>invoegen-voet-koptekst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7B8DA-67AF-B29B-FC1D-2E06696884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C737D-49A5-4740-8401-0C4DFF2B9D4A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8C1A59F-BCA0-79F1-6F87-079182BCC73D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4763"/>
            <a:ext cx="9779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707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7">
            <a:extLst>
              <a:ext uri="{FF2B5EF4-FFF2-40B4-BE49-F238E27FC236}">
                <a16:creationId xmlns:a16="http://schemas.microsoft.com/office/drawing/2014/main" id="{5ECCA89E-3666-CEB9-DEEF-AE7D0C9A09DE}"/>
              </a:ext>
            </a:extLst>
          </p:cNvPr>
          <p:cNvSpPr txBox="1"/>
          <p:nvPr/>
        </p:nvSpPr>
        <p:spPr>
          <a:xfrm rot="16200000">
            <a:off x="-760560" y="982747"/>
            <a:ext cx="219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>
                <a:solidFill>
                  <a:schemeClr val="bg1"/>
                </a:solidFill>
                <a:latin typeface="+mn-lt"/>
              </a:rPr>
              <a:t>Jelle van Barneveld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BAAD41C4-AB8B-603C-1D5D-873690001E0D}"/>
              </a:ext>
            </a:extLst>
          </p:cNvPr>
          <p:cNvSpPr txBox="1"/>
          <p:nvPr/>
        </p:nvSpPr>
        <p:spPr>
          <a:xfrm>
            <a:off x="1455575" y="0"/>
            <a:ext cx="10391775" cy="64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imes New Roman" charset="0"/>
              <a:buNone/>
            </a:pP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Sterschema</a:t>
            </a: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: </a:t>
            </a: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Feittabellen</a:t>
            </a: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 </a:t>
            </a: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en</a:t>
            </a: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 </a:t>
            </a: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dimensie-associaties</a:t>
            </a:r>
            <a:endParaRPr lang="en-US" sz="3000" b="1" dirty="0">
              <a:solidFill>
                <a:srgbClr val="829C30"/>
              </a:solidFill>
              <a:latin typeface="Arial"/>
              <a:ea typeface="MS PGothic" charset="0"/>
            </a:endParaRPr>
          </a:p>
        </p:txBody>
      </p:sp>
      <p:pic>
        <p:nvPicPr>
          <p:cNvPr id="1026" name="Picture 2" descr="Understand star schema and the importance for Power BI - Power BI |  Microsoft Learn">
            <a:extLst>
              <a:ext uri="{FF2B5EF4-FFF2-40B4-BE49-F238E27FC236}">
                <a16:creationId xmlns:a16="http://schemas.microsoft.com/office/drawing/2014/main" id="{3DC4A550-53A3-9506-C308-34ED43CB8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886" y="828314"/>
            <a:ext cx="8050343" cy="5684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0801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8186D-E083-3A11-C8AC-22AC150E6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7">
            <a:extLst>
              <a:ext uri="{FF2B5EF4-FFF2-40B4-BE49-F238E27FC236}">
                <a16:creationId xmlns:a16="http://schemas.microsoft.com/office/drawing/2014/main" id="{5F9201BA-C179-C13E-36EA-684712FF7EDC}"/>
              </a:ext>
            </a:extLst>
          </p:cNvPr>
          <p:cNvSpPr txBox="1"/>
          <p:nvPr/>
        </p:nvSpPr>
        <p:spPr>
          <a:xfrm rot="16200000">
            <a:off x="-760560" y="982747"/>
            <a:ext cx="219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>
                <a:solidFill>
                  <a:schemeClr val="bg1"/>
                </a:solidFill>
                <a:latin typeface="+mn-lt"/>
              </a:rPr>
              <a:t>Jelle van Barneveld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C489BDB3-795D-AD91-0A5A-8D04DC3411B1}"/>
              </a:ext>
            </a:extLst>
          </p:cNvPr>
          <p:cNvSpPr txBox="1"/>
          <p:nvPr/>
        </p:nvSpPr>
        <p:spPr>
          <a:xfrm>
            <a:off x="988290" y="-10754"/>
            <a:ext cx="11203710" cy="64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imes New Roman" charset="0"/>
              <a:buNone/>
            </a:pP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Numerieke</a:t>
            </a: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 </a:t>
            </a: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waarden</a:t>
            </a: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: </a:t>
            </a: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dimensie</a:t>
            </a: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- </a:t>
            </a: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en</a:t>
            </a: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/of </a:t>
            </a: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meetwaarden</a:t>
            </a: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?</a:t>
            </a:r>
          </a:p>
        </p:txBody>
      </p:sp>
      <p:cxnSp>
        <p:nvCxnSpPr>
          <p:cNvPr id="8" name="Straight Connector 10">
            <a:extLst>
              <a:ext uri="{FF2B5EF4-FFF2-40B4-BE49-F238E27FC236}">
                <a16:creationId xmlns:a16="http://schemas.microsoft.com/office/drawing/2014/main" id="{65536F52-D1B2-39F3-7DAB-65508B5CEDC3}"/>
              </a:ext>
            </a:extLst>
          </p:cNvPr>
          <p:cNvCxnSpPr>
            <a:cxnSpLocks/>
          </p:cNvCxnSpPr>
          <p:nvPr/>
        </p:nvCxnSpPr>
        <p:spPr>
          <a:xfrm>
            <a:off x="988290" y="812800"/>
            <a:ext cx="11203710" cy="0"/>
          </a:xfrm>
          <a:prstGeom prst="line">
            <a:avLst/>
          </a:prstGeom>
          <a:ln w="57150">
            <a:solidFill>
              <a:srgbClr val="829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6E63D44F-E5F0-DA67-E032-8B3E572C7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828" y="850238"/>
            <a:ext cx="3301050" cy="34747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A63BA5-FCAC-7F21-908A-01B575A0A4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7343" y="858988"/>
            <a:ext cx="2318695" cy="33835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331179A-0444-AEB3-4D62-B52A53E09C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8130" y="992524"/>
            <a:ext cx="1768174" cy="30703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47257B-DD2D-8A44-4527-9978392D06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5409" y="4242567"/>
            <a:ext cx="1870895" cy="2533157"/>
          </a:xfrm>
          <a:prstGeom prst="rect">
            <a:avLst/>
          </a:prstGeom>
        </p:spPr>
      </p:pic>
      <p:pic>
        <p:nvPicPr>
          <p:cNvPr id="19" name="Picture 1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ADBC426-49D9-517B-0FFF-DC4F74C8AD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745" y="2092333"/>
            <a:ext cx="2085444" cy="495300"/>
          </a:xfrm>
          <a:prstGeom prst="rect">
            <a:avLst/>
          </a:prstGeom>
        </p:spPr>
      </p:pic>
      <p:pic>
        <p:nvPicPr>
          <p:cNvPr id="20" name="Picture 1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EDE0FD4-5168-B7CF-4D8A-8F468210C2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743200" y="2263806"/>
            <a:ext cx="2316795" cy="495300"/>
          </a:xfrm>
          <a:prstGeom prst="rect">
            <a:avLst/>
          </a:prstGeom>
        </p:spPr>
      </p:pic>
      <p:pic>
        <p:nvPicPr>
          <p:cNvPr id="21" name="Picture 2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C9348D2-E6F5-4685-28E7-53441066C5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30575">
            <a:off x="2562840" y="4763006"/>
            <a:ext cx="2874293" cy="495300"/>
          </a:xfrm>
          <a:prstGeom prst="rect">
            <a:avLst/>
          </a:prstGeom>
        </p:spPr>
      </p:pic>
      <p:sp>
        <p:nvSpPr>
          <p:cNvPr id="27" name="TextBox 10">
            <a:extLst>
              <a:ext uri="{FF2B5EF4-FFF2-40B4-BE49-F238E27FC236}">
                <a16:creationId xmlns:a16="http://schemas.microsoft.com/office/drawing/2014/main" id="{A98AC000-8137-CAB5-C6D5-206A27320A10}"/>
              </a:ext>
            </a:extLst>
          </p:cNvPr>
          <p:cNvSpPr txBox="1"/>
          <p:nvPr/>
        </p:nvSpPr>
        <p:spPr>
          <a:xfrm>
            <a:off x="7421174" y="6120819"/>
            <a:ext cx="4814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unit_prize</a:t>
            </a:r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(oorspronkelijk uit operationele producttabel)</a:t>
            </a:r>
          </a:p>
        </p:txBody>
      </p:sp>
      <p:sp>
        <p:nvSpPr>
          <p:cNvPr id="29" name="Rechthoek 14">
            <a:extLst>
              <a:ext uri="{FF2B5EF4-FFF2-40B4-BE49-F238E27FC236}">
                <a16:creationId xmlns:a16="http://schemas.microsoft.com/office/drawing/2014/main" id="{416480FF-5D31-1C49-9928-0CDD2BEA5AA5}"/>
              </a:ext>
            </a:extLst>
          </p:cNvPr>
          <p:cNvSpPr/>
          <p:nvPr/>
        </p:nvSpPr>
        <p:spPr>
          <a:xfrm>
            <a:off x="4966757" y="2486808"/>
            <a:ext cx="1129244" cy="332469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325BB7B-5859-5FDB-757B-204FAEBF6428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3036304" y="6443985"/>
            <a:ext cx="4384870" cy="153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0">
            <a:extLst>
              <a:ext uri="{FF2B5EF4-FFF2-40B4-BE49-F238E27FC236}">
                <a16:creationId xmlns:a16="http://schemas.microsoft.com/office/drawing/2014/main" id="{49E8C14C-CB2F-7B98-4743-A260260868FD}"/>
              </a:ext>
            </a:extLst>
          </p:cNvPr>
          <p:cNvSpPr txBox="1"/>
          <p:nvPr/>
        </p:nvSpPr>
        <p:spPr>
          <a:xfrm>
            <a:off x="3578213" y="5509145"/>
            <a:ext cx="3301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Optie 1:</a:t>
            </a:r>
          </a:p>
          <a:p>
            <a:pPr algn="ctr"/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Splitsingen van meetwaarden per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unit_prize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mogelijk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6DA69FC-9156-6561-967E-B1BA76BC48BD}"/>
              </a:ext>
            </a:extLst>
          </p:cNvPr>
          <p:cNvCxnSpPr>
            <a:cxnSpLocks/>
          </p:cNvCxnSpPr>
          <p:nvPr/>
        </p:nvCxnSpPr>
        <p:spPr>
          <a:xfrm flipH="1" flipV="1">
            <a:off x="7938655" y="4286876"/>
            <a:ext cx="1288754" cy="19580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0">
            <a:extLst>
              <a:ext uri="{FF2B5EF4-FFF2-40B4-BE49-F238E27FC236}">
                <a16:creationId xmlns:a16="http://schemas.microsoft.com/office/drawing/2014/main" id="{FB6105C9-FF4C-4B44-352E-69F0783ACF0D}"/>
              </a:ext>
            </a:extLst>
          </p:cNvPr>
          <p:cNvSpPr txBox="1"/>
          <p:nvPr/>
        </p:nvSpPr>
        <p:spPr>
          <a:xfrm>
            <a:off x="8551718" y="4345987"/>
            <a:ext cx="3434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Optie 2:</a:t>
            </a:r>
          </a:p>
          <a:p>
            <a:pPr algn="ctr"/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Unit_prize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wordt zélf de meetwaarde.</a:t>
            </a:r>
          </a:p>
          <a:p>
            <a:pPr algn="ctr"/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Migratie van dimensie naar feit nodig</a:t>
            </a:r>
          </a:p>
        </p:txBody>
      </p:sp>
    </p:spTree>
    <p:extLst>
      <p:ext uri="{BB962C8B-B14F-4D97-AF65-F5344CB8AC3E}">
        <p14:creationId xmlns:p14="http://schemas.microsoft.com/office/powerpoint/2010/main" val="427098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9727E3-0CCE-6349-BDDE-AC4D28DFF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7">
            <a:extLst>
              <a:ext uri="{FF2B5EF4-FFF2-40B4-BE49-F238E27FC236}">
                <a16:creationId xmlns:a16="http://schemas.microsoft.com/office/drawing/2014/main" id="{C1C5C8F8-9C7B-4B03-6F1E-901F96757BCB}"/>
              </a:ext>
            </a:extLst>
          </p:cNvPr>
          <p:cNvSpPr txBox="1"/>
          <p:nvPr/>
        </p:nvSpPr>
        <p:spPr>
          <a:xfrm rot="16200000">
            <a:off x="-760560" y="982747"/>
            <a:ext cx="219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>
                <a:solidFill>
                  <a:schemeClr val="bg1"/>
                </a:solidFill>
                <a:latin typeface="+mn-lt"/>
              </a:rPr>
              <a:t>Jelle van Barneveld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522DBEF8-F626-91B3-F496-F5A040879691}"/>
              </a:ext>
            </a:extLst>
          </p:cNvPr>
          <p:cNvSpPr txBox="1"/>
          <p:nvPr/>
        </p:nvSpPr>
        <p:spPr>
          <a:xfrm>
            <a:off x="988290" y="-10754"/>
            <a:ext cx="11203710" cy="64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imes New Roman" charset="0"/>
              <a:buNone/>
            </a:pP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Filtering </a:t>
            </a: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en</a:t>
            </a: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 </a:t>
            </a: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afleiding</a:t>
            </a: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 van </a:t>
            </a: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dimensie</a:t>
            </a: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- </a:t>
            </a: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en</a:t>
            </a: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 </a:t>
            </a: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meetwaarden</a:t>
            </a:r>
            <a:endParaRPr lang="en-US" sz="3000" b="1" dirty="0">
              <a:solidFill>
                <a:srgbClr val="829C30"/>
              </a:solidFill>
              <a:latin typeface="Arial"/>
              <a:ea typeface="MS PGothic" charset="0"/>
            </a:endParaRPr>
          </a:p>
        </p:txBody>
      </p:sp>
      <p:cxnSp>
        <p:nvCxnSpPr>
          <p:cNvPr id="8" name="Straight Connector 10">
            <a:extLst>
              <a:ext uri="{FF2B5EF4-FFF2-40B4-BE49-F238E27FC236}">
                <a16:creationId xmlns:a16="http://schemas.microsoft.com/office/drawing/2014/main" id="{2D24E268-55FC-C1E8-530C-E4DB1303F0FD}"/>
              </a:ext>
            </a:extLst>
          </p:cNvPr>
          <p:cNvCxnSpPr>
            <a:cxnSpLocks/>
          </p:cNvCxnSpPr>
          <p:nvPr/>
        </p:nvCxnSpPr>
        <p:spPr>
          <a:xfrm>
            <a:off x="988290" y="812800"/>
            <a:ext cx="11203710" cy="0"/>
          </a:xfrm>
          <a:prstGeom prst="line">
            <a:avLst/>
          </a:prstGeom>
          <a:ln w="57150">
            <a:solidFill>
              <a:srgbClr val="829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0E41785-6D37-BC64-DA16-597AC46E5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290" y="855525"/>
            <a:ext cx="1768174" cy="3395591"/>
          </a:xfrm>
          <a:prstGeom prst="rect">
            <a:avLst/>
          </a:prstGeom>
        </p:spPr>
      </p:pic>
      <p:sp>
        <p:nvSpPr>
          <p:cNvPr id="9" name="TextBox 10">
            <a:extLst>
              <a:ext uri="{FF2B5EF4-FFF2-40B4-BE49-F238E27FC236}">
                <a16:creationId xmlns:a16="http://schemas.microsoft.com/office/drawing/2014/main" id="{7595FCB1-6905-A530-B4AC-82141452309F}"/>
              </a:ext>
            </a:extLst>
          </p:cNvPr>
          <p:cNvSpPr txBox="1"/>
          <p:nvPr/>
        </p:nvSpPr>
        <p:spPr>
          <a:xfrm>
            <a:off x="1061280" y="4251118"/>
            <a:ext cx="51836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Nogal onzinnig:</a:t>
            </a:r>
          </a:p>
          <a:p>
            <a:pPr marL="285750" indent="-285750">
              <a:buFontTx/>
              <a:buChar char="-"/>
            </a:pP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Het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telefoonnumer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registreren, ongeschikt voor analyse.</a:t>
            </a:r>
          </a:p>
          <a:p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   Telefoonnummer eruit filteren.</a:t>
            </a:r>
          </a:p>
          <a:p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en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lname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worden apart geregistreerd.</a:t>
            </a:r>
          </a:p>
          <a:p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   Samenvoegen tot een nieuw</a:t>
            </a:r>
          </a:p>
          <a:p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   attribuut (“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fullname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”). Dit wordt dan een</a:t>
            </a:r>
          </a:p>
          <a:p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afgeleide dimensiewaarde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AF697FB-34E8-0CF8-0FC0-09886CF70C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3424" y="872987"/>
            <a:ext cx="2756074" cy="2958496"/>
          </a:xfrm>
          <a:prstGeom prst="rect">
            <a:avLst/>
          </a:prstGeom>
        </p:spPr>
      </p:pic>
      <p:sp>
        <p:nvSpPr>
          <p:cNvPr id="15" name="TextBox 10">
            <a:extLst>
              <a:ext uri="{FF2B5EF4-FFF2-40B4-BE49-F238E27FC236}">
                <a16:creationId xmlns:a16="http://schemas.microsoft.com/office/drawing/2014/main" id="{E911C64D-4402-5C80-752F-7D3B8532B007}"/>
              </a:ext>
            </a:extLst>
          </p:cNvPr>
          <p:cNvSpPr txBox="1"/>
          <p:nvPr/>
        </p:nvSpPr>
        <p:spPr>
          <a:xfrm>
            <a:off x="8534088" y="4230687"/>
            <a:ext cx="36354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We kunnen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quantity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en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unit_prize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vermenigvuldigen om de turnover te krijgen.</a:t>
            </a:r>
          </a:p>
          <a:p>
            <a:pPr algn="r"/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Dit wordt dan een </a:t>
            </a:r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afgeleide meetwaarde</a:t>
            </a:r>
          </a:p>
        </p:txBody>
      </p:sp>
    </p:spTree>
    <p:extLst>
      <p:ext uri="{BB962C8B-B14F-4D97-AF65-F5344CB8AC3E}">
        <p14:creationId xmlns:p14="http://schemas.microsoft.com/office/powerpoint/2010/main" val="255233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598B42-7DD2-534B-BED8-423DD82EC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7">
            <a:extLst>
              <a:ext uri="{FF2B5EF4-FFF2-40B4-BE49-F238E27FC236}">
                <a16:creationId xmlns:a16="http://schemas.microsoft.com/office/drawing/2014/main" id="{1FC0D060-0573-9D31-C559-374C40B441CB}"/>
              </a:ext>
            </a:extLst>
          </p:cNvPr>
          <p:cNvSpPr txBox="1"/>
          <p:nvPr/>
        </p:nvSpPr>
        <p:spPr>
          <a:xfrm rot="16200000">
            <a:off x="-760560" y="982747"/>
            <a:ext cx="219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>
                <a:solidFill>
                  <a:schemeClr val="bg1"/>
                </a:solidFill>
                <a:latin typeface="+mn-lt"/>
              </a:rPr>
              <a:t>Jelle van Barneveld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EE42110D-1757-4D57-B9B6-C52EB62F8A93}"/>
              </a:ext>
            </a:extLst>
          </p:cNvPr>
          <p:cNvSpPr txBox="1"/>
          <p:nvPr/>
        </p:nvSpPr>
        <p:spPr>
          <a:xfrm>
            <a:off x="988290" y="-10754"/>
            <a:ext cx="11203710" cy="64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imes New Roman" charset="0"/>
              <a:buNone/>
            </a:pP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De </a:t>
            </a: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tijdsdimensie</a:t>
            </a: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 </a:t>
            </a: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als</a:t>
            </a: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 “linking pin” </a:t>
            </a: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tussen</a:t>
            </a: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 </a:t>
            </a: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feiten</a:t>
            </a:r>
            <a:endParaRPr lang="en-US" sz="3000" b="1" dirty="0">
              <a:solidFill>
                <a:srgbClr val="829C30"/>
              </a:solidFill>
              <a:latin typeface="Arial"/>
              <a:ea typeface="MS PGothic" charset="0"/>
            </a:endParaRPr>
          </a:p>
        </p:txBody>
      </p:sp>
      <p:cxnSp>
        <p:nvCxnSpPr>
          <p:cNvPr id="8" name="Straight Connector 10">
            <a:extLst>
              <a:ext uri="{FF2B5EF4-FFF2-40B4-BE49-F238E27FC236}">
                <a16:creationId xmlns:a16="http://schemas.microsoft.com/office/drawing/2014/main" id="{ECAD404A-8D90-DB2B-65D2-2A6A2A4EC8C9}"/>
              </a:ext>
            </a:extLst>
          </p:cNvPr>
          <p:cNvCxnSpPr>
            <a:cxnSpLocks/>
          </p:cNvCxnSpPr>
          <p:nvPr/>
        </p:nvCxnSpPr>
        <p:spPr>
          <a:xfrm>
            <a:off x="988290" y="812800"/>
            <a:ext cx="11203710" cy="0"/>
          </a:xfrm>
          <a:prstGeom prst="line">
            <a:avLst/>
          </a:prstGeom>
          <a:ln w="57150">
            <a:solidFill>
              <a:srgbClr val="829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CD5F4B4-EF46-5405-75B3-CA82414F0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343" y="858988"/>
            <a:ext cx="2318695" cy="33835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E84976-82F6-1855-0015-64F744A7F3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409" y="4242567"/>
            <a:ext cx="1870895" cy="2533157"/>
          </a:xfrm>
          <a:prstGeom prst="rect">
            <a:avLst/>
          </a:prstGeom>
        </p:spPr>
      </p:pic>
      <p:pic>
        <p:nvPicPr>
          <p:cNvPr id="19" name="Picture 1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6A5839C-A92E-4655-CC51-0672A94AE8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745" y="2092333"/>
            <a:ext cx="2085444" cy="495300"/>
          </a:xfrm>
          <a:prstGeom prst="rect">
            <a:avLst/>
          </a:prstGeom>
        </p:spPr>
      </p:pic>
      <p:pic>
        <p:nvPicPr>
          <p:cNvPr id="20" name="Picture 1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BA33206-503F-A24B-33BD-CA8181D91F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743200" y="2263806"/>
            <a:ext cx="2316795" cy="495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AFDCAD-022B-85F5-BDDC-CBD07CEB0D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8138" y="895629"/>
            <a:ext cx="1609488" cy="29908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3554279-B5CD-5DC7-9CD4-6C265BCB9D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6848" y="992524"/>
            <a:ext cx="2832345" cy="347683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2B106A8-C66E-35E8-56AB-1B41C5B87E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75607" y="4868852"/>
            <a:ext cx="1794239" cy="1778220"/>
          </a:xfrm>
          <a:prstGeom prst="rect">
            <a:avLst/>
          </a:prstGeom>
        </p:spPr>
      </p:pic>
      <p:pic>
        <p:nvPicPr>
          <p:cNvPr id="22" name="Picture 2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17E73E8-E6CC-8D24-308C-781A572D0F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90105">
            <a:off x="7433736" y="4904038"/>
            <a:ext cx="2405221" cy="495300"/>
          </a:xfrm>
          <a:prstGeom prst="rect">
            <a:avLst/>
          </a:prstGeom>
        </p:spPr>
      </p:pic>
      <p:pic>
        <p:nvPicPr>
          <p:cNvPr id="23" name="Afbeelding 3">
            <a:extLst>
              <a:ext uri="{FF2B5EF4-FFF2-40B4-BE49-F238E27FC236}">
                <a16:creationId xmlns:a16="http://schemas.microsoft.com/office/drawing/2014/main" id="{FB428463-A85E-7589-B3A8-2204A34068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25494" y="4868852"/>
            <a:ext cx="2026284" cy="1774848"/>
          </a:xfrm>
          <a:prstGeom prst="rect">
            <a:avLst/>
          </a:pr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BB8F45C-A76E-2DC9-BFE2-1428FABE19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385" y="5895287"/>
            <a:ext cx="2451687" cy="495300"/>
          </a:xfrm>
          <a:prstGeom prst="rect">
            <a:avLst/>
          </a:prstGeom>
        </p:spPr>
      </p:pic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0DC06C2-C9CE-14BD-505C-686E344C1E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67820">
            <a:off x="6729682" y="4440346"/>
            <a:ext cx="3563703" cy="495300"/>
          </a:xfrm>
          <a:prstGeom prst="rect">
            <a:avLst/>
          </a:prstGeom>
        </p:spPr>
      </p:pic>
      <p:pic>
        <p:nvPicPr>
          <p:cNvPr id="21" name="Picture 2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48A52F3-EB8F-20B4-9665-084E9D0FCB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30575">
            <a:off x="2529260" y="4673571"/>
            <a:ext cx="3146081" cy="49530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AD3A0B2-7D74-C83D-B28F-0E402B4031A1}"/>
              </a:ext>
            </a:extLst>
          </p:cNvPr>
          <p:cNvCxnSpPr>
            <a:cxnSpLocks/>
          </p:cNvCxnSpPr>
          <p:nvPr/>
        </p:nvCxnSpPr>
        <p:spPr>
          <a:xfrm>
            <a:off x="1309255" y="2675980"/>
            <a:ext cx="633845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hoek 14">
            <a:extLst>
              <a:ext uri="{FF2B5EF4-FFF2-40B4-BE49-F238E27FC236}">
                <a16:creationId xmlns:a16="http://schemas.microsoft.com/office/drawing/2014/main" id="{F094FD8F-03A2-8304-0FA0-37524F30A1A9}"/>
              </a:ext>
            </a:extLst>
          </p:cNvPr>
          <p:cNvSpPr/>
          <p:nvPr/>
        </p:nvSpPr>
        <p:spPr>
          <a:xfrm>
            <a:off x="1309255" y="1619571"/>
            <a:ext cx="779318" cy="209218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TextBox 10">
            <a:extLst>
              <a:ext uri="{FF2B5EF4-FFF2-40B4-BE49-F238E27FC236}">
                <a16:creationId xmlns:a16="http://schemas.microsoft.com/office/drawing/2014/main" id="{A86A4AC5-CCC7-F533-E69E-817FF2FD0CE6}"/>
              </a:ext>
            </a:extLst>
          </p:cNvPr>
          <p:cNvSpPr txBox="1"/>
          <p:nvPr/>
        </p:nvSpPr>
        <p:spPr>
          <a:xfrm>
            <a:off x="2649648" y="1519231"/>
            <a:ext cx="2075225" cy="551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500" dirty="0">
                <a:latin typeface="Arial" panose="020B0604020202020204" pitchFamily="34" charset="0"/>
                <a:cs typeface="Arial" panose="020B0604020202020204" pitchFamily="34" charset="0"/>
              </a:rPr>
              <a:t>Afgeleide dimensiewaarde</a:t>
            </a:r>
            <a:endParaRPr lang="nl-NL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01C755A-423F-F521-684C-1ECC891BC21F}"/>
              </a:ext>
            </a:extLst>
          </p:cNvPr>
          <p:cNvCxnSpPr>
            <a:cxnSpLocks/>
          </p:cNvCxnSpPr>
          <p:nvPr/>
        </p:nvCxnSpPr>
        <p:spPr>
          <a:xfrm>
            <a:off x="2088573" y="1724180"/>
            <a:ext cx="561075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hoek 14">
            <a:extLst>
              <a:ext uri="{FF2B5EF4-FFF2-40B4-BE49-F238E27FC236}">
                <a16:creationId xmlns:a16="http://schemas.microsoft.com/office/drawing/2014/main" id="{16A402D1-A8DC-5E62-BE5B-149AEADEB171}"/>
              </a:ext>
            </a:extLst>
          </p:cNvPr>
          <p:cNvSpPr/>
          <p:nvPr/>
        </p:nvSpPr>
        <p:spPr>
          <a:xfrm>
            <a:off x="5189546" y="4024778"/>
            <a:ext cx="1086267" cy="343311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TextBox 10">
            <a:extLst>
              <a:ext uri="{FF2B5EF4-FFF2-40B4-BE49-F238E27FC236}">
                <a16:creationId xmlns:a16="http://schemas.microsoft.com/office/drawing/2014/main" id="{8F1BFE28-B0A9-F879-363B-4E4CB8504548}"/>
              </a:ext>
            </a:extLst>
          </p:cNvPr>
          <p:cNvSpPr txBox="1"/>
          <p:nvPr/>
        </p:nvSpPr>
        <p:spPr>
          <a:xfrm>
            <a:off x="4667136" y="4631775"/>
            <a:ext cx="23016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500" dirty="0">
                <a:latin typeface="Arial" panose="020B0604020202020204" pitchFamily="34" charset="0"/>
                <a:cs typeface="Arial" panose="020B0604020202020204" pitchFamily="34" charset="0"/>
              </a:rPr>
              <a:t>Afgeleide meetwaarde</a:t>
            </a:r>
            <a:endParaRPr lang="nl-NL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5CD1690-1D5E-131D-4953-82625F293557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5732680" y="4368089"/>
            <a:ext cx="0" cy="338343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10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E87E8E-59D1-33A8-D13D-3048CC722F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7">
            <a:extLst>
              <a:ext uri="{FF2B5EF4-FFF2-40B4-BE49-F238E27FC236}">
                <a16:creationId xmlns:a16="http://schemas.microsoft.com/office/drawing/2014/main" id="{17854405-D820-AEA4-8379-3299E9DB3C28}"/>
              </a:ext>
            </a:extLst>
          </p:cNvPr>
          <p:cNvSpPr txBox="1"/>
          <p:nvPr/>
        </p:nvSpPr>
        <p:spPr>
          <a:xfrm rot="16200000">
            <a:off x="-760560" y="982747"/>
            <a:ext cx="219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>
                <a:solidFill>
                  <a:schemeClr val="bg1"/>
                </a:solidFill>
                <a:latin typeface="+mn-lt"/>
              </a:rPr>
              <a:t>Jelle van Barneveld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5EC4B28D-B287-9336-FD0A-F5976282010F}"/>
              </a:ext>
            </a:extLst>
          </p:cNvPr>
          <p:cNvSpPr txBox="1"/>
          <p:nvPr/>
        </p:nvSpPr>
        <p:spPr>
          <a:xfrm>
            <a:off x="988290" y="-10754"/>
            <a:ext cx="11203710" cy="64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imes New Roman" charset="0"/>
              <a:buNone/>
            </a:pP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De </a:t>
            </a: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tijdsdimensie</a:t>
            </a: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 </a:t>
            </a: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als</a:t>
            </a: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 “linking pin” </a:t>
            </a: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tussen</a:t>
            </a: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 </a:t>
            </a: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feiten</a:t>
            </a:r>
            <a:endParaRPr lang="en-US" sz="3000" b="1" dirty="0">
              <a:solidFill>
                <a:srgbClr val="829C30"/>
              </a:solidFill>
              <a:latin typeface="Arial"/>
              <a:ea typeface="MS PGothic" charset="0"/>
            </a:endParaRPr>
          </a:p>
        </p:txBody>
      </p:sp>
      <p:cxnSp>
        <p:nvCxnSpPr>
          <p:cNvPr id="8" name="Straight Connector 10">
            <a:extLst>
              <a:ext uri="{FF2B5EF4-FFF2-40B4-BE49-F238E27FC236}">
                <a16:creationId xmlns:a16="http://schemas.microsoft.com/office/drawing/2014/main" id="{85A12AA9-BB0B-B973-1A3E-077E2332E84D}"/>
              </a:ext>
            </a:extLst>
          </p:cNvPr>
          <p:cNvCxnSpPr>
            <a:cxnSpLocks/>
          </p:cNvCxnSpPr>
          <p:nvPr/>
        </p:nvCxnSpPr>
        <p:spPr>
          <a:xfrm>
            <a:off x="988290" y="812800"/>
            <a:ext cx="11203710" cy="0"/>
          </a:xfrm>
          <a:prstGeom prst="line">
            <a:avLst/>
          </a:prstGeom>
          <a:ln w="57150">
            <a:solidFill>
              <a:srgbClr val="829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4CC97C3-5734-2242-D00E-3007A3E1C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343" y="858988"/>
            <a:ext cx="2318695" cy="33835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287E4A-97A6-5BF5-71E7-EEB2258088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409" y="4242567"/>
            <a:ext cx="1870895" cy="2533157"/>
          </a:xfrm>
          <a:prstGeom prst="rect">
            <a:avLst/>
          </a:prstGeom>
        </p:spPr>
      </p:pic>
      <p:pic>
        <p:nvPicPr>
          <p:cNvPr id="19" name="Picture 1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D8236DA-8943-0A60-20FB-DB30BD82F8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745" y="2092333"/>
            <a:ext cx="2085444" cy="495300"/>
          </a:xfrm>
          <a:prstGeom prst="rect">
            <a:avLst/>
          </a:prstGeom>
        </p:spPr>
      </p:pic>
      <p:pic>
        <p:nvPicPr>
          <p:cNvPr id="20" name="Picture 1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C6700B5-7C24-49AA-AB30-B48A5BEDA6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743200" y="2263806"/>
            <a:ext cx="2316795" cy="495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C3AA8E-9FC1-93BF-4F6A-E57391AEAE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8138" y="895629"/>
            <a:ext cx="1609488" cy="29908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FB7E208-BCAE-C468-46EB-F8BA415797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6848" y="992524"/>
            <a:ext cx="2832345" cy="347683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CD0F155-3822-A165-2221-F69B38B3AB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75607" y="4868852"/>
            <a:ext cx="1794239" cy="1778220"/>
          </a:xfrm>
          <a:prstGeom prst="rect">
            <a:avLst/>
          </a:prstGeom>
        </p:spPr>
      </p:pic>
      <p:pic>
        <p:nvPicPr>
          <p:cNvPr id="22" name="Picture 2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D8C2E40-D308-19C9-A5EB-9E7A105FDD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90105">
            <a:off x="7433736" y="4904038"/>
            <a:ext cx="2405221" cy="495300"/>
          </a:xfrm>
          <a:prstGeom prst="rect">
            <a:avLst/>
          </a:prstGeom>
        </p:spPr>
      </p:pic>
      <p:pic>
        <p:nvPicPr>
          <p:cNvPr id="23" name="Afbeelding 3">
            <a:extLst>
              <a:ext uri="{FF2B5EF4-FFF2-40B4-BE49-F238E27FC236}">
                <a16:creationId xmlns:a16="http://schemas.microsoft.com/office/drawing/2014/main" id="{57E54A7D-3297-F5E4-F0C5-7F69477EC7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25494" y="4868852"/>
            <a:ext cx="2026284" cy="1774848"/>
          </a:xfrm>
          <a:prstGeom prst="rect">
            <a:avLst/>
          </a:pr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71A417B-3FD8-CF5E-9E81-B450064602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385" y="5895287"/>
            <a:ext cx="2451687" cy="495300"/>
          </a:xfrm>
          <a:prstGeom prst="rect">
            <a:avLst/>
          </a:prstGeom>
        </p:spPr>
      </p:pic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4EAABF0-A924-13B7-11E8-866F84C74C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67820">
            <a:off x="6729682" y="4440346"/>
            <a:ext cx="3563703" cy="495300"/>
          </a:xfrm>
          <a:prstGeom prst="rect">
            <a:avLst/>
          </a:prstGeom>
        </p:spPr>
      </p:pic>
      <p:pic>
        <p:nvPicPr>
          <p:cNvPr id="21" name="Picture 2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3ED388A-8156-668D-E5A7-9E4C24C7A4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30575">
            <a:off x="2529260" y="4673571"/>
            <a:ext cx="3146081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3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kstvak 7">
            <a:extLst>
              <a:ext uri="{FF2B5EF4-FFF2-40B4-BE49-F238E27FC236}">
                <a16:creationId xmlns:a16="http://schemas.microsoft.com/office/drawing/2014/main" id="{44D485DA-CE64-C41D-89EA-EE617D435320}"/>
              </a:ext>
            </a:extLst>
          </p:cNvPr>
          <p:cNvSpPr txBox="1"/>
          <p:nvPr/>
        </p:nvSpPr>
        <p:spPr>
          <a:xfrm rot="16200000">
            <a:off x="-760560" y="982747"/>
            <a:ext cx="219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>
                <a:solidFill>
                  <a:schemeClr val="bg1"/>
                </a:solidFill>
                <a:latin typeface="+mn-lt"/>
              </a:rPr>
              <a:t>Jelle van Barneveld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EDCCC3-C624-3C91-839D-DE2C9E9543F6}"/>
              </a:ext>
            </a:extLst>
          </p:cNvPr>
          <p:cNvSpPr txBox="1"/>
          <p:nvPr/>
        </p:nvSpPr>
        <p:spPr>
          <a:xfrm>
            <a:off x="988290" y="-10754"/>
            <a:ext cx="11203710" cy="64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imes New Roman" charset="0"/>
              <a:buNone/>
            </a:pP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Verschillende</a:t>
            </a: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 </a:t>
            </a: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detailniveaus</a:t>
            </a: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 </a:t>
            </a: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afhandelen</a:t>
            </a:r>
            <a:endParaRPr lang="en-US" sz="3000" b="1" dirty="0">
              <a:solidFill>
                <a:srgbClr val="829C30"/>
              </a:solidFill>
              <a:latin typeface="Arial"/>
              <a:ea typeface="MS PGothic" charset="0"/>
            </a:endParaRPr>
          </a:p>
        </p:txBody>
      </p:sp>
      <p:cxnSp>
        <p:nvCxnSpPr>
          <p:cNvPr id="21" name="Straight Connector 10">
            <a:extLst>
              <a:ext uri="{FF2B5EF4-FFF2-40B4-BE49-F238E27FC236}">
                <a16:creationId xmlns:a16="http://schemas.microsoft.com/office/drawing/2014/main" id="{16F47CF1-82F7-0D2E-2164-A8F4F4DFB2FA}"/>
              </a:ext>
            </a:extLst>
          </p:cNvPr>
          <p:cNvCxnSpPr>
            <a:cxnSpLocks/>
          </p:cNvCxnSpPr>
          <p:nvPr/>
        </p:nvCxnSpPr>
        <p:spPr>
          <a:xfrm>
            <a:off x="988290" y="786250"/>
            <a:ext cx="11203710" cy="0"/>
          </a:xfrm>
          <a:prstGeom prst="line">
            <a:avLst/>
          </a:prstGeom>
          <a:ln w="57150">
            <a:solidFill>
              <a:srgbClr val="829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kstvak 30">
            <a:extLst>
              <a:ext uri="{FF2B5EF4-FFF2-40B4-BE49-F238E27FC236}">
                <a16:creationId xmlns:a16="http://schemas.microsoft.com/office/drawing/2014/main" id="{BD732852-2D1A-9120-7484-C3409BBFCB7C}"/>
              </a:ext>
            </a:extLst>
          </p:cNvPr>
          <p:cNvSpPr txBox="1"/>
          <p:nvPr/>
        </p:nvSpPr>
        <p:spPr>
          <a:xfrm>
            <a:off x="988290" y="796370"/>
            <a:ext cx="112037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l-NL" dirty="0"/>
              <a:t>Stel dat bonussen alleen per maand, en niet per datum geregistreerd worden.</a:t>
            </a:r>
          </a:p>
          <a:p>
            <a:pPr algn="ctr"/>
            <a:r>
              <a:rPr lang="nl-NL" dirty="0"/>
              <a:t>Dan heeft de feittabel BONUS geen PK-FK-associatie meer met de dimensietabel DATE.</a:t>
            </a:r>
          </a:p>
          <a:p>
            <a:pPr algn="ctr"/>
            <a:r>
              <a:rPr lang="nl-NL" dirty="0"/>
              <a:t>Dit kan je oplossen op 2 manieren.</a:t>
            </a:r>
          </a:p>
        </p:txBody>
      </p:sp>
      <p:cxnSp>
        <p:nvCxnSpPr>
          <p:cNvPr id="6" name="Straight Connector 10">
            <a:extLst>
              <a:ext uri="{FF2B5EF4-FFF2-40B4-BE49-F238E27FC236}">
                <a16:creationId xmlns:a16="http://schemas.microsoft.com/office/drawing/2014/main" id="{6A0E1858-BC94-47B7-6515-3B97D1F076A5}"/>
              </a:ext>
            </a:extLst>
          </p:cNvPr>
          <p:cNvCxnSpPr>
            <a:cxnSpLocks/>
          </p:cNvCxnSpPr>
          <p:nvPr/>
        </p:nvCxnSpPr>
        <p:spPr>
          <a:xfrm>
            <a:off x="988290" y="1733559"/>
            <a:ext cx="11203710" cy="0"/>
          </a:xfrm>
          <a:prstGeom prst="line">
            <a:avLst/>
          </a:prstGeom>
          <a:ln w="57150">
            <a:solidFill>
              <a:srgbClr val="829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0">
            <a:extLst>
              <a:ext uri="{FF2B5EF4-FFF2-40B4-BE49-F238E27FC236}">
                <a16:creationId xmlns:a16="http://schemas.microsoft.com/office/drawing/2014/main" id="{3CEB1670-A34E-2A8E-2E92-DD8BA9F36201}"/>
              </a:ext>
            </a:extLst>
          </p:cNvPr>
          <p:cNvCxnSpPr>
            <a:cxnSpLocks/>
          </p:cNvCxnSpPr>
          <p:nvPr/>
        </p:nvCxnSpPr>
        <p:spPr>
          <a:xfrm flipV="1">
            <a:off x="6733309" y="1733559"/>
            <a:ext cx="0" cy="5124441"/>
          </a:xfrm>
          <a:prstGeom prst="line">
            <a:avLst/>
          </a:prstGeom>
          <a:ln w="57150">
            <a:solidFill>
              <a:srgbClr val="829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">
            <a:extLst>
              <a:ext uri="{FF2B5EF4-FFF2-40B4-BE49-F238E27FC236}">
                <a16:creationId xmlns:a16="http://schemas.microsoft.com/office/drawing/2014/main" id="{1839E61B-5E60-7281-6ADC-6A5F9FE77EAE}"/>
              </a:ext>
            </a:extLst>
          </p:cNvPr>
          <p:cNvSpPr txBox="1"/>
          <p:nvPr/>
        </p:nvSpPr>
        <p:spPr>
          <a:xfrm>
            <a:off x="1545489" y="1745121"/>
            <a:ext cx="4948329" cy="46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imes New Roman" charset="0"/>
              <a:buNone/>
            </a:pPr>
            <a:r>
              <a:rPr lang="en-US" sz="2000" dirty="0">
                <a:latin typeface="Arial"/>
                <a:ea typeface="MS PGothic" charset="0"/>
              </a:rPr>
              <a:t>“Snowflaking”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7271DFE-FCB0-84E0-83A2-0FC0F7E2E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544" y="2324379"/>
            <a:ext cx="1571844" cy="192431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4CF3DD7-B09F-9647-F363-755388E95C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0253" y="4592041"/>
            <a:ext cx="1375092" cy="118232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B03553C-0CBF-9033-DC9E-9D9BF5096B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8103" y="4864998"/>
            <a:ext cx="1375097" cy="99106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21F2AD0-B5CF-A238-0AC8-6FDCFC26A2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7754" y="2468847"/>
            <a:ext cx="1086002" cy="866896"/>
          </a:xfrm>
          <a:prstGeom prst="rect">
            <a:avLst/>
          </a:prstGeom>
        </p:spPr>
      </p:pic>
      <p:pic>
        <p:nvPicPr>
          <p:cNvPr id="32" name="Picture 3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39E3AFF-9B55-989D-4AB5-428B29E4A4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618754" y="4366353"/>
            <a:ext cx="873794" cy="495300"/>
          </a:xfrm>
          <a:prstGeom prst="rect">
            <a:avLst/>
          </a:prstGeom>
        </p:spPr>
      </p:pic>
      <p:pic>
        <p:nvPicPr>
          <p:cNvPr id="33" name="Picture 3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CF87010-7259-84B2-68A3-128AA47980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119" y="5112879"/>
            <a:ext cx="1880754" cy="495300"/>
          </a:xfrm>
          <a:prstGeom prst="rect">
            <a:avLst/>
          </a:prstGeom>
        </p:spPr>
      </p:pic>
      <p:sp>
        <p:nvSpPr>
          <p:cNvPr id="34" name="TextBox 1">
            <a:extLst>
              <a:ext uri="{FF2B5EF4-FFF2-40B4-BE49-F238E27FC236}">
                <a16:creationId xmlns:a16="http://schemas.microsoft.com/office/drawing/2014/main" id="{1962E214-C19D-DF78-D582-D67F532E5302}"/>
              </a:ext>
            </a:extLst>
          </p:cNvPr>
          <p:cNvSpPr txBox="1"/>
          <p:nvPr/>
        </p:nvSpPr>
        <p:spPr>
          <a:xfrm>
            <a:off x="1305998" y="5930601"/>
            <a:ext cx="4948329" cy="794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imes New Roman" charset="0"/>
              <a:buNone/>
            </a:pPr>
            <a:r>
              <a:rPr lang="en-US" dirty="0">
                <a:latin typeface="Arial"/>
                <a:ea typeface="MS PGothic" charset="0"/>
              </a:rPr>
              <a:t>Je </a:t>
            </a:r>
            <a:r>
              <a:rPr lang="en-US" dirty="0" err="1">
                <a:latin typeface="Arial"/>
                <a:ea typeface="MS PGothic" charset="0"/>
              </a:rPr>
              <a:t>associeert</a:t>
            </a:r>
            <a:r>
              <a:rPr lang="en-US" dirty="0">
                <a:latin typeface="Arial"/>
                <a:ea typeface="MS PGothic" charset="0"/>
              </a:rPr>
              <a:t> </a:t>
            </a:r>
            <a:r>
              <a:rPr lang="en-US" dirty="0" err="1">
                <a:latin typeface="Arial"/>
                <a:ea typeface="MS PGothic" charset="0"/>
              </a:rPr>
              <a:t>dimensies</a:t>
            </a:r>
            <a:r>
              <a:rPr lang="en-US" dirty="0">
                <a:latin typeface="Arial"/>
                <a:ea typeface="MS PGothic" charset="0"/>
              </a:rPr>
              <a:t> met </a:t>
            </a:r>
            <a:r>
              <a:rPr lang="en-US" dirty="0" err="1">
                <a:latin typeface="Arial"/>
                <a:ea typeface="MS PGothic" charset="0"/>
              </a:rPr>
              <a:t>elkaar</a:t>
            </a:r>
            <a:endParaRPr lang="en-US" dirty="0">
              <a:latin typeface="Arial"/>
              <a:ea typeface="MS PGothic" charset="0"/>
            </a:endParaRPr>
          </a:p>
          <a:p>
            <a:pPr algn="ctr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imes New Roman" charset="0"/>
              <a:buNone/>
            </a:pPr>
            <a:r>
              <a:rPr lang="en-US" dirty="0" err="1">
                <a:latin typeface="Arial"/>
                <a:ea typeface="MS PGothic" charset="0"/>
              </a:rPr>
              <a:t>Nadeel</a:t>
            </a:r>
            <a:r>
              <a:rPr lang="en-US" dirty="0">
                <a:latin typeface="Arial"/>
                <a:ea typeface="MS PGothic" charset="0"/>
              </a:rPr>
              <a:t>: </a:t>
            </a:r>
            <a:r>
              <a:rPr lang="en-US" dirty="0" err="1">
                <a:latin typeface="Arial"/>
                <a:ea typeface="MS PGothic" charset="0"/>
              </a:rPr>
              <a:t>analysesnelheid</a:t>
            </a:r>
            <a:endParaRPr lang="en-US" dirty="0">
              <a:latin typeface="Arial"/>
              <a:ea typeface="MS PGothic" charset="0"/>
            </a:endParaRPr>
          </a:p>
        </p:txBody>
      </p:sp>
      <p:pic>
        <p:nvPicPr>
          <p:cNvPr id="35" name="Picture 3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EA4AF97-CA0D-F275-1E9E-5F26048670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412927" y="3717018"/>
            <a:ext cx="1505610" cy="495300"/>
          </a:xfrm>
          <a:prstGeom prst="rect">
            <a:avLst/>
          </a:prstGeom>
        </p:spPr>
      </p:pic>
      <p:sp>
        <p:nvSpPr>
          <p:cNvPr id="36" name="TextBox 1">
            <a:extLst>
              <a:ext uri="{FF2B5EF4-FFF2-40B4-BE49-F238E27FC236}">
                <a16:creationId xmlns:a16="http://schemas.microsoft.com/office/drawing/2014/main" id="{43E9E955-F166-0777-CC7D-DB8083954F1E}"/>
              </a:ext>
            </a:extLst>
          </p:cNvPr>
          <p:cNvSpPr txBox="1"/>
          <p:nvPr/>
        </p:nvSpPr>
        <p:spPr>
          <a:xfrm>
            <a:off x="6786775" y="1719700"/>
            <a:ext cx="5254060" cy="46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imes New Roman" charset="0"/>
              <a:buNone/>
            </a:pPr>
            <a:r>
              <a:rPr lang="en-US" sz="2000" dirty="0">
                <a:latin typeface="Arial"/>
                <a:ea typeface="MS PGothic" charset="0"/>
              </a:rPr>
              <a:t>Nieuw </a:t>
            </a:r>
            <a:r>
              <a:rPr lang="en-US" sz="2000" dirty="0" err="1">
                <a:latin typeface="Arial"/>
                <a:ea typeface="MS PGothic" charset="0"/>
              </a:rPr>
              <a:t>attribuut</a:t>
            </a:r>
            <a:r>
              <a:rPr lang="en-US" sz="2000" dirty="0">
                <a:latin typeface="Arial"/>
                <a:ea typeface="MS PGothic" charset="0"/>
              </a:rPr>
              <a:t> in </a:t>
            </a:r>
            <a:r>
              <a:rPr lang="en-US" sz="2000" dirty="0" err="1">
                <a:latin typeface="Arial"/>
                <a:ea typeface="MS PGothic" charset="0"/>
              </a:rPr>
              <a:t>feit</a:t>
            </a:r>
            <a:endParaRPr lang="en-US" sz="2000" dirty="0">
              <a:latin typeface="Arial"/>
              <a:ea typeface="MS PGothic" charset="0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8AF31ED4-1EC4-6F91-07BC-A97F5681EF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53683" y="2346665"/>
            <a:ext cx="1732922" cy="2370806"/>
          </a:xfrm>
          <a:prstGeom prst="rect">
            <a:avLst/>
          </a:prstGeom>
        </p:spPr>
      </p:pic>
      <p:pic>
        <p:nvPicPr>
          <p:cNvPr id="44" name="Picture 4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EDDE3B8-8351-60EC-251D-555B4A17C3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153829" y="4851112"/>
            <a:ext cx="873794" cy="4953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4102A518-02D7-2F5B-8D28-B8BA5C04D3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86774" y="5361631"/>
            <a:ext cx="1663020" cy="92221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7BA2F0C2-9AB8-C0B0-4281-976759259D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6861" y="4468161"/>
            <a:ext cx="1375092" cy="118232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45162DC4-3C43-03B3-8957-DD85EAA416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34362" y="2344967"/>
            <a:ext cx="1086002" cy="866896"/>
          </a:xfrm>
          <a:prstGeom prst="rect">
            <a:avLst/>
          </a:prstGeom>
        </p:spPr>
      </p:pic>
      <p:pic>
        <p:nvPicPr>
          <p:cNvPr id="49" name="Picture 4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3F6B3D6-5DC7-29CA-877D-64D85D4F2E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299535" y="3593138"/>
            <a:ext cx="1505610" cy="495300"/>
          </a:xfrm>
          <a:prstGeom prst="rect">
            <a:avLst/>
          </a:prstGeom>
        </p:spPr>
      </p:pic>
      <p:sp>
        <p:nvSpPr>
          <p:cNvPr id="50" name="Rechthoek 11">
            <a:extLst>
              <a:ext uri="{FF2B5EF4-FFF2-40B4-BE49-F238E27FC236}">
                <a16:creationId xmlns:a16="http://schemas.microsoft.com/office/drawing/2014/main" id="{C06AD547-EC22-E1F7-39D8-B32117955ECC}"/>
              </a:ext>
            </a:extLst>
          </p:cNvPr>
          <p:cNvSpPr/>
          <p:nvPr/>
        </p:nvSpPr>
        <p:spPr>
          <a:xfrm>
            <a:off x="6941110" y="3628256"/>
            <a:ext cx="1087054" cy="1955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51" name="Picture 5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6F6C896-216A-6C7B-346F-4C63963A9B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62109">
            <a:off x="8415654" y="4610786"/>
            <a:ext cx="2269920" cy="495300"/>
          </a:xfrm>
          <a:prstGeom prst="rect">
            <a:avLst/>
          </a:prstGeom>
        </p:spPr>
      </p:pic>
      <p:sp>
        <p:nvSpPr>
          <p:cNvPr id="52" name="TextBox 1">
            <a:extLst>
              <a:ext uri="{FF2B5EF4-FFF2-40B4-BE49-F238E27FC236}">
                <a16:creationId xmlns:a16="http://schemas.microsoft.com/office/drawing/2014/main" id="{A9950851-8F87-B51B-59FE-A70EA29BE99C}"/>
              </a:ext>
            </a:extLst>
          </p:cNvPr>
          <p:cNvSpPr txBox="1"/>
          <p:nvPr/>
        </p:nvSpPr>
        <p:spPr>
          <a:xfrm>
            <a:off x="7076449" y="6298112"/>
            <a:ext cx="4948329" cy="423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imes New Roman" charset="0"/>
              <a:buNone/>
            </a:pPr>
            <a:r>
              <a:rPr lang="nl-NL" dirty="0">
                <a:latin typeface="Arial"/>
                <a:ea typeface="MS PGothic" charset="0"/>
              </a:rPr>
              <a:t>Nadeel: je datamodel wordt complexer</a:t>
            </a:r>
            <a:endParaRPr lang="en-US" dirty="0">
              <a:latin typeface="Arial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55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4" grpId="0"/>
      <p:bldP spid="36" grpId="0"/>
      <p:bldP spid="50" grpId="0" animBg="1"/>
      <p:bldP spid="5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8836E-6531-B080-70A6-CD4B29887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1364" y="6381345"/>
            <a:ext cx="2743200" cy="365125"/>
          </a:xfrm>
        </p:spPr>
        <p:txBody>
          <a:bodyPr/>
          <a:lstStyle/>
          <a:p>
            <a:fld id="{587C737D-49A5-4740-8401-0C4DFF2B9D4A}" type="slidenum">
              <a:rPr lang="nl-NL" smtClean="0"/>
              <a:pPr/>
              <a:t>15</a:t>
            </a:fld>
            <a:endParaRPr lang="nl-NL"/>
          </a:p>
        </p:txBody>
      </p:sp>
      <p:sp>
        <p:nvSpPr>
          <p:cNvPr id="7" name="Tekstvak 7">
            <a:extLst>
              <a:ext uri="{FF2B5EF4-FFF2-40B4-BE49-F238E27FC236}">
                <a16:creationId xmlns:a16="http://schemas.microsoft.com/office/drawing/2014/main" id="{44D485DA-CE64-C41D-89EA-EE617D435320}"/>
              </a:ext>
            </a:extLst>
          </p:cNvPr>
          <p:cNvSpPr txBox="1"/>
          <p:nvPr/>
        </p:nvSpPr>
        <p:spPr>
          <a:xfrm rot="16200000">
            <a:off x="-760560" y="982747"/>
            <a:ext cx="219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>
                <a:solidFill>
                  <a:schemeClr val="bg1"/>
                </a:solidFill>
                <a:latin typeface="+mn-lt"/>
              </a:rPr>
              <a:t>Jelle van Barneveld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EDCCC3-C624-3C91-839D-DE2C9E9543F6}"/>
              </a:ext>
            </a:extLst>
          </p:cNvPr>
          <p:cNvSpPr txBox="1"/>
          <p:nvPr/>
        </p:nvSpPr>
        <p:spPr>
          <a:xfrm>
            <a:off x="988290" y="-10754"/>
            <a:ext cx="11203710" cy="64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imes New Roman" charset="0"/>
              <a:buNone/>
            </a:pP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Laatste</a:t>
            </a: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 </a:t>
            </a: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stap</a:t>
            </a: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: </a:t>
            </a: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maak</a:t>
            </a: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 per </a:t>
            </a: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dimensietabel</a:t>
            </a: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 </a:t>
            </a: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een</a:t>
            </a: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 ETL-schema</a:t>
            </a:r>
          </a:p>
        </p:txBody>
      </p:sp>
      <p:cxnSp>
        <p:nvCxnSpPr>
          <p:cNvPr id="21" name="Straight Connector 10">
            <a:extLst>
              <a:ext uri="{FF2B5EF4-FFF2-40B4-BE49-F238E27FC236}">
                <a16:creationId xmlns:a16="http://schemas.microsoft.com/office/drawing/2014/main" id="{16F47CF1-82F7-0D2E-2164-A8F4F4DFB2FA}"/>
              </a:ext>
            </a:extLst>
          </p:cNvPr>
          <p:cNvCxnSpPr>
            <a:cxnSpLocks/>
          </p:cNvCxnSpPr>
          <p:nvPr/>
        </p:nvCxnSpPr>
        <p:spPr>
          <a:xfrm>
            <a:off x="988290" y="702275"/>
            <a:ext cx="11203710" cy="0"/>
          </a:xfrm>
          <a:prstGeom prst="line">
            <a:avLst/>
          </a:prstGeom>
          <a:ln w="57150">
            <a:solidFill>
              <a:srgbClr val="829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10">
            <a:extLst>
              <a:ext uri="{FF2B5EF4-FFF2-40B4-BE49-F238E27FC236}">
                <a16:creationId xmlns:a16="http://schemas.microsoft.com/office/drawing/2014/main" id="{FB127322-BEE4-EFEE-D5B2-6857D4DCDBF1}"/>
              </a:ext>
            </a:extLst>
          </p:cNvPr>
          <p:cNvCxnSpPr>
            <a:cxnSpLocks/>
          </p:cNvCxnSpPr>
          <p:nvPr/>
        </p:nvCxnSpPr>
        <p:spPr>
          <a:xfrm>
            <a:off x="868053" y="1575134"/>
            <a:ext cx="11203710" cy="0"/>
          </a:xfrm>
          <a:prstGeom prst="line">
            <a:avLst/>
          </a:prstGeom>
          <a:ln w="57150">
            <a:solidFill>
              <a:srgbClr val="829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vak 7">
            <a:extLst>
              <a:ext uri="{FF2B5EF4-FFF2-40B4-BE49-F238E27FC236}">
                <a16:creationId xmlns:a16="http://schemas.microsoft.com/office/drawing/2014/main" id="{15277E48-9B40-F8F1-4AA4-031D39AC17F8}"/>
              </a:ext>
            </a:extLst>
          </p:cNvPr>
          <p:cNvSpPr txBox="1"/>
          <p:nvPr/>
        </p:nvSpPr>
        <p:spPr>
          <a:xfrm>
            <a:off x="1000577" y="800580"/>
            <a:ext cx="110711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l-NL" dirty="0"/>
              <a:t>ETL-schema’s geven weer welke datastromen er nodig zijn om van SDM- naar DWH-tabellen te komen</a:t>
            </a:r>
          </a:p>
          <a:p>
            <a:pPr algn="ctr"/>
            <a:r>
              <a:rPr lang="nl-NL" dirty="0"/>
              <a:t>Per dimensie- en feittabel moet een ETL-schema getekend worden.</a:t>
            </a: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1214F197-AB09-6655-100E-C0BBC63A7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290" y="1637546"/>
            <a:ext cx="2202779" cy="3040199"/>
          </a:xfrm>
          <a:prstGeom prst="rect">
            <a:avLst/>
          </a:prstGeom>
        </p:spPr>
      </p:pic>
      <p:sp>
        <p:nvSpPr>
          <p:cNvPr id="14" name="Rechthoek 13">
            <a:extLst>
              <a:ext uri="{FF2B5EF4-FFF2-40B4-BE49-F238E27FC236}">
                <a16:creationId xmlns:a16="http://schemas.microsoft.com/office/drawing/2014/main" id="{A5BB38C1-51EE-4923-1D30-0760BE303424}"/>
              </a:ext>
            </a:extLst>
          </p:cNvPr>
          <p:cNvSpPr/>
          <p:nvPr/>
        </p:nvSpPr>
        <p:spPr>
          <a:xfrm>
            <a:off x="3293707" y="1706748"/>
            <a:ext cx="4749282" cy="32291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E006AFDD-BC81-BF14-655C-BE6BEC27B1FB}"/>
              </a:ext>
            </a:extLst>
          </p:cNvPr>
          <p:cNvCxnSpPr>
            <a:cxnSpLocks/>
          </p:cNvCxnSpPr>
          <p:nvPr/>
        </p:nvCxnSpPr>
        <p:spPr>
          <a:xfrm flipV="1">
            <a:off x="1623527" y="2388637"/>
            <a:ext cx="6609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24C93F95-FCE9-9704-E328-AFDE50824518}"/>
              </a:ext>
            </a:extLst>
          </p:cNvPr>
          <p:cNvCxnSpPr>
            <a:cxnSpLocks/>
          </p:cNvCxnSpPr>
          <p:nvPr/>
        </p:nvCxnSpPr>
        <p:spPr>
          <a:xfrm>
            <a:off x="1991998" y="2699657"/>
            <a:ext cx="63309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4C47E340-03D8-7F49-2999-D16A13CB4686}"/>
              </a:ext>
            </a:extLst>
          </p:cNvPr>
          <p:cNvCxnSpPr>
            <a:cxnSpLocks/>
          </p:cNvCxnSpPr>
          <p:nvPr/>
        </p:nvCxnSpPr>
        <p:spPr>
          <a:xfrm>
            <a:off x="2498961" y="3010678"/>
            <a:ext cx="5889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Rechte verbindingslijn met pijl 22">
            <a:extLst>
              <a:ext uri="{FF2B5EF4-FFF2-40B4-BE49-F238E27FC236}">
                <a16:creationId xmlns:a16="http://schemas.microsoft.com/office/drawing/2014/main" id="{7B078322-FC1F-F610-CDBA-DF342BA000F9}"/>
              </a:ext>
            </a:extLst>
          </p:cNvPr>
          <p:cNvCxnSpPr>
            <a:cxnSpLocks/>
          </p:cNvCxnSpPr>
          <p:nvPr/>
        </p:nvCxnSpPr>
        <p:spPr>
          <a:xfrm>
            <a:off x="2433647" y="3321698"/>
            <a:ext cx="5889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Rechte verbindingslijn met pijl 24">
            <a:extLst>
              <a:ext uri="{FF2B5EF4-FFF2-40B4-BE49-F238E27FC236}">
                <a16:creationId xmlns:a16="http://schemas.microsoft.com/office/drawing/2014/main" id="{06A966B0-A8D9-9EAB-1270-79139C683D54}"/>
              </a:ext>
            </a:extLst>
          </p:cNvPr>
          <p:cNvCxnSpPr>
            <a:cxnSpLocks/>
          </p:cNvCxnSpPr>
          <p:nvPr/>
        </p:nvCxnSpPr>
        <p:spPr>
          <a:xfrm>
            <a:off x="1904912" y="3670041"/>
            <a:ext cx="6483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Rechte verbindingslijn met pijl 26">
            <a:extLst>
              <a:ext uri="{FF2B5EF4-FFF2-40B4-BE49-F238E27FC236}">
                <a16:creationId xmlns:a16="http://schemas.microsoft.com/office/drawing/2014/main" id="{FC0B73C6-1C16-1E93-9E7F-54F8BD67D724}"/>
              </a:ext>
            </a:extLst>
          </p:cNvPr>
          <p:cNvCxnSpPr>
            <a:cxnSpLocks/>
          </p:cNvCxnSpPr>
          <p:nvPr/>
        </p:nvCxnSpPr>
        <p:spPr>
          <a:xfrm>
            <a:off x="2498961" y="3934408"/>
            <a:ext cx="5889259" cy="124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Rechte verbindingslijn met pijl 28">
            <a:extLst>
              <a:ext uri="{FF2B5EF4-FFF2-40B4-BE49-F238E27FC236}">
                <a16:creationId xmlns:a16="http://schemas.microsoft.com/office/drawing/2014/main" id="{575A5E01-1068-A93D-3A78-1A7083783168}"/>
              </a:ext>
            </a:extLst>
          </p:cNvPr>
          <p:cNvCxnSpPr>
            <a:cxnSpLocks/>
          </p:cNvCxnSpPr>
          <p:nvPr/>
        </p:nvCxnSpPr>
        <p:spPr>
          <a:xfrm>
            <a:off x="2313992" y="4243872"/>
            <a:ext cx="6074228" cy="191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kstvak 30">
            <a:extLst>
              <a:ext uri="{FF2B5EF4-FFF2-40B4-BE49-F238E27FC236}">
                <a16:creationId xmlns:a16="http://schemas.microsoft.com/office/drawing/2014/main" id="{497D6FB5-0431-486C-A574-08441C35D84B}"/>
              </a:ext>
            </a:extLst>
          </p:cNvPr>
          <p:cNvSpPr txBox="1"/>
          <p:nvPr/>
        </p:nvSpPr>
        <p:spPr>
          <a:xfrm>
            <a:off x="1000576" y="5458015"/>
            <a:ext cx="19828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l-NL" b="1" dirty="0"/>
              <a:t>Extract:</a:t>
            </a:r>
          </a:p>
          <a:p>
            <a:pPr algn="ctr"/>
            <a:r>
              <a:rPr lang="nl-NL" dirty="0"/>
              <a:t>Data wordt uit </a:t>
            </a:r>
            <a:r>
              <a:rPr lang="nl-NL" u="sng" dirty="0"/>
              <a:t>het SDM </a:t>
            </a:r>
            <a:r>
              <a:rPr lang="nl-NL" dirty="0"/>
              <a:t>gehaald</a:t>
            </a:r>
          </a:p>
        </p:txBody>
      </p:sp>
      <p:sp>
        <p:nvSpPr>
          <p:cNvPr id="32" name="Tekstvak 31">
            <a:extLst>
              <a:ext uri="{FF2B5EF4-FFF2-40B4-BE49-F238E27FC236}">
                <a16:creationId xmlns:a16="http://schemas.microsoft.com/office/drawing/2014/main" id="{29ABE468-CEC1-25F4-4BF1-A57D91AFE45D}"/>
              </a:ext>
            </a:extLst>
          </p:cNvPr>
          <p:cNvSpPr txBox="1"/>
          <p:nvPr/>
        </p:nvSpPr>
        <p:spPr>
          <a:xfrm>
            <a:off x="4282790" y="5398595"/>
            <a:ext cx="30697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l-NL" b="1" dirty="0" err="1"/>
              <a:t>Transform</a:t>
            </a:r>
            <a:r>
              <a:rPr lang="nl-NL" b="1" dirty="0"/>
              <a:t>:</a:t>
            </a:r>
          </a:p>
          <a:p>
            <a:pPr algn="ctr"/>
            <a:r>
              <a:rPr lang="nl-NL" dirty="0"/>
              <a:t>De nodige transformaties worden uitgevoerd</a:t>
            </a:r>
          </a:p>
          <a:p>
            <a:pPr algn="ctr"/>
            <a:r>
              <a:rPr lang="nl-NL" dirty="0"/>
              <a:t>(hier nog niet van toepassing)</a:t>
            </a:r>
          </a:p>
        </p:txBody>
      </p:sp>
      <p:sp>
        <p:nvSpPr>
          <p:cNvPr id="33" name="Tekstvak 32">
            <a:extLst>
              <a:ext uri="{FF2B5EF4-FFF2-40B4-BE49-F238E27FC236}">
                <a16:creationId xmlns:a16="http://schemas.microsoft.com/office/drawing/2014/main" id="{8CB2FD22-2CCD-4EC3-2DD4-7405B5891E38}"/>
              </a:ext>
            </a:extLst>
          </p:cNvPr>
          <p:cNvSpPr txBox="1"/>
          <p:nvPr/>
        </p:nvSpPr>
        <p:spPr>
          <a:xfrm>
            <a:off x="8612246" y="5456045"/>
            <a:ext cx="30697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l-NL" b="1" dirty="0"/>
              <a:t>Load:</a:t>
            </a:r>
          </a:p>
          <a:p>
            <a:pPr algn="ctr"/>
            <a:r>
              <a:rPr lang="nl-NL" dirty="0"/>
              <a:t>De (eventueel getransformeerde) data wordt ingeladen in de </a:t>
            </a:r>
            <a:r>
              <a:rPr lang="nl-NL" u="sng" dirty="0"/>
              <a:t>DWH-tabel</a:t>
            </a:r>
          </a:p>
        </p:txBody>
      </p:sp>
      <p:pic>
        <p:nvPicPr>
          <p:cNvPr id="3" name="Afbeelding 11">
            <a:extLst>
              <a:ext uri="{FF2B5EF4-FFF2-40B4-BE49-F238E27FC236}">
                <a16:creationId xmlns:a16="http://schemas.microsoft.com/office/drawing/2014/main" id="{7AA0BBFE-8E5D-45B1-5D3A-06C3DD774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205" y="1600177"/>
            <a:ext cx="2202779" cy="304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51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8836E-6531-B080-70A6-CD4B29887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1364" y="6381345"/>
            <a:ext cx="2743200" cy="365125"/>
          </a:xfrm>
        </p:spPr>
        <p:txBody>
          <a:bodyPr/>
          <a:lstStyle/>
          <a:p>
            <a:fld id="{587C737D-49A5-4740-8401-0C4DFF2B9D4A}" type="slidenum">
              <a:rPr lang="nl-NL" smtClean="0"/>
              <a:pPr/>
              <a:t>16</a:t>
            </a:fld>
            <a:endParaRPr lang="nl-NL"/>
          </a:p>
        </p:txBody>
      </p:sp>
      <p:sp>
        <p:nvSpPr>
          <p:cNvPr id="7" name="Tekstvak 7">
            <a:extLst>
              <a:ext uri="{FF2B5EF4-FFF2-40B4-BE49-F238E27FC236}">
                <a16:creationId xmlns:a16="http://schemas.microsoft.com/office/drawing/2014/main" id="{44D485DA-CE64-C41D-89EA-EE617D435320}"/>
              </a:ext>
            </a:extLst>
          </p:cNvPr>
          <p:cNvSpPr txBox="1"/>
          <p:nvPr/>
        </p:nvSpPr>
        <p:spPr>
          <a:xfrm rot="16200000">
            <a:off x="-760560" y="982747"/>
            <a:ext cx="219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>
                <a:solidFill>
                  <a:schemeClr val="bg1"/>
                </a:solidFill>
                <a:latin typeface="+mn-lt"/>
              </a:rPr>
              <a:t>Jelle van Barneveld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EDCCC3-C624-3C91-839D-DE2C9E9543F6}"/>
              </a:ext>
            </a:extLst>
          </p:cNvPr>
          <p:cNvSpPr txBox="1"/>
          <p:nvPr/>
        </p:nvSpPr>
        <p:spPr>
          <a:xfrm>
            <a:off x="988290" y="-10754"/>
            <a:ext cx="11203710" cy="64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imes New Roman" charset="0"/>
              <a:buNone/>
            </a:pP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Ietsje</a:t>
            </a: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 </a:t>
            </a: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lastiger</a:t>
            </a: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: 2 </a:t>
            </a: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brontabellen</a:t>
            </a: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 </a:t>
            </a: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horizontaal</a:t>
            </a: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 </a:t>
            </a: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samenvoegen</a:t>
            </a:r>
            <a:endParaRPr lang="en-US" sz="3000" b="1" dirty="0">
              <a:solidFill>
                <a:srgbClr val="829C30"/>
              </a:solidFill>
              <a:latin typeface="Arial"/>
              <a:ea typeface="MS PGothic" charset="0"/>
            </a:endParaRPr>
          </a:p>
        </p:txBody>
      </p:sp>
      <p:cxnSp>
        <p:nvCxnSpPr>
          <p:cNvPr id="21" name="Straight Connector 10">
            <a:extLst>
              <a:ext uri="{FF2B5EF4-FFF2-40B4-BE49-F238E27FC236}">
                <a16:creationId xmlns:a16="http://schemas.microsoft.com/office/drawing/2014/main" id="{16F47CF1-82F7-0D2E-2164-A8F4F4DFB2FA}"/>
              </a:ext>
            </a:extLst>
          </p:cNvPr>
          <p:cNvCxnSpPr>
            <a:cxnSpLocks/>
          </p:cNvCxnSpPr>
          <p:nvPr/>
        </p:nvCxnSpPr>
        <p:spPr>
          <a:xfrm>
            <a:off x="988290" y="702275"/>
            <a:ext cx="11203710" cy="0"/>
          </a:xfrm>
          <a:prstGeom prst="line">
            <a:avLst/>
          </a:prstGeom>
          <a:ln w="57150">
            <a:solidFill>
              <a:srgbClr val="829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hoek 13">
            <a:extLst>
              <a:ext uri="{FF2B5EF4-FFF2-40B4-BE49-F238E27FC236}">
                <a16:creationId xmlns:a16="http://schemas.microsoft.com/office/drawing/2014/main" id="{A5BB38C1-51EE-4923-1D30-0760BE303424}"/>
              </a:ext>
            </a:extLst>
          </p:cNvPr>
          <p:cNvSpPr/>
          <p:nvPr/>
        </p:nvSpPr>
        <p:spPr>
          <a:xfrm>
            <a:off x="3491982" y="1884410"/>
            <a:ext cx="4749282" cy="3635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  <a:p>
            <a:pPr algn="ctr"/>
            <a:endParaRPr lang="nl-NL" dirty="0"/>
          </a:p>
          <a:p>
            <a:pPr algn="ctr"/>
            <a:endParaRPr lang="nl-NL" dirty="0"/>
          </a:p>
          <a:p>
            <a:pPr algn="ctr"/>
            <a:endParaRPr lang="nl-NL" dirty="0"/>
          </a:p>
          <a:p>
            <a:pPr algn="ctr"/>
            <a:endParaRPr lang="nl-NL" dirty="0"/>
          </a:p>
          <a:p>
            <a:pPr algn="ctr"/>
            <a:endParaRPr lang="nl-NL" dirty="0"/>
          </a:p>
          <a:p>
            <a:pPr algn="ctr"/>
            <a:endParaRPr lang="nl-NL" dirty="0"/>
          </a:p>
          <a:p>
            <a:pPr algn="ctr"/>
            <a:endParaRPr lang="nl-NL" dirty="0"/>
          </a:p>
          <a:p>
            <a:pPr algn="ctr"/>
            <a:endParaRPr lang="nl-NL" dirty="0"/>
          </a:p>
          <a:p>
            <a:pPr algn="ctr"/>
            <a:endParaRPr lang="nl-NL" dirty="0"/>
          </a:p>
          <a:p>
            <a:pPr algn="ctr"/>
            <a:endParaRPr lang="nl-NL" dirty="0"/>
          </a:p>
          <a:p>
            <a:pPr algn="ctr"/>
            <a:r>
              <a:rPr lang="nl-NL" dirty="0"/>
              <a:t>JOIN</a:t>
            </a:r>
          </a:p>
          <a:p>
            <a:pPr algn="ctr"/>
            <a:r>
              <a:rPr lang="nl-NL" dirty="0" err="1"/>
              <a:t>employee.dept_id</a:t>
            </a:r>
            <a:r>
              <a:rPr lang="nl-NL" dirty="0"/>
              <a:t> = </a:t>
            </a:r>
            <a:r>
              <a:rPr lang="nl-NL" dirty="0" err="1"/>
              <a:t>department.dept_id</a:t>
            </a:r>
            <a:endParaRPr lang="nl-NL" dirty="0"/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497D6FB5-0431-486C-A574-08441C35D84B}"/>
              </a:ext>
            </a:extLst>
          </p:cNvPr>
          <p:cNvSpPr txBox="1"/>
          <p:nvPr/>
        </p:nvSpPr>
        <p:spPr>
          <a:xfrm>
            <a:off x="965112" y="5902562"/>
            <a:ext cx="9737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Fullname</a:t>
            </a:r>
            <a:r>
              <a:rPr lang="nl-NL" dirty="0"/>
              <a:t> wordt gevuld op basis van </a:t>
            </a:r>
            <a:r>
              <a:rPr lang="nl-NL" dirty="0" err="1"/>
              <a:t>emp_fname</a:t>
            </a:r>
            <a:r>
              <a:rPr lang="nl-NL" dirty="0"/>
              <a:t> en </a:t>
            </a:r>
            <a:r>
              <a:rPr lang="nl-NL" dirty="0" err="1"/>
              <a:t>emp_lname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Uit </a:t>
            </a:r>
            <a:r>
              <a:rPr lang="nl-NL" dirty="0" err="1"/>
              <a:t>salary</a:t>
            </a:r>
            <a:r>
              <a:rPr lang="nl-NL" dirty="0"/>
              <a:t> worden zowel </a:t>
            </a:r>
            <a:r>
              <a:rPr lang="nl-NL" dirty="0" err="1"/>
              <a:t>salary</a:t>
            </a:r>
            <a:r>
              <a:rPr lang="nl-NL" dirty="0"/>
              <a:t> als </a:t>
            </a:r>
            <a:r>
              <a:rPr lang="nl-NL" dirty="0" err="1"/>
              <a:t>Salary_group</a:t>
            </a:r>
            <a:r>
              <a:rPr lang="nl-NL" dirty="0"/>
              <a:t> gevuld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Hier moet je extra duidelijk maken op basis waarvan de 2 brontabellen worden samengevoegd</a:t>
            </a: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C53474CF-4124-9190-F9AF-6DB797D65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045" y="1844645"/>
            <a:ext cx="1198553" cy="2242747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10148233-AEA9-2FB9-F703-0BA94752E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167" y="4546763"/>
            <a:ext cx="998307" cy="701101"/>
          </a:xfrm>
          <a:prstGeom prst="rect">
            <a:avLst/>
          </a:prstGeom>
        </p:spPr>
      </p:pic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E0D87BDE-C4A4-7232-B9EB-0A2E455AAAC6}"/>
              </a:ext>
            </a:extLst>
          </p:cNvPr>
          <p:cNvCxnSpPr>
            <a:cxnSpLocks/>
          </p:cNvCxnSpPr>
          <p:nvPr/>
        </p:nvCxnSpPr>
        <p:spPr>
          <a:xfrm flipV="1">
            <a:off x="2055068" y="2263806"/>
            <a:ext cx="7117493" cy="3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Rechte verbindingslijn met pijl 21">
            <a:extLst>
              <a:ext uri="{FF2B5EF4-FFF2-40B4-BE49-F238E27FC236}">
                <a16:creationId xmlns:a16="http://schemas.microsoft.com/office/drawing/2014/main" id="{6BD3F36C-1FA4-FED5-A226-00F7EF08583A}"/>
              </a:ext>
            </a:extLst>
          </p:cNvPr>
          <p:cNvCxnSpPr>
            <a:cxnSpLocks/>
          </p:cNvCxnSpPr>
          <p:nvPr/>
        </p:nvCxnSpPr>
        <p:spPr>
          <a:xfrm>
            <a:off x="2263452" y="2441468"/>
            <a:ext cx="6909109" cy="135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Rechte verbindingslijn met pijl 39">
            <a:extLst>
              <a:ext uri="{FF2B5EF4-FFF2-40B4-BE49-F238E27FC236}">
                <a16:creationId xmlns:a16="http://schemas.microsoft.com/office/drawing/2014/main" id="{174AB768-28AB-6309-346D-CAA692F37B29}"/>
              </a:ext>
            </a:extLst>
          </p:cNvPr>
          <p:cNvCxnSpPr>
            <a:cxnSpLocks/>
          </p:cNvCxnSpPr>
          <p:nvPr/>
        </p:nvCxnSpPr>
        <p:spPr>
          <a:xfrm flipV="1">
            <a:off x="1853836" y="2820472"/>
            <a:ext cx="7234405" cy="438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Rechte verbindingslijn met pijl 42">
            <a:extLst>
              <a:ext uri="{FF2B5EF4-FFF2-40B4-BE49-F238E27FC236}">
                <a16:creationId xmlns:a16="http://schemas.microsoft.com/office/drawing/2014/main" id="{CDBB8F23-7843-85BF-A968-D0273547202D}"/>
              </a:ext>
            </a:extLst>
          </p:cNvPr>
          <p:cNvCxnSpPr>
            <a:cxnSpLocks/>
          </p:cNvCxnSpPr>
          <p:nvPr/>
        </p:nvCxnSpPr>
        <p:spPr>
          <a:xfrm>
            <a:off x="7231940" y="2916257"/>
            <a:ext cx="1805406" cy="160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Rechte verbindingslijn met pijl 46">
            <a:extLst>
              <a:ext uri="{FF2B5EF4-FFF2-40B4-BE49-F238E27FC236}">
                <a16:creationId xmlns:a16="http://schemas.microsoft.com/office/drawing/2014/main" id="{B2891E90-BA69-129F-0E0B-F7F2C812CF04}"/>
              </a:ext>
            </a:extLst>
          </p:cNvPr>
          <p:cNvCxnSpPr>
            <a:cxnSpLocks/>
          </p:cNvCxnSpPr>
          <p:nvPr/>
        </p:nvCxnSpPr>
        <p:spPr>
          <a:xfrm flipV="1">
            <a:off x="2176365" y="3429000"/>
            <a:ext cx="6996196" cy="89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Rechte verbindingslijn met pijl 49">
            <a:extLst>
              <a:ext uri="{FF2B5EF4-FFF2-40B4-BE49-F238E27FC236}">
                <a16:creationId xmlns:a16="http://schemas.microsoft.com/office/drawing/2014/main" id="{E5EC69A4-F9E1-17F8-1C08-5E9FC793B7AD}"/>
              </a:ext>
            </a:extLst>
          </p:cNvPr>
          <p:cNvCxnSpPr>
            <a:cxnSpLocks/>
          </p:cNvCxnSpPr>
          <p:nvPr/>
        </p:nvCxnSpPr>
        <p:spPr>
          <a:xfrm>
            <a:off x="2097867" y="3710810"/>
            <a:ext cx="7074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Rechte verbindingslijn met pijl 52">
            <a:extLst>
              <a:ext uri="{FF2B5EF4-FFF2-40B4-BE49-F238E27FC236}">
                <a16:creationId xmlns:a16="http://schemas.microsoft.com/office/drawing/2014/main" id="{B9843ABE-64D0-31C0-C942-9CA3707378FA}"/>
              </a:ext>
            </a:extLst>
          </p:cNvPr>
          <p:cNvCxnSpPr>
            <a:cxnSpLocks/>
          </p:cNvCxnSpPr>
          <p:nvPr/>
        </p:nvCxnSpPr>
        <p:spPr>
          <a:xfrm>
            <a:off x="1765818" y="3927727"/>
            <a:ext cx="7406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Rechte verbindingslijn met pijl 55">
            <a:extLst>
              <a:ext uri="{FF2B5EF4-FFF2-40B4-BE49-F238E27FC236}">
                <a16:creationId xmlns:a16="http://schemas.microsoft.com/office/drawing/2014/main" id="{2017D881-EB44-1F61-20C3-A22A81F75E68}"/>
              </a:ext>
            </a:extLst>
          </p:cNvPr>
          <p:cNvCxnSpPr>
            <a:cxnSpLocks/>
          </p:cNvCxnSpPr>
          <p:nvPr/>
        </p:nvCxnSpPr>
        <p:spPr>
          <a:xfrm flipV="1">
            <a:off x="2201968" y="4177145"/>
            <a:ext cx="6970593" cy="882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hthoek 58">
            <a:extLst>
              <a:ext uri="{FF2B5EF4-FFF2-40B4-BE49-F238E27FC236}">
                <a16:creationId xmlns:a16="http://schemas.microsoft.com/office/drawing/2014/main" id="{A4802469-43C7-D404-6B63-A4A1D94DB58E}"/>
              </a:ext>
            </a:extLst>
          </p:cNvPr>
          <p:cNvSpPr/>
          <p:nvPr/>
        </p:nvSpPr>
        <p:spPr>
          <a:xfrm>
            <a:off x="7877369" y="2751466"/>
            <a:ext cx="1210872" cy="4047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0" name="Rechthoek 59">
            <a:extLst>
              <a:ext uri="{FF2B5EF4-FFF2-40B4-BE49-F238E27FC236}">
                <a16:creationId xmlns:a16="http://schemas.microsoft.com/office/drawing/2014/main" id="{84D01A17-6EAE-2D66-7393-F573AEA52A64}"/>
              </a:ext>
            </a:extLst>
          </p:cNvPr>
          <p:cNvSpPr/>
          <p:nvPr/>
        </p:nvSpPr>
        <p:spPr>
          <a:xfrm>
            <a:off x="3912203" y="4915012"/>
            <a:ext cx="3965166" cy="5494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15277E48-9B40-F8F1-4AA4-031D39AC17F8}"/>
              </a:ext>
            </a:extLst>
          </p:cNvPr>
          <p:cNvSpPr txBox="1"/>
          <p:nvPr/>
        </p:nvSpPr>
        <p:spPr>
          <a:xfrm>
            <a:off x="988290" y="751121"/>
            <a:ext cx="112037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l-NL" dirty="0"/>
              <a:t>In de dimensietabel Employee is data uit 2 operationele tabellen horizontaal samengevoegd: Employee &amp; </a:t>
            </a:r>
            <a:r>
              <a:rPr lang="nl-NL" dirty="0" err="1"/>
              <a:t>Department</a:t>
            </a:r>
            <a:r>
              <a:rPr lang="nl-NL" dirty="0"/>
              <a:t>.</a:t>
            </a:r>
          </a:p>
          <a:p>
            <a:pPr algn="ctr"/>
            <a:r>
              <a:rPr lang="nl-NL" dirty="0"/>
              <a:t>Dergelijke samenvoegingen verdienen expliciet aandacht bij het modelleren en bouwen van ETL-processen.</a:t>
            </a:r>
          </a:p>
        </p:txBody>
      </p:sp>
      <p:cxnSp>
        <p:nvCxnSpPr>
          <p:cNvPr id="3" name="Straight Connector 10">
            <a:extLst>
              <a:ext uri="{FF2B5EF4-FFF2-40B4-BE49-F238E27FC236}">
                <a16:creationId xmlns:a16="http://schemas.microsoft.com/office/drawing/2014/main" id="{731B8768-E3A6-2EE1-49FA-3D9D2AFA82D5}"/>
              </a:ext>
            </a:extLst>
          </p:cNvPr>
          <p:cNvCxnSpPr>
            <a:cxnSpLocks/>
          </p:cNvCxnSpPr>
          <p:nvPr/>
        </p:nvCxnSpPr>
        <p:spPr>
          <a:xfrm>
            <a:off x="965112" y="1397452"/>
            <a:ext cx="11203710" cy="0"/>
          </a:xfrm>
          <a:prstGeom prst="line">
            <a:avLst/>
          </a:prstGeom>
          <a:ln w="57150">
            <a:solidFill>
              <a:srgbClr val="829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46E90D5-1628-F65A-B72E-31D205126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2561" y="1592490"/>
            <a:ext cx="2996261" cy="304927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7E3429-898D-01BF-D0FC-562A3E850B76}"/>
              </a:ext>
            </a:extLst>
          </p:cNvPr>
          <p:cNvCxnSpPr>
            <a:cxnSpLocks/>
          </p:cNvCxnSpPr>
          <p:nvPr/>
        </p:nvCxnSpPr>
        <p:spPr>
          <a:xfrm flipV="1">
            <a:off x="2263452" y="2447995"/>
            <a:ext cx="926557" cy="2536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hthoek 58">
            <a:extLst>
              <a:ext uri="{FF2B5EF4-FFF2-40B4-BE49-F238E27FC236}">
                <a16:creationId xmlns:a16="http://schemas.microsoft.com/office/drawing/2014/main" id="{9F284138-E807-A9EE-7937-5CEA44CCA837}"/>
              </a:ext>
            </a:extLst>
          </p:cNvPr>
          <p:cNvSpPr/>
          <p:nvPr/>
        </p:nvSpPr>
        <p:spPr>
          <a:xfrm>
            <a:off x="2721595" y="2394960"/>
            <a:ext cx="569287" cy="4047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5076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8836E-6531-B080-70A6-CD4B29887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1364" y="6381345"/>
            <a:ext cx="2743200" cy="365125"/>
          </a:xfrm>
        </p:spPr>
        <p:txBody>
          <a:bodyPr/>
          <a:lstStyle/>
          <a:p>
            <a:fld id="{587C737D-49A5-4740-8401-0C4DFF2B9D4A}" type="slidenum">
              <a:rPr lang="nl-NL" smtClean="0"/>
              <a:pPr/>
              <a:t>17</a:t>
            </a:fld>
            <a:endParaRPr lang="nl-NL"/>
          </a:p>
        </p:txBody>
      </p:sp>
      <p:sp>
        <p:nvSpPr>
          <p:cNvPr id="7" name="Tekstvak 7">
            <a:extLst>
              <a:ext uri="{FF2B5EF4-FFF2-40B4-BE49-F238E27FC236}">
                <a16:creationId xmlns:a16="http://schemas.microsoft.com/office/drawing/2014/main" id="{44D485DA-CE64-C41D-89EA-EE617D435320}"/>
              </a:ext>
            </a:extLst>
          </p:cNvPr>
          <p:cNvSpPr txBox="1"/>
          <p:nvPr/>
        </p:nvSpPr>
        <p:spPr>
          <a:xfrm rot="16200000">
            <a:off x="-760560" y="982747"/>
            <a:ext cx="219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>
                <a:solidFill>
                  <a:schemeClr val="bg1"/>
                </a:solidFill>
                <a:latin typeface="+mn-lt"/>
              </a:rPr>
              <a:t>Jelle van Barneveld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EDCCC3-C624-3C91-839D-DE2C9E9543F6}"/>
              </a:ext>
            </a:extLst>
          </p:cNvPr>
          <p:cNvSpPr txBox="1"/>
          <p:nvPr/>
        </p:nvSpPr>
        <p:spPr>
          <a:xfrm>
            <a:off x="988290" y="-10754"/>
            <a:ext cx="11203710" cy="64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imes New Roman" charset="0"/>
              <a:buNone/>
            </a:pP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Nog</a:t>
            </a: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 </a:t>
            </a: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lastiger</a:t>
            </a: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: 2 </a:t>
            </a: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brontabellen</a:t>
            </a: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 </a:t>
            </a: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verticaal</a:t>
            </a: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 </a:t>
            </a: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samenvoegen</a:t>
            </a:r>
            <a:endParaRPr lang="en-US" sz="3000" b="1" dirty="0">
              <a:solidFill>
                <a:srgbClr val="829C30"/>
              </a:solidFill>
              <a:latin typeface="Arial"/>
              <a:ea typeface="MS PGothic" charset="0"/>
            </a:endParaRPr>
          </a:p>
        </p:txBody>
      </p:sp>
      <p:cxnSp>
        <p:nvCxnSpPr>
          <p:cNvPr id="21" name="Straight Connector 10">
            <a:extLst>
              <a:ext uri="{FF2B5EF4-FFF2-40B4-BE49-F238E27FC236}">
                <a16:creationId xmlns:a16="http://schemas.microsoft.com/office/drawing/2014/main" id="{16F47CF1-82F7-0D2E-2164-A8F4F4DFB2FA}"/>
              </a:ext>
            </a:extLst>
          </p:cNvPr>
          <p:cNvCxnSpPr>
            <a:cxnSpLocks/>
          </p:cNvCxnSpPr>
          <p:nvPr/>
        </p:nvCxnSpPr>
        <p:spPr>
          <a:xfrm>
            <a:off x="988290" y="702275"/>
            <a:ext cx="11203710" cy="0"/>
          </a:xfrm>
          <a:prstGeom prst="line">
            <a:avLst/>
          </a:prstGeom>
          <a:ln w="57150">
            <a:solidFill>
              <a:srgbClr val="829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10">
            <a:extLst>
              <a:ext uri="{FF2B5EF4-FFF2-40B4-BE49-F238E27FC236}">
                <a16:creationId xmlns:a16="http://schemas.microsoft.com/office/drawing/2014/main" id="{FB127322-BEE4-EFEE-D5B2-6857D4DCDBF1}"/>
              </a:ext>
            </a:extLst>
          </p:cNvPr>
          <p:cNvCxnSpPr>
            <a:cxnSpLocks/>
          </p:cNvCxnSpPr>
          <p:nvPr/>
        </p:nvCxnSpPr>
        <p:spPr>
          <a:xfrm>
            <a:off x="988290" y="1398590"/>
            <a:ext cx="11203710" cy="0"/>
          </a:xfrm>
          <a:prstGeom prst="line">
            <a:avLst/>
          </a:prstGeom>
          <a:ln w="57150">
            <a:solidFill>
              <a:srgbClr val="829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vak 7">
            <a:extLst>
              <a:ext uri="{FF2B5EF4-FFF2-40B4-BE49-F238E27FC236}">
                <a16:creationId xmlns:a16="http://schemas.microsoft.com/office/drawing/2014/main" id="{15277E48-9B40-F8F1-4AA4-031D39AC17F8}"/>
              </a:ext>
            </a:extLst>
          </p:cNvPr>
          <p:cNvSpPr txBox="1"/>
          <p:nvPr/>
        </p:nvSpPr>
        <p:spPr>
          <a:xfrm>
            <a:off x="988291" y="730893"/>
            <a:ext cx="112037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l-NL" dirty="0"/>
              <a:t>In de dimensietabel DATE is data uit 2 brontabellen verticaal samengevoegd: </a:t>
            </a:r>
            <a:r>
              <a:rPr lang="nl-NL" dirty="0" err="1"/>
              <a:t>Sales_Order</a:t>
            </a:r>
            <a:r>
              <a:rPr lang="nl-NL" dirty="0"/>
              <a:t> &amp; Bonus.</a:t>
            </a:r>
          </a:p>
          <a:p>
            <a:pPr algn="ctr"/>
            <a:r>
              <a:rPr lang="nl-NL" dirty="0"/>
              <a:t>Ook zulke samenvoegingen verdienen expliciet aandacht bij het modelleren en bouwen van ETL-processen.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D37502D1-56E3-7E6F-2131-4C277A5C6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118" y="1749453"/>
            <a:ext cx="2469217" cy="2007604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5CEB6881-714D-19F4-C5D9-11F77A16E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240" y="3796559"/>
            <a:ext cx="2942254" cy="2577157"/>
          </a:xfrm>
          <a:prstGeom prst="rect">
            <a:avLst/>
          </a:prstGeom>
        </p:spPr>
      </p:pic>
      <p:graphicFrame>
        <p:nvGraphicFramePr>
          <p:cNvPr id="28" name="Tabel 27">
            <a:extLst>
              <a:ext uri="{FF2B5EF4-FFF2-40B4-BE49-F238E27FC236}">
                <a16:creationId xmlns:a16="http://schemas.microsoft.com/office/drawing/2014/main" id="{FEB9B48A-61A9-150C-273B-CA83018A0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126111"/>
              </p:ext>
            </p:extLst>
          </p:nvPr>
        </p:nvGraphicFramePr>
        <p:xfrm>
          <a:off x="8498302" y="2929812"/>
          <a:ext cx="2021972" cy="1403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1972">
                  <a:extLst>
                    <a:ext uri="{9D8B030D-6E8A-4147-A177-3AD203B41FA5}">
                      <a16:colId xmlns:a16="http://schemas.microsoft.com/office/drawing/2014/main" val="826638770"/>
                    </a:ext>
                  </a:extLst>
                </a:gridCol>
              </a:tblGrid>
              <a:tr h="280946">
                <a:tc>
                  <a:txBody>
                    <a:bodyPr/>
                    <a:lstStyle/>
                    <a:p>
                      <a:pPr algn="l"/>
                      <a:r>
                        <a:rPr lang="nl-NL" sz="1600" b="1" u="none" dirty="0">
                          <a:solidFill>
                            <a:schemeClr val="tx1"/>
                          </a:solidFill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7412385"/>
                  </a:ext>
                </a:extLst>
              </a:tr>
              <a:tr h="1068381">
                <a:tc>
                  <a:txBody>
                    <a:bodyPr/>
                    <a:lstStyle/>
                    <a:p>
                      <a:pPr algn="l"/>
                      <a:r>
                        <a:rPr lang="nl-NL" sz="1600" b="0" u="sng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nl-NL" sz="1600" b="0" u="sng">
                          <a:solidFill>
                            <a:schemeClr val="tx1"/>
                          </a:solidFill>
                        </a:rPr>
                        <a:t>ate</a:t>
                      </a:r>
                      <a:endParaRPr lang="nl-NL" sz="1600" b="0" u="sng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nl-NL" sz="1600" b="0" u="none" dirty="0" err="1">
                          <a:solidFill>
                            <a:schemeClr val="tx1"/>
                          </a:solidFill>
                        </a:rPr>
                        <a:t>month</a:t>
                      </a:r>
                      <a:endParaRPr lang="nl-NL" sz="1600" b="0" u="none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nl-NL" sz="1600" b="0" u="none" dirty="0" err="1">
                          <a:solidFill>
                            <a:schemeClr val="tx1"/>
                          </a:solidFill>
                        </a:rPr>
                        <a:t>quarter</a:t>
                      </a:r>
                      <a:endParaRPr lang="nl-NL" sz="1600" b="0" u="none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nl-NL" sz="1600" b="0" u="none" dirty="0" err="1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nl-NL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2931455"/>
                  </a:ext>
                </a:extLst>
              </a:tr>
            </a:tbl>
          </a:graphicData>
        </a:graphic>
      </p:graphicFrame>
      <p:sp>
        <p:nvSpPr>
          <p:cNvPr id="30" name="Rechthoek 29">
            <a:extLst>
              <a:ext uri="{FF2B5EF4-FFF2-40B4-BE49-F238E27FC236}">
                <a16:creationId xmlns:a16="http://schemas.microsoft.com/office/drawing/2014/main" id="{BE18B3B5-2633-B3C5-FBA3-3F2B2D30D3CF}"/>
              </a:ext>
            </a:extLst>
          </p:cNvPr>
          <p:cNvSpPr/>
          <p:nvPr/>
        </p:nvSpPr>
        <p:spPr>
          <a:xfrm>
            <a:off x="1455576" y="2677886"/>
            <a:ext cx="1063689" cy="251926"/>
          </a:xfrm>
          <a:prstGeom prst="rect">
            <a:avLst/>
          </a:prstGeom>
          <a:noFill/>
          <a:ln w="57150">
            <a:solidFill>
              <a:srgbClr val="829C3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Rechthoek 30">
            <a:extLst>
              <a:ext uri="{FF2B5EF4-FFF2-40B4-BE49-F238E27FC236}">
                <a16:creationId xmlns:a16="http://schemas.microsoft.com/office/drawing/2014/main" id="{B60BC0B8-876B-07DB-7465-DD118C00EBC2}"/>
              </a:ext>
            </a:extLst>
          </p:cNvPr>
          <p:cNvSpPr/>
          <p:nvPr/>
        </p:nvSpPr>
        <p:spPr>
          <a:xfrm>
            <a:off x="1607976" y="5201264"/>
            <a:ext cx="1573763" cy="258146"/>
          </a:xfrm>
          <a:prstGeom prst="rect">
            <a:avLst/>
          </a:prstGeom>
          <a:noFill/>
          <a:ln w="57150">
            <a:solidFill>
              <a:srgbClr val="829C3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2181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8836E-6531-B080-70A6-CD4B29887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1364" y="6381345"/>
            <a:ext cx="2743200" cy="365125"/>
          </a:xfrm>
        </p:spPr>
        <p:txBody>
          <a:bodyPr/>
          <a:lstStyle/>
          <a:p>
            <a:fld id="{587C737D-49A5-4740-8401-0C4DFF2B9D4A}" type="slidenum">
              <a:rPr lang="nl-NL" smtClean="0"/>
              <a:pPr/>
              <a:t>18</a:t>
            </a:fld>
            <a:endParaRPr lang="nl-NL"/>
          </a:p>
        </p:txBody>
      </p:sp>
      <p:sp>
        <p:nvSpPr>
          <p:cNvPr id="7" name="Tekstvak 7">
            <a:extLst>
              <a:ext uri="{FF2B5EF4-FFF2-40B4-BE49-F238E27FC236}">
                <a16:creationId xmlns:a16="http://schemas.microsoft.com/office/drawing/2014/main" id="{44D485DA-CE64-C41D-89EA-EE617D435320}"/>
              </a:ext>
            </a:extLst>
          </p:cNvPr>
          <p:cNvSpPr txBox="1"/>
          <p:nvPr/>
        </p:nvSpPr>
        <p:spPr>
          <a:xfrm rot="16200000">
            <a:off x="-760560" y="982747"/>
            <a:ext cx="219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>
                <a:solidFill>
                  <a:schemeClr val="bg1"/>
                </a:solidFill>
                <a:latin typeface="+mn-lt"/>
              </a:rPr>
              <a:t>Jelle van Barneveld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EDCCC3-C624-3C91-839D-DE2C9E9543F6}"/>
              </a:ext>
            </a:extLst>
          </p:cNvPr>
          <p:cNvSpPr txBox="1"/>
          <p:nvPr/>
        </p:nvSpPr>
        <p:spPr>
          <a:xfrm>
            <a:off x="988290" y="-10754"/>
            <a:ext cx="11203710" cy="64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imes New Roman" charset="0"/>
              <a:buNone/>
            </a:pP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Verticale</a:t>
            </a: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 </a:t>
            </a: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samenvoegingen</a:t>
            </a: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 in ETL-schema’s</a:t>
            </a:r>
          </a:p>
        </p:txBody>
      </p:sp>
      <p:cxnSp>
        <p:nvCxnSpPr>
          <p:cNvPr id="21" name="Straight Connector 10">
            <a:extLst>
              <a:ext uri="{FF2B5EF4-FFF2-40B4-BE49-F238E27FC236}">
                <a16:creationId xmlns:a16="http://schemas.microsoft.com/office/drawing/2014/main" id="{16F47CF1-82F7-0D2E-2164-A8F4F4DFB2FA}"/>
              </a:ext>
            </a:extLst>
          </p:cNvPr>
          <p:cNvCxnSpPr>
            <a:cxnSpLocks/>
          </p:cNvCxnSpPr>
          <p:nvPr/>
        </p:nvCxnSpPr>
        <p:spPr>
          <a:xfrm>
            <a:off x="988290" y="702275"/>
            <a:ext cx="11203710" cy="0"/>
          </a:xfrm>
          <a:prstGeom prst="line">
            <a:avLst/>
          </a:prstGeom>
          <a:ln w="57150">
            <a:solidFill>
              <a:srgbClr val="829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hoek 13">
            <a:extLst>
              <a:ext uri="{FF2B5EF4-FFF2-40B4-BE49-F238E27FC236}">
                <a16:creationId xmlns:a16="http://schemas.microsoft.com/office/drawing/2014/main" id="{A5BB38C1-51EE-4923-1D30-0760BE303424}"/>
              </a:ext>
            </a:extLst>
          </p:cNvPr>
          <p:cNvSpPr/>
          <p:nvPr/>
        </p:nvSpPr>
        <p:spPr>
          <a:xfrm>
            <a:off x="3377682" y="1209206"/>
            <a:ext cx="4749282" cy="3635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  <a:p>
            <a:pPr algn="ctr"/>
            <a:endParaRPr lang="nl-NL" dirty="0"/>
          </a:p>
          <a:p>
            <a:pPr algn="ctr"/>
            <a:endParaRPr lang="nl-NL" dirty="0"/>
          </a:p>
          <a:p>
            <a:pPr algn="ctr"/>
            <a:endParaRPr lang="nl-NL" dirty="0"/>
          </a:p>
          <a:p>
            <a:pPr algn="ctr"/>
            <a:endParaRPr lang="nl-NL" dirty="0"/>
          </a:p>
          <a:p>
            <a:pPr algn="ctr"/>
            <a:endParaRPr lang="nl-NL" dirty="0"/>
          </a:p>
          <a:p>
            <a:pPr algn="ctr"/>
            <a:endParaRPr lang="nl-NL" dirty="0"/>
          </a:p>
          <a:p>
            <a:pPr algn="ctr"/>
            <a:endParaRPr lang="nl-NL" dirty="0"/>
          </a:p>
          <a:p>
            <a:pPr algn="ctr"/>
            <a:endParaRPr lang="nl-NL" dirty="0"/>
          </a:p>
          <a:p>
            <a:pPr algn="ctr"/>
            <a:endParaRPr lang="nl-NL" dirty="0"/>
          </a:p>
          <a:p>
            <a:pPr algn="ctr"/>
            <a:endParaRPr lang="nl-NL" dirty="0"/>
          </a:p>
          <a:p>
            <a:r>
              <a:rPr lang="nl-NL" dirty="0"/>
              <a:t>	UNION</a:t>
            </a:r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497D6FB5-0431-486C-A574-08441C35D84B}"/>
              </a:ext>
            </a:extLst>
          </p:cNvPr>
          <p:cNvSpPr txBox="1"/>
          <p:nvPr/>
        </p:nvSpPr>
        <p:spPr>
          <a:xfrm>
            <a:off x="1031205" y="5236317"/>
            <a:ext cx="968033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In feittabellen kan één datum meerdere keren voorkomen, maar in dimensietabellen moet elke (PK-)datum uniek zijn.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Uit </a:t>
            </a:r>
            <a:r>
              <a:rPr lang="nl-NL" dirty="0" err="1"/>
              <a:t>order_date</a:t>
            </a:r>
            <a:r>
              <a:rPr lang="nl-NL" dirty="0"/>
              <a:t> en </a:t>
            </a:r>
            <a:r>
              <a:rPr lang="nl-NL" dirty="0" err="1"/>
              <a:t>bonus_date</a:t>
            </a:r>
            <a:r>
              <a:rPr lang="nl-NL" dirty="0"/>
              <a:t> worden met hulpfuncties allemaal datums gevuld. Het wordt heel sterk aangeraden hier de benodigde functies bij te zetten.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Hier moet je extra duidelijk maken op basis dat de 2 brontabellen verticaal worden samengevoegd.</a:t>
            </a:r>
          </a:p>
        </p:txBody>
      </p:sp>
      <p:cxnSp>
        <p:nvCxnSpPr>
          <p:cNvPr id="43" name="Rechte verbindingslijn met pijl 42">
            <a:extLst>
              <a:ext uri="{FF2B5EF4-FFF2-40B4-BE49-F238E27FC236}">
                <a16:creationId xmlns:a16="http://schemas.microsoft.com/office/drawing/2014/main" id="{CDBB8F23-7843-85BF-A968-D0273547202D}"/>
              </a:ext>
            </a:extLst>
          </p:cNvPr>
          <p:cNvCxnSpPr>
            <a:cxnSpLocks/>
          </p:cNvCxnSpPr>
          <p:nvPr/>
        </p:nvCxnSpPr>
        <p:spPr>
          <a:xfrm>
            <a:off x="6011186" y="2138928"/>
            <a:ext cx="3307326" cy="862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hthoek 58">
            <a:extLst>
              <a:ext uri="{FF2B5EF4-FFF2-40B4-BE49-F238E27FC236}">
                <a16:creationId xmlns:a16="http://schemas.microsoft.com/office/drawing/2014/main" id="{A4802469-43C7-D404-6B63-A4A1D94DB58E}"/>
              </a:ext>
            </a:extLst>
          </p:cNvPr>
          <p:cNvSpPr/>
          <p:nvPr/>
        </p:nvSpPr>
        <p:spPr>
          <a:xfrm>
            <a:off x="6007106" y="2054079"/>
            <a:ext cx="3364670" cy="27587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0" name="Rechthoek 59">
            <a:extLst>
              <a:ext uri="{FF2B5EF4-FFF2-40B4-BE49-F238E27FC236}">
                <a16:creationId xmlns:a16="http://schemas.microsoft.com/office/drawing/2014/main" id="{84D01A17-6EAE-2D66-7393-F573AEA52A64}"/>
              </a:ext>
            </a:extLst>
          </p:cNvPr>
          <p:cNvSpPr/>
          <p:nvPr/>
        </p:nvSpPr>
        <p:spPr>
          <a:xfrm>
            <a:off x="4167786" y="1773740"/>
            <a:ext cx="745562" cy="3242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474E65EA-0310-0896-AE50-ACB7B78B5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153" y="1286865"/>
            <a:ext cx="1943268" cy="1463167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1F4B445E-5566-DDBE-452A-47BFEDFC1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687" y="3353523"/>
            <a:ext cx="1844200" cy="1508891"/>
          </a:xfrm>
          <a:prstGeom prst="rect">
            <a:avLst/>
          </a:prstGeom>
        </p:spPr>
      </p:pic>
      <p:graphicFrame>
        <p:nvGraphicFramePr>
          <p:cNvPr id="11" name="Tabel 10">
            <a:extLst>
              <a:ext uri="{FF2B5EF4-FFF2-40B4-BE49-F238E27FC236}">
                <a16:creationId xmlns:a16="http://schemas.microsoft.com/office/drawing/2014/main" id="{104E3B68-CA03-004E-94CE-471417EAEA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898125"/>
              </p:ext>
            </p:extLst>
          </p:nvPr>
        </p:nvGraphicFramePr>
        <p:xfrm>
          <a:off x="9322592" y="1794570"/>
          <a:ext cx="202197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1972">
                  <a:extLst>
                    <a:ext uri="{9D8B030D-6E8A-4147-A177-3AD203B41FA5}">
                      <a16:colId xmlns:a16="http://schemas.microsoft.com/office/drawing/2014/main" val="826638770"/>
                    </a:ext>
                  </a:extLst>
                </a:gridCol>
              </a:tblGrid>
              <a:tr h="280946">
                <a:tc>
                  <a:txBody>
                    <a:bodyPr/>
                    <a:lstStyle/>
                    <a:p>
                      <a:pPr algn="l"/>
                      <a:r>
                        <a:rPr lang="nl-NL" sz="1600" b="1" u="none" dirty="0">
                          <a:solidFill>
                            <a:schemeClr val="tx1"/>
                          </a:solidFill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7412385"/>
                  </a:ext>
                </a:extLst>
              </a:tr>
              <a:tr h="1068381">
                <a:tc>
                  <a:txBody>
                    <a:bodyPr/>
                    <a:lstStyle/>
                    <a:p>
                      <a:pPr algn="l"/>
                      <a:r>
                        <a:rPr lang="nl-NL" sz="1600" b="0" u="sng" dirty="0">
                          <a:solidFill>
                            <a:schemeClr val="tx1"/>
                          </a:solidFill>
                        </a:rPr>
                        <a:t>date</a:t>
                      </a:r>
                    </a:p>
                    <a:p>
                      <a:pPr algn="l"/>
                      <a:endParaRPr lang="nl-NL" sz="1600" b="0" u="none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nl-NL" sz="1600" b="0" u="none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nl-NL" sz="1600" b="0" u="none" dirty="0" err="1">
                          <a:solidFill>
                            <a:schemeClr val="tx1"/>
                          </a:solidFill>
                        </a:rPr>
                        <a:t>month</a:t>
                      </a:r>
                      <a:endParaRPr lang="nl-NL" sz="1600" b="0" u="none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nl-NL" sz="1600" b="0" u="none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nl-NL" sz="1600" b="0" u="none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nl-NL" sz="1600" b="0" u="none" dirty="0" err="1">
                          <a:solidFill>
                            <a:schemeClr val="tx1"/>
                          </a:solidFill>
                        </a:rPr>
                        <a:t>quarter</a:t>
                      </a:r>
                      <a:endParaRPr lang="nl-NL" sz="1600" b="0" u="none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nl-NL" sz="1600" b="0" u="none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nl-NL" sz="1600" b="0" u="none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nl-NL" sz="1600" b="0" u="none" dirty="0" err="1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nl-NL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2931455"/>
                  </a:ext>
                </a:extLst>
              </a:tr>
            </a:tbl>
          </a:graphicData>
        </a:graphic>
      </p:graphicFrame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E45E0787-5930-8FFF-BD04-D8DB2D9409B0}"/>
              </a:ext>
            </a:extLst>
          </p:cNvPr>
          <p:cNvCxnSpPr>
            <a:cxnSpLocks/>
          </p:cNvCxnSpPr>
          <p:nvPr/>
        </p:nvCxnSpPr>
        <p:spPr>
          <a:xfrm>
            <a:off x="2027787" y="2014050"/>
            <a:ext cx="7294805" cy="249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Rechte verbindingslijn 17">
            <a:extLst>
              <a:ext uri="{FF2B5EF4-FFF2-40B4-BE49-F238E27FC236}">
                <a16:creationId xmlns:a16="http://schemas.microsoft.com/office/drawing/2014/main" id="{8CA2A14F-E50A-4E6F-2305-EA94193A13DB}"/>
              </a:ext>
            </a:extLst>
          </p:cNvPr>
          <p:cNvCxnSpPr>
            <a:cxnSpLocks/>
          </p:cNvCxnSpPr>
          <p:nvPr/>
        </p:nvCxnSpPr>
        <p:spPr>
          <a:xfrm flipV="1">
            <a:off x="2491273" y="2096842"/>
            <a:ext cx="1654242" cy="21936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EC4F5DF5-D73C-A8DF-24AC-8A1251CCBFC8}"/>
              </a:ext>
            </a:extLst>
          </p:cNvPr>
          <p:cNvCxnSpPr>
            <a:cxnSpLocks/>
          </p:cNvCxnSpPr>
          <p:nvPr/>
        </p:nvCxnSpPr>
        <p:spPr>
          <a:xfrm>
            <a:off x="6015266" y="2138928"/>
            <a:ext cx="3303246" cy="1654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Rechte verbindingslijn met pijl 26">
            <a:extLst>
              <a:ext uri="{FF2B5EF4-FFF2-40B4-BE49-F238E27FC236}">
                <a16:creationId xmlns:a16="http://schemas.microsoft.com/office/drawing/2014/main" id="{75E6D6BA-259B-5343-164C-76881DE6010F}"/>
              </a:ext>
            </a:extLst>
          </p:cNvPr>
          <p:cNvCxnSpPr>
            <a:cxnSpLocks/>
          </p:cNvCxnSpPr>
          <p:nvPr/>
        </p:nvCxnSpPr>
        <p:spPr>
          <a:xfrm>
            <a:off x="6017306" y="2163675"/>
            <a:ext cx="3303246" cy="243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kstvak 32">
            <a:extLst>
              <a:ext uri="{FF2B5EF4-FFF2-40B4-BE49-F238E27FC236}">
                <a16:creationId xmlns:a16="http://schemas.microsoft.com/office/drawing/2014/main" id="{1B7FEC64-5F97-15BD-4038-85BF96EE1EB5}"/>
              </a:ext>
            </a:extLst>
          </p:cNvPr>
          <p:cNvSpPr txBox="1"/>
          <p:nvPr/>
        </p:nvSpPr>
        <p:spPr>
          <a:xfrm>
            <a:off x="4145515" y="1773740"/>
            <a:ext cx="78052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500" dirty="0" err="1"/>
              <a:t>distinct</a:t>
            </a:r>
            <a:endParaRPr lang="nl-NL" sz="1500" dirty="0"/>
          </a:p>
        </p:txBody>
      </p:sp>
      <p:sp>
        <p:nvSpPr>
          <p:cNvPr id="42" name="Tekstvak 41">
            <a:extLst>
              <a:ext uri="{FF2B5EF4-FFF2-40B4-BE49-F238E27FC236}">
                <a16:creationId xmlns:a16="http://schemas.microsoft.com/office/drawing/2014/main" id="{E6BD8CAA-A932-26F0-7608-808D7DF95654}"/>
              </a:ext>
            </a:extLst>
          </p:cNvPr>
          <p:cNvSpPr txBox="1"/>
          <p:nvPr/>
        </p:nvSpPr>
        <p:spPr>
          <a:xfrm rot="758367">
            <a:off x="8093818" y="2558765"/>
            <a:ext cx="125784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500" dirty="0" err="1"/>
              <a:t>to_month</a:t>
            </a:r>
            <a:r>
              <a:rPr lang="nl-NL" sz="1500" dirty="0"/>
              <a:t>()</a:t>
            </a:r>
          </a:p>
        </p:txBody>
      </p:sp>
      <p:sp>
        <p:nvSpPr>
          <p:cNvPr id="44" name="Tekstvak 43">
            <a:extLst>
              <a:ext uri="{FF2B5EF4-FFF2-40B4-BE49-F238E27FC236}">
                <a16:creationId xmlns:a16="http://schemas.microsoft.com/office/drawing/2014/main" id="{56A3E7DB-8559-B824-D586-00D2E162710A}"/>
              </a:ext>
            </a:extLst>
          </p:cNvPr>
          <p:cNvSpPr txBox="1"/>
          <p:nvPr/>
        </p:nvSpPr>
        <p:spPr>
          <a:xfrm rot="1706428">
            <a:off x="8215560" y="3217352"/>
            <a:ext cx="125784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500" dirty="0" err="1"/>
              <a:t>to_quarter</a:t>
            </a:r>
            <a:r>
              <a:rPr lang="nl-NL" sz="1500" dirty="0"/>
              <a:t>()</a:t>
            </a:r>
          </a:p>
        </p:txBody>
      </p:sp>
      <p:sp>
        <p:nvSpPr>
          <p:cNvPr id="45" name="Tekstvak 44">
            <a:extLst>
              <a:ext uri="{FF2B5EF4-FFF2-40B4-BE49-F238E27FC236}">
                <a16:creationId xmlns:a16="http://schemas.microsoft.com/office/drawing/2014/main" id="{B296BFAF-449D-9104-52DB-BCFAC7471000}"/>
              </a:ext>
            </a:extLst>
          </p:cNvPr>
          <p:cNvSpPr txBox="1"/>
          <p:nvPr/>
        </p:nvSpPr>
        <p:spPr>
          <a:xfrm rot="2219448">
            <a:off x="8215560" y="3940235"/>
            <a:ext cx="125784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500" dirty="0" err="1"/>
              <a:t>to_year</a:t>
            </a:r>
            <a:r>
              <a:rPr lang="nl-NL" sz="1500" dirty="0"/>
              <a:t>()</a:t>
            </a:r>
          </a:p>
        </p:txBody>
      </p:sp>
      <p:sp>
        <p:nvSpPr>
          <p:cNvPr id="46" name="Rechthoek 45">
            <a:extLst>
              <a:ext uri="{FF2B5EF4-FFF2-40B4-BE49-F238E27FC236}">
                <a16:creationId xmlns:a16="http://schemas.microsoft.com/office/drawing/2014/main" id="{F82CF080-E52E-85D7-1240-F37306895B19}"/>
              </a:ext>
            </a:extLst>
          </p:cNvPr>
          <p:cNvSpPr/>
          <p:nvPr/>
        </p:nvSpPr>
        <p:spPr>
          <a:xfrm>
            <a:off x="4293419" y="4263417"/>
            <a:ext cx="895740" cy="5494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3069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4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6AC41-DB92-F83A-F994-48C8CA396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AD059A-C1ED-AD7B-84A5-391FFB392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1364" y="6381345"/>
            <a:ext cx="2743200" cy="365125"/>
          </a:xfrm>
        </p:spPr>
        <p:txBody>
          <a:bodyPr/>
          <a:lstStyle/>
          <a:p>
            <a:fld id="{587C737D-49A5-4740-8401-0C4DFF2B9D4A}" type="slidenum">
              <a:rPr lang="nl-NL" smtClean="0"/>
              <a:pPr/>
              <a:t>19</a:t>
            </a:fld>
            <a:endParaRPr lang="nl-NL"/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8B8CAF0A-4CE4-4B6E-C79A-B51521CF4B41}"/>
              </a:ext>
            </a:extLst>
          </p:cNvPr>
          <p:cNvSpPr txBox="1"/>
          <p:nvPr/>
        </p:nvSpPr>
        <p:spPr>
          <a:xfrm>
            <a:off x="3255649" y="0"/>
            <a:ext cx="6493163" cy="64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imes New Roman" charset="0"/>
              <a:buNone/>
            </a:pP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Na </a:t>
            </a: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vandaag</a:t>
            </a: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…</a:t>
            </a:r>
          </a:p>
        </p:txBody>
      </p:sp>
      <p:sp>
        <p:nvSpPr>
          <p:cNvPr id="7" name="Tekstvak 7">
            <a:extLst>
              <a:ext uri="{FF2B5EF4-FFF2-40B4-BE49-F238E27FC236}">
                <a16:creationId xmlns:a16="http://schemas.microsoft.com/office/drawing/2014/main" id="{27504F6D-1811-782F-6B6C-1DBEF274F6D8}"/>
              </a:ext>
            </a:extLst>
          </p:cNvPr>
          <p:cNvSpPr txBox="1"/>
          <p:nvPr/>
        </p:nvSpPr>
        <p:spPr>
          <a:xfrm rot="16200000">
            <a:off x="-760560" y="982747"/>
            <a:ext cx="219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>
                <a:solidFill>
                  <a:schemeClr val="bg1"/>
                </a:solidFill>
                <a:latin typeface="+mn-lt"/>
              </a:rPr>
              <a:t>Jelle van Barneveld</a:t>
            </a:r>
          </a:p>
        </p:txBody>
      </p:sp>
      <p:pic>
        <p:nvPicPr>
          <p:cNvPr id="1026" name="Picture 2" descr="Venn Diagram | DHH Resources for Teachers | UMN">
            <a:extLst>
              <a:ext uri="{FF2B5EF4-FFF2-40B4-BE49-F238E27FC236}">
                <a16:creationId xmlns:a16="http://schemas.microsoft.com/office/drawing/2014/main" id="{3F16F968-DAA5-9968-B70A-2A98B101D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863" y="1025768"/>
            <a:ext cx="11101137" cy="5894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84338C-A9DA-A195-2FC0-934763A1246D}"/>
              </a:ext>
            </a:extLst>
          </p:cNvPr>
          <p:cNvSpPr txBox="1"/>
          <p:nvPr/>
        </p:nvSpPr>
        <p:spPr>
          <a:xfrm>
            <a:off x="2795291" y="1503511"/>
            <a:ext cx="2327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Het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verschil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tussen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genormaliseerde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gedenormaliseerde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datastructuren</a:t>
            </a:r>
            <a:endParaRPr lang="en-US" dirty="0">
              <a:solidFill>
                <a:srgbClr val="2133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0C29C5-D5B3-BEF1-912A-51CD2DA957EB}"/>
              </a:ext>
            </a:extLst>
          </p:cNvPr>
          <p:cNvSpPr txBox="1"/>
          <p:nvPr/>
        </p:nvSpPr>
        <p:spPr>
          <a:xfrm>
            <a:off x="3576418" y="683609"/>
            <a:ext cx="187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Weet/ken je…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6AE0F1-FD0D-C137-984A-BE72FC574F11}"/>
              </a:ext>
            </a:extLst>
          </p:cNvPr>
          <p:cNvSpPr txBox="1"/>
          <p:nvPr/>
        </p:nvSpPr>
        <p:spPr>
          <a:xfrm>
            <a:off x="8107256" y="703521"/>
            <a:ext cx="113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 je…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ED740-DA93-5A90-D1C6-74AE52FEE3F2}"/>
              </a:ext>
            </a:extLst>
          </p:cNvPr>
          <p:cNvSpPr txBox="1"/>
          <p:nvPr/>
        </p:nvSpPr>
        <p:spPr>
          <a:xfrm>
            <a:off x="5808945" y="2475078"/>
            <a:ext cx="1368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 + practicum</a:t>
            </a:r>
          </a:p>
        </p:txBody>
      </p:sp>
      <p:pic>
        <p:nvPicPr>
          <p:cNvPr id="1030" name="Picture 6" descr="Smile Emoji Happy - Free vector graphic on Pixabay">
            <a:extLst>
              <a:ext uri="{FF2B5EF4-FFF2-40B4-BE49-F238E27FC236}">
                <a16:creationId xmlns:a16="http://schemas.microsoft.com/office/drawing/2014/main" id="{F95C2CC6-BD35-9138-4D03-DF8FE25EA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716" y="3303337"/>
            <a:ext cx="1523028" cy="1523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745DF0F-5E00-30DB-3F6F-984BA070C6F9}"/>
              </a:ext>
            </a:extLst>
          </p:cNvPr>
          <p:cNvSpPr txBox="1"/>
          <p:nvPr/>
        </p:nvSpPr>
        <p:spPr>
          <a:xfrm>
            <a:off x="7511825" y="1813468"/>
            <a:ext cx="3091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Verschillende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SDM-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tabellen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samenvoegen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tot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één</a:t>
            </a:r>
            <a:endParaRPr lang="en-US" dirty="0">
              <a:solidFill>
                <a:srgbClr val="2133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DWH-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tabel</a:t>
            </a:r>
            <a:endParaRPr lang="en-US" dirty="0">
              <a:solidFill>
                <a:srgbClr val="2133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E2707B-3F9F-F298-5945-AA8F6B608119}"/>
              </a:ext>
            </a:extLst>
          </p:cNvPr>
          <p:cNvSpPr txBox="1"/>
          <p:nvPr/>
        </p:nvSpPr>
        <p:spPr>
          <a:xfrm>
            <a:off x="1459620" y="2910893"/>
            <a:ext cx="38441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Waarom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genormaliseerde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datastructuren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gebruikt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worden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bij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ontwikkeling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gedenormaliseerde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datastructuren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bij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  <a:endParaRPr lang="en-US" dirty="0">
              <a:solidFill>
                <a:srgbClr val="2133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17">
            <a:extLst>
              <a:ext uri="{FF2B5EF4-FFF2-40B4-BE49-F238E27FC236}">
                <a16:creationId xmlns:a16="http://schemas.microsoft.com/office/drawing/2014/main" id="{D53A16B8-8D2B-CDC5-5FCF-5A05F7EC25FA}"/>
              </a:ext>
            </a:extLst>
          </p:cNvPr>
          <p:cNvSpPr txBox="1"/>
          <p:nvPr/>
        </p:nvSpPr>
        <p:spPr>
          <a:xfrm>
            <a:off x="1539090" y="4318275"/>
            <a:ext cx="2777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Uit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welke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onderdelen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Sterschema’s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bestaan</a:t>
            </a:r>
            <a:endParaRPr lang="en-US" dirty="0">
              <a:solidFill>
                <a:srgbClr val="2133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15">
            <a:extLst>
              <a:ext uri="{FF2B5EF4-FFF2-40B4-BE49-F238E27FC236}">
                <a16:creationId xmlns:a16="http://schemas.microsoft.com/office/drawing/2014/main" id="{F7D3BA93-C550-40C2-E351-42F51E3C0813}"/>
              </a:ext>
            </a:extLst>
          </p:cNvPr>
          <p:cNvSpPr txBox="1"/>
          <p:nvPr/>
        </p:nvSpPr>
        <p:spPr>
          <a:xfrm>
            <a:off x="7941641" y="3335073"/>
            <a:ext cx="3290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Sterschema’s keuzes maken over detailniveaus, </a:t>
            </a:r>
            <a:r>
              <a:rPr lang="nl-NL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waardeclassificering</a:t>
            </a:r>
            <a:r>
              <a:rPr lang="nl-NL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-filtering &amp; -afleiding</a:t>
            </a:r>
            <a:endParaRPr lang="en-US" dirty="0">
              <a:solidFill>
                <a:srgbClr val="2133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15">
            <a:extLst>
              <a:ext uri="{FF2B5EF4-FFF2-40B4-BE49-F238E27FC236}">
                <a16:creationId xmlns:a16="http://schemas.microsoft.com/office/drawing/2014/main" id="{E8527606-03BB-5C95-E9FF-BDDB0CF320BD}"/>
              </a:ext>
            </a:extLst>
          </p:cNvPr>
          <p:cNvSpPr txBox="1"/>
          <p:nvPr/>
        </p:nvSpPr>
        <p:spPr>
          <a:xfrm>
            <a:off x="7511825" y="5371157"/>
            <a:ext cx="3091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Benodigde </a:t>
            </a:r>
            <a:r>
              <a:rPr lang="nl-NL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dataflows</a:t>
            </a:r>
            <a:r>
              <a:rPr lang="nl-NL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tussen </a:t>
            </a:r>
            <a:r>
              <a:rPr lang="nl-NL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SDM’s</a:t>
            </a:r>
            <a:r>
              <a:rPr lang="nl-NL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 </a:t>
            </a:r>
            <a:r>
              <a:rPr lang="nl-NL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DWH’s</a:t>
            </a:r>
            <a:r>
              <a:rPr lang="nl-NL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inzichtelijk maken in ETL-schema’s</a:t>
            </a:r>
            <a:endParaRPr lang="en-US" dirty="0">
              <a:solidFill>
                <a:srgbClr val="2133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7">
            <a:extLst>
              <a:ext uri="{FF2B5EF4-FFF2-40B4-BE49-F238E27FC236}">
                <a16:creationId xmlns:a16="http://schemas.microsoft.com/office/drawing/2014/main" id="{73DD7036-1A65-6950-19DB-1EBD3BC21320}"/>
              </a:ext>
            </a:extLst>
          </p:cNvPr>
          <p:cNvSpPr txBox="1"/>
          <p:nvPr/>
        </p:nvSpPr>
        <p:spPr>
          <a:xfrm>
            <a:off x="2839177" y="5648156"/>
            <a:ext cx="2777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Uit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welke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onderdelen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ETL-schema’s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bestaan</a:t>
            </a:r>
            <a:endParaRPr lang="en-US" dirty="0">
              <a:solidFill>
                <a:srgbClr val="2133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985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8836E-6531-B080-70A6-CD4B29887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1364" y="6381345"/>
            <a:ext cx="2743200" cy="365125"/>
          </a:xfrm>
        </p:spPr>
        <p:txBody>
          <a:bodyPr/>
          <a:lstStyle/>
          <a:p>
            <a:fld id="{587C737D-49A5-4740-8401-0C4DFF2B9D4A}" type="slidenum">
              <a:rPr lang="nl-NL" smtClean="0"/>
              <a:pPr/>
              <a:t>2</a:t>
            </a:fld>
            <a:endParaRPr lang="nl-NL"/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7CD2F944-88DB-C3A7-45F7-E30B87964246}"/>
              </a:ext>
            </a:extLst>
          </p:cNvPr>
          <p:cNvSpPr txBox="1"/>
          <p:nvPr/>
        </p:nvSpPr>
        <p:spPr>
          <a:xfrm>
            <a:off x="3255649" y="0"/>
            <a:ext cx="6493163" cy="64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imes New Roman" charset="0"/>
              <a:buNone/>
            </a:pP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Na </a:t>
            </a: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vandaag</a:t>
            </a: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…</a:t>
            </a:r>
          </a:p>
        </p:txBody>
      </p:sp>
      <p:sp>
        <p:nvSpPr>
          <p:cNvPr id="7" name="Tekstvak 7">
            <a:extLst>
              <a:ext uri="{FF2B5EF4-FFF2-40B4-BE49-F238E27FC236}">
                <a16:creationId xmlns:a16="http://schemas.microsoft.com/office/drawing/2014/main" id="{44D485DA-CE64-C41D-89EA-EE617D435320}"/>
              </a:ext>
            </a:extLst>
          </p:cNvPr>
          <p:cNvSpPr txBox="1"/>
          <p:nvPr/>
        </p:nvSpPr>
        <p:spPr>
          <a:xfrm rot="16200000">
            <a:off x="-760560" y="982747"/>
            <a:ext cx="219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>
                <a:solidFill>
                  <a:schemeClr val="bg1"/>
                </a:solidFill>
                <a:latin typeface="+mn-lt"/>
              </a:rPr>
              <a:t>Jelle van Barneveld</a:t>
            </a:r>
          </a:p>
        </p:txBody>
      </p:sp>
      <p:pic>
        <p:nvPicPr>
          <p:cNvPr id="1026" name="Picture 2" descr="Venn Diagram | DHH Resources for Teachers | UMN">
            <a:extLst>
              <a:ext uri="{FF2B5EF4-FFF2-40B4-BE49-F238E27FC236}">
                <a16:creationId xmlns:a16="http://schemas.microsoft.com/office/drawing/2014/main" id="{7ED165F3-95C7-4DFE-96C3-50E651F0E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863" y="1025768"/>
            <a:ext cx="11101137" cy="5894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3DB3ED1-9C68-BDE4-72B5-350E2AA23947}"/>
              </a:ext>
            </a:extLst>
          </p:cNvPr>
          <p:cNvSpPr txBox="1"/>
          <p:nvPr/>
        </p:nvSpPr>
        <p:spPr>
          <a:xfrm>
            <a:off x="2795291" y="1503511"/>
            <a:ext cx="2327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Het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verschil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tussen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genormaliseerde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gedenormaliseerde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datastructuren</a:t>
            </a:r>
            <a:endParaRPr lang="en-US" dirty="0">
              <a:solidFill>
                <a:srgbClr val="2133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490D3E-EF89-C010-3F4B-F601B3E08A37}"/>
              </a:ext>
            </a:extLst>
          </p:cNvPr>
          <p:cNvSpPr txBox="1"/>
          <p:nvPr/>
        </p:nvSpPr>
        <p:spPr>
          <a:xfrm>
            <a:off x="3576418" y="683609"/>
            <a:ext cx="187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Weet/ken je…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0EF7E7-CD2F-7741-9C29-123FB8D93DDC}"/>
              </a:ext>
            </a:extLst>
          </p:cNvPr>
          <p:cNvSpPr txBox="1"/>
          <p:nvPr/>
        </p:nvSpPr>
        <p:spPr>
          <a:xfrm>
            <a:off x="8107256" y="703521"/>
            <a:ext cx="113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 je…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0320AE-CE57-9D64-F411-B113070D2BCC}"/>
              </a:ext>
            </a:extLst>
          </p:cNvPr>
          <p:cNvSpPr txBox="1"/>
          <p:nvPr/>
        </p:nvSpPr>
        <p:spPr>
          <a:xfrm>
            <a:off x="5808945" y="2475078"/>
            <a:ext cx="1368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 + practicum</a:t>
            </a:r>
          </a:p>
        </p:txBody>
      </p:sp>
      <p:pic>
        <p:nvPicPr>
          <p:cNvPr id="1030" name="Picture 6" descr="Smile Emoji Happy - Free vector graphic on Pixabay">
            <a:extLst>
              <a:ext uri="{FF2B5EF4-FFF2-40B4-BE49-F238E27FC236}">
                <a16:creationId xmlns:a16="http://schemas.microsoft.com/office/drawing/2014/main" id="{A359608D-0FAD-B299-A99E-0045AC944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716" y="3303337"/>
            <a:ext cx="1523028" cy="1523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BAD723B-5928-12D5-4623-9987E18E1F55}"/>
              </a:ext>
            </a:extLst>
          </p:cNvPr>
          <p:cNvSpPr txBox="1"/>
          <p:nvPr/>
        </p:nvSpPr>
        <p:spPr>
          <a:xfrm>
            <a:off x="7511825" y="1813468"/>
            <a:ext cx="3091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Verschillende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SDM-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tabellen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samenvoegen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tot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één</a:t>
            </a:r>
            <a:endParaRPr lang="en-US" dirty="0">
              <a:solidFill>
                <a:srgbClr val="2133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DWH-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tabel</a:t>
            </a:r>
            <a:endParaRPr lang="en-US" dirty="0">
              <a:solidFill>
                <a:srgbClr val="2133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4C1EAF-3298-0A0F-EF91-19916181046E}"/>
              </a:ext>
            </a:extLst>
          </p:cNvPr>
          <p:cNvSpPr txBox="1"/>
          <p:nvPr/>
        </p:nvSpPr>
        <p:spPr>
          <a:xfrm>
            <a:off x="1459620" y="2910893"/>
            <a:ext cx="38441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Waarom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genormaliseerde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datastructuren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gebruikt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worden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bij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ontwikkeling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gedenormaliseerde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datastructuren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bij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  <a:endParaRPr lang="en-US" dirty="0">
              <a:solidFill>
                <a:srgbClr val="2133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17">
            <a:extLst>
              <a:ext uri="{FF2B5EF4-FFF2-40B4-BE49-F238E27FC236}">
                <a16:creationId xmlns:a16="http://schemas.microsoft.com/office/drawing/2014/main" id="{3EB96B7C-F5AC-884E-A236-B9E9CB39B2F4}"/>
              </a:ext>
            </a:extLst>
          </p:cNvPr>
          <p:cNvSpPr txBox="1"/>
          <p:nvPr/>
        </p:nvSpPr>
        <p:spPr>
          <a:xfrm>
            <a:off x="1539090" y="4318275"/>
            <a:ext cx="2777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Uit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welke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onderdelen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Sterschema’s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bestaan</a:t>
            </a:r>
            <a:endParaRPr lang="en-US" dirty="0">
              <a:solidFill>
                <a:srgbClr val="2133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15">
            <a:extLst>
              <a:ext uri="{FF2B5EF4-FFF2-40B4-BE49-F238E27FC236}">
                <a16:creationId xmlns:a16="http://schemas.microsoft.com/office/drawing/2014/main" id="{00FA4884-B8F0-DF2A-EBA1-BCED1A1A21A2}"/>
              </a:ext>
            </a:extLst>
          </p:cNvPr>
          <p:cNvSpPr txBox="1"/>
          <p:nvPr/>
        </p:nvSpPr>
        <p:spPr>
          <a:xfrm>
            <a:off x="7941641" y="3335073"/>
            <a:ext cx="3290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Sterschema’s keuzes maken over detailniveaus, </a:t>
            </a:r>
            <a:r>
              <a:rPr lang="nl-NL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waardeclassificering</a:t>
            </a:r>
            <a:r>
              <a:rPr lang="nl-NL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-filtering &amp; -afleiding</a:t>
            </a:r>
            <a:endParaRPr lang="en-US" dirty="0">
              <a:solidFill>
                <a:srgbClr val="2133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15">
            <a:extLst>
              <a:ext uri="{FF2B5EF4-FFF2-40B4-BE49-F238E27FC236}">
                <a16:creationId xmlns:a16="http://schemas.microsoft.com/office/drawing/2014/main" id="{E63516BE-310A-AB47-BBF7-40B50ED3E8B1}"/>
              </a:ext>
            </a:extLst>
          </p:cNvPr>
          <p:cNvSpPr txBox="1"/>
          <p:nvPr/>
        </p:nvSpPr>
        <p:spPr>
          <a:xfrm>
            <a:off x="7511825" y="5371157"/>
            <a:ext cx="3091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Benodigde </a:t>
            </a:r>
            <a:r>
              <a:rPr lang="nl-NL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dataflows</a:t>
            </a:r>
            <a:r>
              <a:rPr lang="nl-NL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tussen </a:t>
            </a:r>
            <a:r>
              <a:rPr lang="nl-NL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SDM’s</a:t>
            </a:r>
            <a:r>
              <a:rPr lang="nl-NL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 </a:t>
            </a:r>
            <a:r>
              <a:rPr lang="nl-NL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DWH’s</a:t>
            </a:r>
            <a:r>
              <a:rPr lang="nl-NL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inzichtelijk maken in ETL-schema’s</a:t>
            </a:r>
            <a:endParaRPr lang="en-US" dirty="0">
              <a:solidFill>
                <a:srgbClr val="2133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7">
            <a:extLst>
              <a:ext uri="{FF2B5EF4-FFF2-40B4-BE49-F238E27FC236}">
                <a16:creationId xmlns:a16="http://schemas.microsoft.com/office/drawing/2014/main" id="{AB2BA858-1463-F67F-90CB-A41FF1AF2115}"/>
              </a:ext>
            </a:extLst>
          </p:cNvPr>
          <p:cNvSpPr txBox="1"/>
          <p:nvPr/>
        </p:nvSpPr>
        <p:spPr>
          <a:xfrm>
            <a:off x="2839177" y="5648156"/>
            <a:ext cx="2777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Uit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welke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onderdelen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ETL-schema’s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bestaan</a:t>
            </a:r>
            <a:endParaRPr lang="en-US" dirty="0">
              <a:solidFill>
                <a:srgbClr val="2133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7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4" grpId="0"/>
      <p:bldP spid="8" grpId="0"/>
      <p:bldP spid="9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7">
            <a:extLst>
              <a:ext uri="{FF2B5EF4-FFF2-40B4-BE49-F238E27FC236}">
                <a16:creationId xmlns:a16="http://schemas.microsoft.com/office/drawing/2014/main" id="{BA269D03-4CD4-A824-783F-AFAA660F0E45}"/>
              </a:ext>
            </a:extLst>
          </p:cNvPr>
          <p:cNvSpPr txBox="1"/>
          <p:nvPr/>
        </p:nvSpPr>
        <p:spPr>
          <a:xfrm rot="16200000">
            <a:off x="-760560" y="982747"/>
            <a:ext cx="219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>
                <a:solidFill>
                  <a:schemeClr val="bg1"/>
                </a:solidFill>
                <a:latin typeface="+mn-lt"/>
              </a:rPr>
              <a:t>Jelle van Barneveld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E0E66AFB-DF6F-DB65-946D-3F73E052EE22}"/>
              </a:ext>
            </a:extLst>
          </p:cNvPr>
          <p:cNvSpPr txBox="1"/>
          <p:nvPr/>
        </p:nvSpPr>
        <p:spPr>
          <a:xfrm>
            <a:off x="988290" y="-10754"/>
            <a:ext cx="11203710" cy="64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imes New Roman" charset="0"/>
              <a:buNone/>
            </a:pP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Recap: de </a:t>
            </a: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volledige</a:t>
            </a: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 </a:t>
            </a: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datastraat</a:t>
            </a:r>
            <a:endParaRPr lang="en-US" sz="3000" b="1" dirty="0">
              <a:solidFill>
                <a:srgbClr val="829C30"/>
              </a:solidFill>
              <a:latin typeface="Arial"/>
              <a:ea typeface="MS PGothic" charset="0"/>
            </a:endParaRPr>
          </a:p>
        </p:txBody>
      </p:sp>
      <p:cxnSp>
        <p:nvCxnSpPr>
          <p:cNvPr id="8" name="Straight Connector 10">
            <a:extLst>
              <a:ext uri="{FF2B5EF4-FFF2-40B4-BE49-F238E27FC236}">
                <a16:creationId xmlns:a16="http://schemas.microsoft.com/office/drawing/2014/main" id="{A262CF38-BB42-BEB5-C710-06267CB16BFA}"/>
              </a:ext>
            </a:extLst>
          </p:cNvPr>
          <p:cNvCxnSpPr>
            <a:cxnSpLocks/>
          </p:cNvCxnSpPr>
          <p:nvPr/>
        </p:nvCxnSpPr>
        <p:spPr>
          <a:xfrm>
            <a:off x="988290" y="812800"/>
            <a:ext cx="11203710" cy="0"/>
          </a:xfrm>
          <a:prstGeom prst="line">
            <a:avLst/>
          </a:prstGeom>
          <a:ln w="57150">
            <a:solidFill>
              <a:srgbClr val="829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>
            <a:extLst>
              <a:ext uri="{FF2B5EF4-FFF2-40B4-BE49-F238E27FC236}">
                <a16:creationId xmlns:a16="http://schemas.microsoft.com/office/drawing/2014/main" id="{716B7278-987D-46A2-C9CF-8641ADB09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320" y="2461635"/>
            <a:ext cx="1494793" cy="146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troomdiagram: Magnetische schijf 15">
            <a:extLst>
              <a:ext uri="{FF2B5EF4-FFF2-40B4-BE49-F238E27FC236}">
                <a16:creationId xmlns:a16="http://schemas.microsoft.com/office/drawing/2014/main" id="{48A03D8E-C84D-6840-B085-A340F1EBE26E}"/>
              </a:ext>
            </a:extLst>
          </p:cNvPr>
          <p:cNvSpPr/>
          <p:nvPr/>
        </p:nvSpPr>
        <p:spPr>
          <a:xfrm>
            <a:off x="6245290" y="1492900"/>
            <a:ext cx="3757127" cy="4197687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  <a:p>
            <a:pPr algn="ctr"/>
            <a:r>
              <a:rPr lang="nl-NL" dirty="0"/>
              <a:t>Warehouse</a:t>
            </a:r>
          </a:p>
          <a:p>
            <a:pPr algn="ctr"/>
            <a:endParaRPr lang="nl-NL" dirty="0"/>
          </a:p>
          <a:p>
            <a:pPr algn="ctr"/>
            <a:r>
              <a:rPr lang="nl-NL" dirty="0"/>
              <a:t>Papieren schets: Sterschema</a:t>
            </a: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58961358-F345-97E7-34FB-13AA6F96D592}"/>
              </a:ext>
            </a:extLst>
          </p:cNvPr>
          <p:cNvSpPr/>
          <p:nvPr/>
        </p:nvSpPr>
        <p:spPr>
          <a:xfrm>
            <a:off x="3508309" y="2341986"/>
            <a:ext cx="2052735" cy="18008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Staging</a:t>
            </a:r>
            <a:r>
              <a:rPr lang="nl-NL" dirty="0"/>
              <a:t> Area:</a:t>
            </a:r>
          </a:p>
          <a:p>
            <a:pPr algn="ctr"/>
            <a:r>
              <a:rPr lang="nl-NL" dirty="0"/>
              <a:t>ETL:</a:t>
            </a:r>
          </a:p>
          <a:p>
            <a:pPr algn="ctr"/>
            <a:r>
              <a:rPr lang="nl-NL" dirty="0"/>
              <a:t> Extract,</a:t>
            </a:r>
          </a:p>
          <a:p>
            <a:pPr algn="ctr"/>
            <a:r>
              <a:rPr lang="nl-NL" dirty="0" err="1"/>
              <a:t>Transform</a:t>
            </a:r>
            <a:endParaRPr lang="nl-NL" dirty="0"/>
          </a:p>
          <a:p>
            <a:pPr algn="ctr"/>
            <a:r>
              <a:rPr lang="nl-NL" dirty="0"/>
              <a:t>Load</a:t>
            </a:r>
          </a:p>
        </p:txBody>
      </p:sp>
      <p:cxnSp>
        <p:nvCxnSpPr>
          <p:cNvPr id="23" name="Rechte verbindingslijn met pijl 22">
            <a:extLst>
              <a:ext uri="{FF2B5EF4-FFF2-40B4-BE49-F238E27FC236}">
                <a16:creationId xmlns:a16="http://schemas.microsoft.com/office/drawing/2014/main" id="{39021B82-F90C-F5CF-B90B-A1057C3622C7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>
            <a:off x="3023113" y="3195191"/>
            <a:ext cx="485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met pijl 28">
            <a:extLst>
              <a:ext uri="{FF2B5EF4-FFF2-40B4-BE49-F238E27FC236}">
                <a16:creationId xmlns:a16="http://schemas.microsoft.com/office/drawing/2014/main" id="{B8E69265-6687-21D6-0844-018B97C735C9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5561044" y="3242387"/>
            <a:ext cx="6842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Afbeelding 38">
            <a:extLst>
              <a:ext uri="{FF2B5EF4-FFF2-40B4-BE49-F238E27FC236}">
                <a16:creationId xmlns:a16="http://schemas.microsoft.com/office/drawing/2014/main" id="{29EBDD41-9C28-1258-8B34-EAADD72FE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7733" y="1548727"/>
            <a:ext cx="853514" cy="1158340"/>
          </a:xfrm>
          <a:prstGeom prst="rect">
            <a:avLst/>
          </a:prstGeom>
        </p:spPr>
      </p:pic>
      <p:pic>
        <p:nvPicPr>
          <p:cNvPr id="40" name="Afbeelding 39">
            <a:extLst>
              <a:ext uri="{FF2B5EF4-FFF2-40B4-BE49-F238E27FC236}">
                <a16:creationId xmlns:a16="http://schemas.microsoft.com/office/drawing/2014/main" id="{33885528-C11D-C56C-AF15-AED578A132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7733" y="3012573"/>
            <a:ext cx="853514" cy="1158340"/>
          </a:xfrm>
          <a:prstGeom prst="rect">
            <a:avLst/>
          </a:prstGeom>
        </p:spPr>
      </p:pic>
      <p:pic>
        <p:nvPicPr>
          <p:cNvPr id="41" name="Afbeelding 40">
            <a:extLst>
              <a:ext uri="{FF2B5EF4-FFF2-40B4-BE49-F238E27FC236}">
                <a16:creationId xmlns:a16="http://schemas.microsoft.com/office/drawing/2014/main" id="{BDD06033-004A-9A92-4420-A04586BCC9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7733" y="4493704"/>
            <a:ext cx="853514" cy="1158340"/>
          </a:xfrm>
          <a:prstGeom prst="rect">
            <a:avLst/>
          </a:prstGeom>
        </p:spPr>
      </p:pic>
      <p:cxnSp>
        <p:nvCxnSpPr>
          <p:cNvPr id="43" name="Rechte verbindingslijn met pijl 42">
            <a:extLst>
              <a:ext uri="{FF2B5EF4-FFF2-40B4-BE49-F238E27FC236}">
                <a16:creationId xmlns:a16="http://schemas.microsoft.com/office/drawing/2014/main" id="{D24EF0A2-A475-794D-CACF-37335B33DAD5}"/>
              </a:ext>
            </a:extLst>
          </p:cNvPr>
          <p:cNvCxnSpPr>
            <a:cxnSpLocks/>
            <a:stCxn id="16" idx="4"/>
            <a:endCxn id="39" idx="1"/>
          </p:cNvCxnSpPr>
          <p:nvPr/>
        </p:nvCxnSpPr>
        <p:spPr>
          <a:xfrm flipV="1">
            <a:off x="10002417" y="2127897"/>
            <a:ext cx="845316" cy="1463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echte verbindingslijn met pijl 45">
            <a:extLst>
              <a:ext uri="{FF2B5EF4-FFF2-40B4-BE49-F238E27FC236}">
                <a16:creationId xmlns:a16="http://schemas.microsoft.com/office/drawing/2014/main" id="{CF2DC44D-351C-15E6-F710-D851EDCF9D33}"/>
              </a:ext>
            </a:extLst>
          </p:cNvPr>
          <p:cNvCxnSpPr>
            <a:cxnSpLocks/>
            <a:stCxn id="16" idx="4"/>
            <a:endCxn id="40" idx="1"/>
          </p:cNvCxnSpPr>
          <p:nvPr/>
        </p:nvCxnSpPr>
        <p:spPr>
          <a:xfrm flipV="1">
            <a:off x="10002417" y="3591743"/>
            <a:ext cx="8453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chte verbindingslijn met pijl 48">
            <a:extLst>
              <a:ext uri="{FF2B5EF4-FFF2-40B4-BE49-F238E27FC236}">
                <a16:creationId xmlns:a16="http://schemas.microsoft.com/office/drawing/2014/main" id="{36A8ABF4-FB2B-288A-41D0-64D9013332D7}"/>
              </a:ext>
            </a:extLst>
          </p:cNvPr>
          <p:cNvCxnSpPr>
            <a:cxnSpLocks/>
            <a:stCxn id="16" idx="4"/>
            <a:endCxn id="41" idx="1"/>
          </p:cNvCxnSpPr>
          <p:nvPr/>
        </p:nvCxnSpPr>
        <p:spPr>
          <a:xfrm>
            <a:off x="10002417" y="3591744"/>
            <a:ext cx="845316" cy="1481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kstvak 60">
            <a:extLst>
              <a:ext uri="{FF2B5EF4-FFF2-40B4-BE49-F238E27FC236}">
                <a16:creationId xmlns:a16="http://schemas.microsoft.com/office/drawing/2014/main" id="{2C38255C-4A2E-F477-B36F-A3CEA35659F1}"/>
              </a:ext>
            </a:extLst>
          </p:cNvPr>
          <p:cNvSpPr txBox="1"/>
          <p:nvPr/>
        </p:nvSpPr>
        <p:spPr>
          <a:xfrm>
            <a:off x="988290" y="6359757"/>
            <a:ext cx="26362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l-NL" b="1" dirty="0"/>
              <a:t>Source Data Model (SDM)</a:t>
            </a:r>
          </a:p>
        </p:txBody>
      </p:sp>
      <p:sp>
        <p:nvSpPr>
          <p:cNvPr id="62" name="Tekstvak 61">
            <a:extLst>
              <a:ext uri="{FF2B5EF4-FFF2-40B4-BE49-F238E27FC236}">
                <a16:creationId xmlns:a16="http://schemas.microsoft.com/office/drawing/2014/main" id="{4369CF7B-3FB4-8732-F8C3-91CEEF47E78B}"/>
              </a:ext>
            </a:extLst>
          </p:cNvPr>
          <p:cNvSpPr txBox="1"/>
          <p:nvPr/>
        </p:nvSpPr>
        <p:spPr>
          <a:xfrm>
            <a:off x="3992547" y="6359757"/>
            <a:ext cx="1772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b="1" dirty="0" err="1"/>
              <a:t>Denormalisering</a:t>
            </a:r>
            <a:endParaRPr lang="nl-NL" b="1" dirty="0"/>
          </a:p>
        </p:txBody>
      </p:sp>
      <p:sp>
        <p:nvSpPr>
          <p:cNvPr id="63" name="Tekstvak 62">
            <a:extLst>
              <a:ext uri="{FF2B5EF4-FFF2-40B4-BE49-F238E27FC236}">
                <a16:creationId xmlns:a16="http://schemas.microsoft.com/office/drawing/2014/main" id="{A48954E2-EDAE-037A-9FD3-DFD253FD462B}"/>
              </a:ext>
            </a:extLst>
          </p:cNvPr>
          <p:cNvSpPr txBox="1"/>
          <p:nvPr/>
        </p:nvSpPr>
        <p:spPr>
          <a:xfrm>
            <a:off x="6865176" y="6364222"/>
            <a:ext cx="20362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b="1" dirty="0" err="1"/>
              <a:t>Gedenormaliseerd</a:t>
            </a:r>
            <a:endParaRPr lang="nl-NL" b="1" dirty="0"/>
          </a:p>
        </p:txBody>
      </p:sp>
      <p:sp>
        <p:nvSpPr>
          <p:cNvPr id="64" name="Tekstvak 63">
            <a:extLst>
              <a:ext uri="{FF2B5EF4-FFF2-40B4-BE49-F238E27FC236}">
                <a16:creationId xmlns:a16="http://schemas.microsoft.com/office/drawing/2014/main" id="{F2C78264-3A9F-2788-A1F7-F14565D8A77B}"/>
              </a:ext>
            </a:extLst>
          </p:cNvPr>
          <p:cNvSpPr txBox="1"/>
          <p:nvPr/>
        </p:nvSpPr>
        <p:spPr>
          <a:xfrm>
            <a:off x="10155773" y="6364222"/>
            <a:ext cx="20362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b="1" dirty="0"/>
              <a:t>Geanalyseerd</a:t>
            </a:r>
          </a:p>
        </p:txBody>
      </p:sp>
    </p:spTree>
    <p:extLst>
      <p:ext uri="{BB962C8B-B14F-4D97-AF65-F5344CB8AC3E}">
        <p14:creationId xmlns:p14="http://schemas.microsoft.com/office/powerpoint/2010/main" val="250174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62" grpId="0"/>
      <p:bldP spid="63" grpId="0"/>
      <p:bldP spid="6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7">
            <a:extLst>
              <a:ext uri="{FF2B5EF4-FFF2-40B4-BE49-F238E27FC236}">
                <a16:creationId xmlns:a16="http://schemas.microsoft.com/office/drawing/2014/main" id="{BA269D03-4CD4-A824-783F-AFAA660F0E45}"/>
              </a:ext>
            </a:extLst>
          </p:cNvPr>
          <p:cNvSpPr txBox="1"/>
          <p:nvPr/>
        </p:nvSpPr>
        <p:spPr>
          <a:xfrm rot="16200000">
            <a:off x="-760560" y="982747"/>
            <a:ext cx="219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>
                <a:solidFill>
                  <a:schemeClr val="bg1"/>
                </a:solidFill>
                <a:latin typeface="+mn-lt"/>
              </a:rPr>
              <a:t>Jelle van Barneveld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E0E66AFB-DF6F-DB65-946D-3F73E052EE22}"/>
              </a:ext>
            </a:extLst>
          </p:cNvPr>
          <p:cNvSpPr txBox="1"/>
          <p:nvPr/>
        </p:nvSpPr>
        <p:spPr>
          <a:xfrm>
            <a:off x="988290" y="-10754"/>
            <a:ext cx="11203710" cy="64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imes New Roman" charset="0"/>
              <a:buNone/>
            </a:pP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Welke</a:t>
            </a: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 </a:t>
            </a: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efficiëntie</a:t>
            </a: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 </a:t>
            </a: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wil</a:t>
            </a: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 je </a:t>
            </a: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bereiken</a:t>
            </a: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?</a:t>
            </a:r>
          </a:p>
        </p:txBody>
      </p:sp>
      <p:cxnSp>
        <p:nvCxnSpPr>
          <p:cNvPr id="8" name="Straight Connector 10">
            <a:extLst>
              <a:ext uri="{FF2B5EF4-FFF2-40B4-BE49-F238E27FC236}">
                <a16:creationId xmlns:a16="http://schemas.microsoft.com/office/drawing/2014/main" id="{A262CF38-BB42-BEB5-C710-06267CB16BFA}"/>
              </a:ext>
            </a:extLst>
          </p:cNvPr>
          <p:cNvCxnSpPr>
            <a:cxnSpLocks/>
          </p:cNvCxnSpPr>
          <p:nvPr/>
        </p:nvCxnSpPr>
        <p:spPr>
          <a:xfrm>
            <a:off x="988290" y="812800"/>
            <a:ext cx="11203710" cy="0"/>
          </a:xfrm>
          <a:prstGeom prst="line">
            <a:avLst/>
          </a:prstGeom>
          <a:ln w="57150">
            <a:solidFill>
              <a:srgbClr val="829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">
            <a:extLst>
              <a:ext uri="{FF2B5EF4-FFF2-40B4-BE49-F238E27FC236}">
                <a16:creationId xmlns:a16="http://schemas.microsoft.com/office/drawing/2014/main" id="{3244C969-8C0A-D6B5-6033-BBE048D45137}"/>
              </a:ext>
            </a:extLst>
          </p:cNvPr>
          <p:cNvSpPr txBox="1"/>
          <p:nvPr/>
        </p:nvSpPr>
        <p:spPr>
          <a:xfrm>
            <a:off x="968678" y="812800"/>
            <a:ext cx="4948329" cy="872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imes New Roman" charset="0"/>
              <a:buNone/>
            </a:pPr>
            <a:r>
              <a:rPr lang="en-US" sz="2000" dirty="0">
                <a:latin typeface="Arial"/>
                <a:ea typeface="MS PGothic" charset="0"/>
              </a:rPr>
              <a:t>OLTP-databases:</a:t>
            </a:r>
          </a:p>
          <a:p>
            <a:pPr algn="ctr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imes New Roman" charset="0"/>
              <a:buNone/>
            </a:pPr>
            <a:r>
              <a:rPr lang="en-US" sz="2000" dirty="0" err="1">
                <a:latin typeface="Arial"/>
                <a:ea typeface="MS PGothic" charset="0"/>
              </a:rPr>
              <a:t>genormaliseerd</a:t>
            </a:r>
            <a:r>
              <a:rPr lang="en-US" sz="2000" dirty="0">
                <a:latin typeface="Arial"/>
                <a:ea typeface="MS PGothic" charset="0"/>
              </a:rPr>
              <a:t> in 3NV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FD2E48F7-7DB0-5575-9B76-F6454C23AFD2}"/>
              </a:ext>
            </a:extLst>
          </p:cNvPr>
          <p:cNvSpPr txBox="1"/>
          <p:nvPr/>
        </p:nvSpPr>
        <p:spPr>
          <a:xfrm>
            <a:off x="7565407" y="812800"/>
            <a:ext cx="3657914" cy="872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imes New Roman" charset="0"/>
              <a:buNone/>
            </a:pPr>
            <a:r>
              <a:rPr lang="en-US" sz="2000" dirty="0">
                <a:latin typeface="Arial"/>
                <a:ea typeface="MS PGothic" charset="0"/>
              </a:rPr>
              <a:t>OLAP-databases:</a:t>
            </a:r>
          </a:p>
          <a:p>
            <a:pPr algn="ctr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imes New Roman" charset="0"/>
              <a:buNone/>
            </a:pPr>
            <a:r>
              <a:rPr lang="en-US" sz="2000" dirty="0" err="1">
                <a:latin typeface="Arial"/>
                <a:ea typeface="MS PGothic" charset="0"/>
              </a:rPr>
              <a:t>Gedenormaliseerd</a:t>
            </a:r>
            <a:r>
              <a:rPr lang="en-US" sz="2000" dirty="0">
                <a:latin typeface="Arial"/>
                <a:ea typeface="MS PGothic" charset="0"/>
              </a:rPr>
              <a:t> </a:t>
            </a:r>
            <a:r>
              <a:rPr lang="en-US" sz="2000" dirty="0" err="1">
                <a:latin typeface="Arial"/>
                <a:ea typeface="MS PGothic" charset="0"/>
              </a:rPr>
              <a:t>naar</a:t>
            </a:r>
            <a:r>
              <a:rPr lang="en-US" sz="2000" dirty="0">
                <a:latin typeface="Arial"/>
                <a:ea typeface="MS PGothic" charset="0"/>
              </a:rPr>
              <a:t> 2NV</a:t>
            </a:r>
          </a:p>
        </p:txBody>
      </p:sp>
      <p:cxnSp>
        <p:nvCxnSpPr>
          <p:cNvPr id="21" name="Straight Connector 10">
            <a:extLst>
              <a:ext uri="{FF2B5EF4-FFF2-40B4-BE49-F238E27FC236}">
                <a16:creationId xmlns:a16="http://schemas.microsoft.com/office/drawing/2014/main" id="{695F5FBB-209E-F03F-80D9-19E18001B9D7}"/>
              </a:ext>
            </a:extLst>
          </p:cNvPr>
          <p:cNvCxnSpPr>
            <a:cxnSpLocks/>
          </p:cNvCxnSpPr>
          <p:nvPr/>
        </p:nvCxnSpPr>
        <p:spPr>
          <a:xfrm>
            <a:off x="5956041" y="812800"/>
            <a:ext cx="0" cy="6045200"/>
          </a:xfrm>
          <a:prstGeom prst="line">
            <a:avLst/>
          </a:prstGeom>
          <a:ln w="57150">
            <a:solidFill>
              <a:srgbClr val="829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kstvak 30">
            <a:extLst>
              <a:ext uri="{FF2B5EF4-FFF2-40B4-BE49-F238E27FC236}">
                <a16:creationId xmlns:a16="http://schemas.microsoft.com/office/drawing/2014/main" id="{0B4145B5-95B2-8C82-3C15-8FB3C7F93288}"/>
              </a:ext>
            </a:extLst>
          </p:cNvPr>
          <p:cNvSpPr txBox="1"/>
          <p:nvPr/>
        </p:nvSpPr>
        <p:spPr>
          <a:xfrm>
            <a:off x="1025728" y="4809023"/>
            <a:ext cx="494833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l-NL" dirty="0"/>
              <a:t>Registreren gaat makkelijk: voor het toevoegen van een nieuwe medewerker hoef je relatief weinig datavelden te vullen.</a:t>
            </a:r>
          </a:p>
          <a:p>
            <a:pPr algn="ctr"/>
            <a:endParaRPr lang="nl-NL" dirty="0"/>
          </a:p>
          <a:p>
            <a:pPr algn="ctr"/>
            <a:r>
              <a:rPr lang="nl-NL" dirty="0"/>
              <a:t>Analyseren gaat lastig: je moet verschillende tabellen raadplegen en met elkaar verbinden </a:t>
            </a:r>
          </a:p>
          <a:p>
            <a:pPr algn="ctr"/>
            <a:r>
              <a:rPr lang="nl-NL" dirty="0"/>
              <a:t>met </a:t>
            </a:r>
            <a:r>
              <a:rPr lang="nl-NL" b="1" dirty="0"/>
              <a:t>tijdrovende</a:t>
            </a:r>
            <a:r>
              <a:rPr lang="nl-NL" dirty="0"/>
              <a:t> Python </a:t>
            </a:r>
            <a:r>
              <a:rPr lang="nl-NL" dirty="0" err="1"/>
              <a:t>merges</a:t>
            </a:r>
            <a:r>
              <a:rPr lang="nl-NL" dirty="0"/>
              <a:t> en/of SQL JOINS.</a:t>
            </a:r>
          </a:p>
        </p:txBody>
      </p:sp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A9EB0BA7-0AD6-9E8B-56CC-3AF958FCE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49368"/>
              </p:ext>
            </p:extLst>
          </p:nvPr>
        </p:nvGraphicFramePr>
        <p:xfrm>
          <a:off x="1473370" y="1859824"/>
          <a:ext cx="351038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5192">
                  <a:extLst>
                    <a:ext uri="{9D8B030D-6E8A-4147-A177-3AD203B41FA5}">
                      <a16:colId xmlns:a16="http://schemas.microsoft.com/office/drawing/2014/main" val="2418415761"/>
                    </a:ext>
                  </a:extLst>
                </a:gridCol>
                <a:gridCol w="1755192">
                  <a:extLst>
                    <a:ext uri="{9D8B030D-6E8A-4147-A177-3AD203B41FA5}">
                      <a16:colId xmlns:a16="http://schemas.microsoft.com/office/drawing/2014/main" val="31846633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/>
                        <a:t>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219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dirty="0"/>
                        <a:t>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Programmeur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6639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dirty="0"/>
                        <a:t>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Systeemanalist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876374"/>
                  </a:ext>
                </a:extLst>
              </a:tr>
            </a:tbl>
          </a:graphicData>
        </a:graphic>
      </p:graphicFrame>
      <p:graphicFrame>
        <p:nvGraphicFramePr>
          <p:cNvPr id="3" name="Tabel 2">
            <a:extLst>
              <a:ext uri="{FF2B5EF4-FFF2-40B4-BE49-F238E27FC236}">
                <a16:creationId xmlns:a16="http://schemas.microsoft.com/office/drawing/2014/main" id="{E179B691-5655-A536-9E81-0CF9AD3D9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816545"/>
              </p:ext>
            </p:extLst>
          </p:nvPr>
        </p:nvGraphicFramePr>
        <p:xfrm>
          <a:off x="1025728" y="3254535"/>
          <a:ext cx="44445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125">
                  <a:extLst>
                    <a:ext uri="{9D8B030D-6E8A-4147-A177-3AD203B41FA5}">
                      <a16:colId xmlns:a16="http://schemas.microsoft.com/office/drawing/2014/main" val="2418415761"/>
                    </a:ext>
                  </a:extLst>
                </a:gridCol>
                <a:gridCol w="1111125">
                  <a:extLst>
                    <a:ext uri="{9D8B030D-6E8A-4147-A177-3AD203B41FA5}">
                      <a16:colId xmlns:a16="http://schemas.microsoft.com/office/drawing/2014/main" val="1619040661"/>
                    </a:ext>
                  </a:extLst>
                </a:gridCol>
                <a:gridCol w="1111125">
                  <a:extLst>
                    <a:ext uri="{9D8B030D-6E8A-4147-A177-3AD203B41FA5}">
                      <a16:colId xmlns:a16="http://schemas.microsoft.com/office/drawing/2014/main" val="575852110"/>
                    </a:ext>
                  </a:extLst>
                </a:gridCol>
                <a:gridCol w="1111125">
                  <a:extLst>
                    <a:ext uri="{9D8B030D-6E8A-4147-A177-3AD203B41FA5}">
                      <a16:colId xmlns:a16="http://schemas.microsoft.com/office/drawing/2014/main" val="31846633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dirty="0" err="1"/>
                        <a:t>Nr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WPL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/>
                        <a:t>Uurloon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219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Piet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Leiden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6639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Elske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Leiden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876374"/>
                  </a:ext>
                </a:extLst>
              </a:tr>
            </a:tbl>
          </a:graphicData>
        </a:graphic>
      </p:graphicFrame>
      <p:sp>
        <p:nvSpPr>
          <p:cNvPr id="4" name="Rechthoek 3">
            <a:extLst>
              <a:ext uri="{FF2B5EF4-FFF2-40B4-BE49-F238E27FC236}">
                <a16:creationId xmlns:a16="http://schemas.microsoft.com/office/drawing/2014/main" id="{759BCE9D-6968-3FF9-6EAF-49AC79189E0E}"/>
              </a:ext>
            </a:extLst>
          </p:cNvPr>
          <p:cNvSpPr/>
          <p:nvPr/>
        </p:nvSpPr>
        <p:spPr>
          <a:xfrm>
            <a:off x="1006312" y="3982899"/>
            <a:ext cx="4444500" cy="371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92CCFCDC-4A71-4007-3807-B040B72B0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104314"/>
              </p:ext>
            </p:extLst>
          </p:nvPr>
        </p:nvGraphicFramePr>
        <p:xfrm>
          <a:off x="6235960" y="2577725"/>
          <a:ext cx="5821741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296">
                  <a:extLst>
                    <a:ext uri="{9D8B030D-6E8A-4147-A177-3AD203B41FA5}">
                      <a16:colId xmlns:a16="http://schemas.microsoft.com/office/drawing/2014/main" val="2418415761"/>
                    </a:ext>
                  </a:extLst>
                </a:gridCol>
                <a:gridCol w="858416">
                  <a:extLst>
                    <a:ext uri="{9D8B030D-6E8A-4147-A177-3AD203B41FA5}">
                      <a16:colId xmlns:a16="http://schemas.microsoft.com/office/drawing/2014/main" val="1619040661"/>
                    </a:ext>
                  </a:extLst>
                </a:gridCol>
                <a:gridCol w="1166326">
                  <a:extLst>
                    <a:ext uri="{9D8B030D-6E8A-4147-A177-3AD203B41FA5}">
                      <a16:colId xmlns:a16="http://schemas.microsoft.com/office/drawing/2014/main" val="575852110"/>
                    </a:ext>
                  </a:extLst>
                </a:gridCol>
                <a:gridCol w="995141">
                  <a:extLst>
                    <a:ext uri="{9D8B030D-6E8A-4147-A177-3AD203B41FA5}">
                      <a16:colId xmlns:a16="http://schemas.microsoft.com/office/drawing/2014/main" val="3184663338"/>
                    </a:ext>
                  </a:extLst>
                </a:gridCol>
                <a:gridCol w="1160781">
                  <a:extLst>
                    <a:ext uri="{9D8B030D-6E8A-4147-A177-3AD203B41FA5}">
                      <a16:colId xmlns:a16="http://schemas.microsoft.com/office/drawing/2014/main" val="2436491821"/>
                    </a:ext>
                  </a:extLst>
                </a:gridCol>
                <a:gridCol w="1160781">
                  <a:extLst>
                    <a:ext uri="{9D8B030D-6E8A-4147-A177-3AD203B41FA5}">
                      <a16:colId xmlns:a16="http://schemas.microsoft.com/office/drawing/2014/main" val="16157492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dirty="0" err="1"/>
                        <a:t>Nr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WPL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/>
                        <a:t>Uurloon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/>
                        <a:t>Functie-code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Functie-naam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219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Piet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Leiden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Program-meur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6639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NL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Elske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Leiden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Systeem-analist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876374"/>
                  </a:ext>
                </a:extLst>
              </a:tr>
            </a:tbl>
          </a:graphicData>
        </a:graphic>
      </p:graphicFrame>
      <p:sp>
        <p:nvSpPr>
          <p:cNvPr id="9" name="Tekstvak 8">
            <a:extLst>
              <a:ext uri="{FF2B5EF4-FFF2-40B4-BE49-F238E27FC236}">
                <a16:creationId xmlns:a16="http://schemas.microsoft.com/office/drawing/2014/main" id="{A48887F6-E542-B829-44F5-079E10B5D2D9}"/>
              </a:ext>
            </a:extLst>
          </p:cNvPr>
          <p:cNvSpPr txBox="1"/>
          <p:nvPr/>
        </p:nvSpPr>
        <p:spPr>
          <a:xfrm>
            <a:off x="6096000" y="5086022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l-NL" dirty="0"/>
              <a:t>Registreren gaat lastig: voor het toevoegen van een nieuwe medewerker moet je relatief veel datavelden vullen.</a:t>
            </a:r>
          </a:p>
          <a:p>
            <a:pPr algn="ctr"/>
            <a:endParaRPr lang="nl-NL" dirty="0"/>
          </a:p>
          <a:p>
            <a:pPr algn="ctr"/>
            <a:r>
              <a:rPr lang="nl-NL" dirty="0"/>
              <a:t>Analyseren gaat makkelijk: je hoeft slechts één tabel te raadplegen. Samenvoegingen zijn niet nodig.</a:t>
            </a:r>
          </a:p>
          <a:p>
            <a:pPr algn="ctr"/>
            <a:r>
              <a:rPr lang="nl-NL" b="1" dirty="0"/>
              <a:t>Ideaal voor een datawarehouse</a:t>
            </a: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D71C629C-A223-433D-CE72-82D80CE91DAC}"/>
              </a:ext>
            </a:extLst>
          </p:cNvPr>
          <p:cNvSpPr/>
          <p:nvPr/>
        </p:nvSpPr>
        <p:spPr>
          <a:xfrm>
            <a:off x="6235959" y="3876732"/>
            <a:ext cx="5821739" cy="6212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493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8836E-6531-B080-70A6-CD4B29887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1364" y="6381345"/>
            <a:ext cx="2743200" cy="365125"/>
          </a:xfrm>
        </p:spPr>
        <p:txBody>
          <a:bodyPr/>
          <a:lstStyle/>
          <a:p>
            <a:fld id="{587C737D-49A5-4740-8401-0C4DFF2B9D4A}" type="slidenum">
              <a:rPr lang="nl-NL" smtClean="0"/>
              <a:pPr/>
              <a:t>5</a:t>
            </a:fld>
            <a:endParaRPr lang="nl-NL"/>
          </a:p>
        </p:txBody>
      </p:sp>
      <p:sp>
        <p:nvSpPr>
          <p:cNvPr id="7" name="Tekstvak 7">
            <a:extLst>
              <a:ext uri="{FF2B5EF4-FFF2-40B4-BE49-F238E27FC236}">
                <a16:creationId xmlns:a16="http://schemas.microsoft.com/office/drawing/2014/main" id="{44D485DA-CE64-C41D-89EA-EE617D435320}"/>
              </a:ext>
            </a:extLst>
          </p:cNvPr>
          <p:cNvSpPr txBox="1"/>
          <p:nvPr/>
        </p:nvSpPr>
        <p:spPr>
          <a:xfrm rot="16200000">
            <a:off x="-760560" y="982747"/>
            <a:ext cx="219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>
                <a:solidFill>
                  <a:schemeClr val="bg1"/>
                </a:solidFill>
                <a:latin typeface="+mn-lt"/>
              </a:rPr>
              <a:t>Jelle van Barneveld</a:t>
            </a: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6E17D164-5D59-56C4-36DB-D49EFBEE3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325" y="786250"/>
            <a:ext cx="7661675" cy="59917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EDCCC3-C624-3C91-839D-DE2C9E9543F6}"/>
              </a:ext>
            </a:extLst>
          </p:cNvPr>
          <p:cNvSpPr txBox="1"/>
          <p:nvPr/>
        </p:nvSpPr>
        <p:spPr>
          <a:xfrm>
            <a:off x="988290" y="-10754"/>
            <a:ext cx="11203710" cy="64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imes New Roman" charset="0"/>
              <a:buNone/>
            </a:pP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Stap</a:t>
            </a: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 1: </a:t>
            </a: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Feiten</a:t>
            </a: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 </a:t>
            </a: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herkennen</a:t>
            </a: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 </a:t>
            </a: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en</a:t>
            </a: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 </a:t>
            </a: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uitkiezen</a:t>
            </a:r>
            <a:endParaRPr lang="en-US" sz="3000" b="1" dirty="0">
              <a:solidFill>
                <a:srgbClr val="829C30"/>
              </a:solidFill>
              <a:latin typeface="Arial"/>
              <a:ea typeface="MS PGothic" charset="0"/>
            </a:endParaRPr>
          </a:p>
        </p:txBody>
      </p:sp>
      <p:cxnSp>
        <p:nvCxnSpPr>
          <p:cNvPr id="21" name="Straight Connector 10">
            <a:extLst>
              <a:ext uri="{FF2B5EF4-FFF2-40B4-BE49-F238E27FC236}">
                <a16:creationId xmlns:a16="http://schemas.microsoft.com/office/drawing/2014/main" id="{16F47CF1-82F7-0D2E-2164-A8F4F4DFB2FA}"/>
              </a:ext>
            </a:extLst>
          </p:cNvPr>
          <p:cNvCxnSpPr>
            <a:cxnSpLocks/>
          </p:cNvCxnSpPr>
          <p:nvPr/>
        </p:nvCxnSpPr>
        <p:spPr>
          <a:xfrm>
            <a:off x="988290" y="786250"/>
            <a:ext cx="11203710" cy="0"/>
          </a:xfrm>
          <a:prstGeom prst="line">
            <a:avLst/>
          </a:prstGeom>
          <a:ln w="57150">
            <a:solidFill>
              <a:srgbClr val="829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vak 23">
            <a:extLst>
              <a:ext uri="{FF2B5EF4-FFF2-40B4-BE49-F238E27FC236}">
                <a16:creationId xmlns:a16="http://schemas.microsoft.com/office/drawing/2014/main" id="{40B63527-6D2B-7285-E099-CDF0DC1ABC84}"/>
              </a:ext>
            </a:extLst>
          </p:cNvPr>
          <p:cNvSpPr txBox="1"/>
          <p:nvPr/>
        </p:nvSpPr>
        <p:spPr>
          <a:xfrm>
            <a:off x="880521" y="1022617"/>
            <a:ext cx="35277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buAutoNum type="arabicPeriod"/>
            </a:pPr>
            <a:r>
              <a:rPr lang="nl-NL" b="1" dirty="0"/>
              <a:t>Kies de te modelleren feiten</a:t>
            </a:r>
          </a:p>
          <a:p>
            <a:pPr marL="342900" indent="-342900" algn="ctr">
              <a:buAutoNum type="arabicPeriod"/>
            </a:pPr>
            <a:r>
              <a:rPr lang="nl-NL" dirty="0"/>
              <a:t>Kies het gewenste detailniveau</a:t>
            </a:r>
          </a:p>
          <a:p>
            <a:pPr marL="342900" indent="-342900" algn="ctr">
              <a:buAutoNum type="arabicPeriod"/>
            </a:pPr>
            <a:r>
              <a:rPr lang="nl-NL" dirty="0"/>
              <a:t>Modelleer de dimensies</a:t>
            </a:r>
          </a:p>
          <a:p>
            <a:pPr marL="342900" indent="-342900" algn="ctr">
              <a:buAutoNum type="arabicPeriod"/>
            </a:pPr>
            <a:r>
              <a:rPr lang="nl-NL" dirty="0"/>
              <a:t>Modelleer de feiten</a:t>
            </a:r>
          </a:p>
        </p:txBody>
      </p:sp>
      <p:sp>
        <p:nvSpPr>
          <p:cNvPr id="4" name="Rechthoek 21">
            <a:extLst>
              <a:ext uri="{FF2B5EF4-FFF2-40B4-BE49-F238E27FC236}">
                <a16:creationId xmlns:a16="http://schemas.microsoft.com/office/drawing/2014/main" id="{D0916D3A-A8F1-9557-0116-926BE4202828}"/>
              </a:ext>
            </a:extLst>
          </p:cNvPr>
          <p:cNvSpPr/>
          <p:nvPr/>
        </p:nvSpPr>
        <p:spPr>
          <a:xfrm>
            <a:off x="4774480" y="5363895"/>
            <a:ext cx="1575001" cy="1017449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D1943C-DE79-D12F-1DCE-92F08E97F71A}"/>
              </a:ext>
            </a:extLst>
          </p:cNvPr>
          <p:cNvSpPr txBox="1"/>
          <p:nvPr/>
        </p:nvSpPr>
        <p:spPr>
          <a:xfrm>
            <a:off x="1114566" y="3938000"/>
            <a:ext cx="341575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l-NL" u="sng" dirty="0"/>
              <a:t>Stap 1</a:t>
            </a:r>
          </a:p>
          <a:p>
            <a:pPr algn="ctr"/>
            <a:r>
              <a:rPr lang="nl-NL" dirty="0"/>
              <a:t>Welk van deze feiten ga ik modelleren (of allemaal)?</a:t>
            </a:r>
          </a:p>
          <a:p>
            <a:pPr algn="ctr"/>
            <a:endParaRPr lang="nl-NL" dirty="0"/>
          </a:p>
          <a:p>
            <a:pPr algn="ctr"/>
            <a:r>
              <a:rPr lang="nl-NL" dirty="0"/>
              <a:t>Voorbeeldantwoord:</a:t>
            </a:r>
          </a:p>
          <a:p>
            <a:pPr algn="ctr"/>
            <a:r>
              <a:rPr lang="nl-NL" dirty="0"/>
              <a:t>“Ik ben alleen geïnteresseerd in de verkopen, niet in de bonussen”</a:t>
            </a:r>
          </a:p>
        </p:txBody>
      </p:sp>
      <p:sp>
        <p:nvSpPr>
          <p:cNvPr id="3" name="Rechthoek 21">
            <a:extLst>
              <a:ext uri="{FF2B5EF4-FFF2-40B4-BE49-F238E27FC236}">
                <a16:creationId xmlns:a16="http://schemas.microsoft.com/office/drawing/2014/main" id="{D81D8192-3686-3293-D303-3621AFA63EC4}"/>
              </a:ext>
            </a:extLst>
          </p:cNvPr>
          <p:cNvSpPr/>
          <p:nvPr/>
        </p:nvSpPr>
        <p:spPr>
          <a:xfrm>
            <a:off x="4774479" y="3199122"/>
            <a:ext cx="4359130" cy="1017449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E9BA1B-5795-0166-E52E-6EACEFC10E68}"/>
              </a:ext>
            </a:extLst>
          </p:cNvPr>
          <p:cNvSpPr txBox="1"/>
          <p:nvPr/>
        </p:nvSpPr>
        <p:spPr>
          <a:xfrm>
            <a:off x="9570026" y="3107681"/>
            <a:ext cx="235613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l-NL" dirty="0"/>
              <a:t>Operationele feiten aan elkaar verbonden?</a:t>
            </a:r>
          </a:p>
          <a:p>
            <a:pPr algn="ctr"/>
            <a:r>
              <a:rPr lang="nl-NL" dirty="0"/>
              <a:t>In het DWH worden zij één feit!</a:t>
            </a:r>
          </a:p>
        </p:txBody>
      </p:sp>
    </p:spTree>
    <p:extLst>
      <p:ext uri="{BB962C8B-B14F-4D97-AF65-F5344CB8AC3E}">
        <p14:creationId xmlns:p14="http://schemas.microsoft.com/office/powerpoint/2010/main" val="397579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B55953-DD6D-CABA-76B4-3A080B27A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8DAB37-E064-DF66-1870-62715CDC4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1364" y="6381345"/>
            <a:ext cx="2743200" cy="365125"/>
          </a:xfrm>
        </p:spPr>
        <p:txBody>
          <a:bodyPr/>
          <a:lstStyle/>
          <a:p>
            <a:fld id="{587C737D-49A5-4740-8401-0C4DFF2B9D4A}" type="slidenum">
              <a:rPr lang="nl-NL" smtClean="0"/>
              <a:pPr/>
              <a:t>6</a:t>
            </a:fld>
            <a:endParaRPr lang="nl-NL"/>
          </a:p>
        </p:txBody>
      </p:sp>
      <p:sp>
        <p:nvSpPr>
          <p:cNvPr id="7" name="Tekstvak 7">
            <a:extLst>
              <a:ext uri="{FF2B5EF4-FFF2-40B4-BE49-F238E27FC236}">
                <a16:creationId xmlns:a16="http://schemas.microsoft.com/office/drawing/2014/main" id="{0BE3CA37-4E78-36CB-BAB8-BAAEB2500A42}"/>
              </a:ext>
            </a:extLst>
          </p:cNvPr>
          <p:cNvSpPr txBox="1"/>
          <p:nvPr/>
        </p:nvSpPr>
        <p:spPr>
          <a:xfrm rot="16200000">
            <a:off x="-760560" y="982747"/>
            <a:ext cx="219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>
                <a:solidFill>
                  <a:schemeClr val="bg1"/>
                </a:solidFill>
                <a:latin typeface="+mn-lt"/>
              </a:rPr>
              <a:t>Jelle van Barneveld</a:t>
            </a: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43CC4AFC-5008-6CA2-391B-F752D6F71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325" y="786250"/>
            <a:ext cx="7661675" cy="59917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4FBCFD-6E0B-A8B4-F9B8-705F3CD8CC3B}"/>
              </a:ext>
            </a:extLst>
          </p:cNvPr>
          <p:cNvSpPr txBox="1"/>
          <p:nvPr/>
        </p:nvSpPr>
        <p:spPr>
          <a:xfrm>
            <a:off x="988290" y="-10754"/>
            <a:ext cx="11203710" cy="64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imes New Roman" charset="0"/>
              <a:buNone/>
            </a:pP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Stap</a:t>
            </a: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 2: </a:t>
            </a: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Detailniveau</a:t>
            </a: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 </a:t>
            </a: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bepalen</a:t>
            </a:r>
            <a:endParaRPr lang="en-US" sz="3000" b="1" dirty="0">
              <a:solidFill>
                <a:srgbClr val="829C30"/>
              </a:solidFill>
              <a:latin typeface="Arial"/>
              <a:ea typeface="MS PGothic" charset="0"/>
            </a:endParaRP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CB13B6D3-57B4-172B-93E8-31C07E944F37}"/>
              </a:ext>
            </a:extLst>
          </p:cNvPr>
          <p:cNvSpPr/>
          <p:nvPr/>
        </p:nvSpPr>
        <p:spPr>
          <a:xfrm>
            <a:off x="4774480" y="3209733"/>
            <a:ext cx="4490818" cy="108235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1" name="Straight Connector 10">
            <a:extLst>
              <a:ext uri="{FF2B5EF4-FFF2-40B4-BE49-F238E27FC236}">
                <a16:creationId xmlns:a16="http://schemas.microsoft.com/office/drawing/2014/main" id="{39F6CBC6-78CA-57BD-BE39-8405D4ABB9F8}"/>
              </a:ext>
            </a:extLst>
          </p:cNvPr>
          <p:cNvCxnSpPr>
            <a:cxnSpLocks/>
          </p:cNvCxnSpPr>
          <p:nvPr/>
        </p:nvCxnSpPr>
        <p:spPr>
          <a:xfrm>
            <a:off x="988290" y="786250"/>
            <a:ext cx="11203710" cy="0"/>
          </a:xfrm>
          <a:prstGeom prst="line">
            <a:avLst/>
          </a:prstGeom>
          <a:ln w="57150">
            <a:solidFill>
              <a:srgbClr val="829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vak 23">
            <a:extLst>
              <a:ext uri="{FF2B5EF4-FFF2-40B4-BE49-F238E27FC236}">
                <a16:creationId xmlns:a16="http://schemas.microsoft.com/office/drawing/2014/main" id="{4675EF3B-3155-48FA-1178-71BA20E53632}"/>
              </a:ext>
            </a:extLst>
          </p:cNvPr>
          <p:cNvSpPr txBox="1"/>
          <p:nvPr/>
        </p:nvSpPr>
        <p:spPr>
          <a:xfrm>
            <a:off x="880521" y="1022617"/>
            <a:ext cx="35277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buAutoNum type="arabicPeriod"/>
            </a:pPr>
            <a:r>
              <a:rPr lang="nl-NL" dirty="0"/>
              <a:t>Kies de te modelleren feiten</a:t>
            </a:r>
          </a:p>
          <a:p>
            <a:pPr marL="342900" indent="-342900" algn="ctr">
              <a:buAutoNum type="arabicPeriod"/>
            </a:pPr>
            <a:r>
              <a:rPr lang="nl-NL" b="1" dirty="0"/>
              <a:t>Kies het gewenste detailniveau</a:t>
            </a:r>
          </a:p>
          <a:p>
            <a:pPr marL="342900" indent="-342900" algn="ctr">
              <a:buAutoNum type="arabicPeriod"/>
            </a:pPr>
            <a:r>
              <a:rPr lang="nl-NL" dirty="0"/>
              <a:t>Modelleer de dimensies</a:t>
            </a:r>
          </a:p>
          <a:p>
            <a:pPr marL="342900" indent="-342900" algn="ctr">
              <a:buAutoNum type="arabicPeriod"/>
            </a:pPr>
            <a:r>
              <a:rPr lang="nl-NL" dirty="0"/>
              <a:t>Modelleer de feiten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98B6FC-8115-27FE-90B3-C1F1E51D3F25}"/>
              </a:ext>
            </a:extLst>
          </p:cNvPr>
          <p:cNvSpPr txBox="1"/>
          <p:nvPr/>
        </p:nvSpPr>
        <p:spPr>
          <a:xfrm>
            <a:off x="1031081" y="3209733"/>
            <a:ext cx="341575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l-NL" u="sng" dirty="0"/>
              <a:t>Stap 2</a:t>
            </a:r>
          </a:p>
          <a:p>
            <a:pPr algn="ctr"/>
            <a:r>
              <a:rPr lang="nl-NL" dirty="0" err="1"/>
              <a:t>Grain</a:t>
            </a:r>
            <a:r>
              <a:rPr lang="nl-NL" dirty="0"/>
              <a:t> statements: vastgelegde uitspraken over te hanteren detailniveaus</a:t>
            </a:r>
          </a:p>
          <a:p>
            <a:pPr algn="ctr"/>
            <a:endParaRPr lang="nl-NL" dirty="0"/>
          </a:p>
          <a:p>
            <a:r>
              <a:rPr lang="nl-NL" dirty="0"/>
              <a:t>Voorbeelden:</a:t>
            </a:r>
          </a:p>
          <a:p>
            <a:pPr marL="285750" indent="-285750">
              <a:buFontTx/>
              <a:buChar char="-"/>
            </a:pPr>
            <a:r>
              <a:rPr lang="nl-NL" dirty="0"/>
              <a:t>“Ik hoef alleen de verkopen per jaar en per maand te zien, niet per week of per dag”.</a:t>
            </a:r>
          </a:p>
          <a:p>
            <a:pPr marL="285750" indent="-285750">
              <a:buFontTx/>
              <a:buChar char="-"/>
            </a:pPr>
            <a:r>
              <a:rPr lang="nl-NL" dirty="0"/>
              <a:t>“Ik hoef alleen de verkopen per land en provincie te zien, niet per stad of per adres”</a:t>
            </a:r>
          </a:p>
          <a:p>
            <a:pPr marL="285750" indent="-285750">
              <a:buFontTx/>
              <a:buChar char="-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2570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9">
            <a:extLst>
              <a:ext uri="{FF2B5EF4-FFF2-40B4-BE49-F238E27FC236}">
                <a16:creationId xmlns:a16="http://schemas.microsoft.com/office/drawing/2014/main" id="{DD2A862B-3DF6-DD7A-BC31-F7A8A3361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562" y="1286435"/>
            <a:ext cx="4619440" cy="473848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4839203-93D0-AF90-DC18-4D04011E79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8457" y="1457872"/>
            <a:ext cx="2318695" cy="338357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3A6AB34-8A62-0D58-7B1C-4281ABD9AD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4134" y="1592542"/>
            <a:ext cx="2001745" cy="3475900"/>
          </a:xfrm>
          <a:prstGeom prst="rect">
            <a:avLst/>
          </a:prstGeom>
        </p:spPr>
      </p:pic>
      <p:sp>
        <p:nvSpPr>
          <p:cNvPr id="6" name="Tekstvak 7">
            <a:extLst>
              <a:ext uri="{FF2B5EF4-FFF2-40B4-BE49-F238E27FC236}">
                <a16:creationId xmlns:a16="http://schemas.microsoft.com/office/drawing/2014/main" id="{BA269D03-4CD4-A824-783F-AFAA660F0E45}"/>
              </a:ext>
            </a:extLst>
          </p:cNvPr>
          <p:cNvSpPr txBox="1"/>
          <p:nvPr/>
        </p:nvSpPr>
        <p:spPr>
          <a:xfrm rot="16200000">
            <a:off x="-760560" y="982747"/>
            <a:ext cx="219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>
                <a:solidFill>
                  <a:schemeClr val="bg1"/>
                </a:solidFill>
                <a:latin typeface="+mn-lt"/>
              </a:rPr>
              <a:t>Jelle van Barneveld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E0E66AFB-DF6F-DB65-946D-3F73E052EE22}"/>
              </a:ext>
            </a:extLst>
          </p:cNvPr>
          <p:cNvSpPr txBox="1"/>
          <p:nvPr/>
        </p:nvSpPr>
        <p:spPr>
          <a:xfrm>
            <a:off x="988290" y="-10754"/>
            <a:ext cx="11203710" cy="64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imes New Roman" charset="0"/>
              <a:buNone/>
            </a:pP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Stap</a:t>
            </a: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 3: </a:t>
            </a: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Dimensies</a:t>
            </a: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 </a:t>
            </a: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denormaliseren</a:t>
            </a: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 </a:t>
            </a: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en</a:t>
            </a: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 </a:t>
            </a: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modelleren</a:t>
            </a:r>
            <a:endParaRPr lang="en-US" sz="3000" b="1" dirty="0">
              <a:solidFill>
                <a:srgbClr val="829C30"/>
              </a:solidFill>
              <a:latin typeface="Arial"/>
              <a:ea typeface="MS PGothic" charset="0"/>
            </a:endParaRPr>
          </a:p>
        </p:txBody>
      </p:sp>
      <p:cxnSp>
        <p:nvCxnSpPr>
          <p:cNvPr id="8" name="Straight Connector 10">
            <a:extLst>
              <a:ext uri="{FF2B5EF4-FFF2-40B4-BE49-F238E27FC236}">
                <a16:creationId xmlns:a16="http://schemas.microsoft.com/office/drawing/2014/main" id="{A262CF38-BB42-BEB5-C710-06267CB16BFA}"/>
              </a:ext>
            </a:extLst>
          </p:cNvPr>
          <p:cNvCxnSpPr>
            <a:cxnSpLocks/>
          </p:cNvCxnSpPr>
          <p:nvPr/>
        </p:nvCxnSpPr>
        <p:spPr>
          <a:xfrm>
            <a:off x="988290" y="812800"/>
            <a:ext cx="11203710" cy="0"/>
          </a:xfrm>
          <a:prstGeom prst="line">
            <a:avLst/>
          </a:prstGeom>
          <a:ln w="57150">
            <a:solidFill>
              <a:srgbClr val="829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">
            <a:extLst>
              <a:ext uri="{FF2B5EF4-FFF2-40B4-BE49-F238E27FC236}">
                <a16:creationId xmlns:a16="http://schemas.microsoft.com/office/drawing/2014/main" id="{3244C969-8C0A-D6B5-6033-BBE048D45137}"/>
              </a:ext>
            </a:extLst>
          </p:cNvPr>
          <p:cNvSpPr txBox="1"/>
          <p:nvPr/>
        </p:nvSpPr>
        <p:spPr>
          <a:xfrm>
            <a:off x="1795523" y="812800"/>
            <a:ext cx="3657914" cy="46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imes New Roman" charset="0"/>
              <a:buNone/>
            </a:pPr>
            <a:r>
              <a:rPr lang="en-US" sz="2000" dirty="0" err="1">
                <a:latin typeface="Arial"/>
                <a:ea typeface="MS PGothic" charset="0"/>
              </a:rPr>
              <a:t>Genormaliseerd</a:t>
            </a:r>
            <a:r>
              <a:rPr lang="en-US" sz="2000" dirty="0">
                <a:latin typeface="Arial"/>
                <a:ea typeface="MS PGothic" charset="0"/>
              </a:rPr>
              <a:t> (3NV)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FD2E48F7-7DB0-5575-9B76-F6454C23AFD2}"/>
              </a:ext>
            </a:extLst>
          </p:cNvPr>
          <p:cNvSpPr txBox="1"/>
          <p:nvPr/>
        </p:nvSpPr>
        <p:spPr>
          <a:xfrm>
            <a:off x="7565407" y="812800"/>
            <a:ext cx="3657914" cy="46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imes New Roman" charset="0"/>
              <a:buNone/>
            </a:pPr>
            <a:r>
              <a:rPr lang="en-US" sz="2000" dirty="0" err="1">
                <a:latin typeface="Arial"/>
                <a:ea typeface="MS PGothic" charset="0"/>
              </a:rPr>
              <a:t>Gedenormaliseerd</a:t>
            </a:r>
            <a:r>
              <a:rPr lang="en-US" sz="2000" dirty="0">
                <a:latin typeface="Arial"/>
                <a:ea typeface="MS PGothic" charset="0"/>
              </a:rPr>
              <a:t> (2NV)</a:t>
            </a:r>
          </a:p>
        </p:txBody>
      </p:sp>
      <p:cxnSp>
        <p:nvCxnSpPr>
          <p:cNvPr id="21" name="Straight Connector 10">
            <a:extLst>
              <a:ext uri="{FF2B5EF4-FFF2-40B4-BE49-F238E27FC236}">
                <a16:creationId xmlns:a16="http://schemas.microsoft.com/office/drawing/2014/main" id="{695F5FBB-209E-F03F-80D9-19E18001B9D7}"/>
              </a:ext>
            </a:extLst>
          </p:cNvPr>
          <p:cNvCxnSpPr>
            <a:cxnSpLocks/>
          </p:cNvCxnSpPr>
          <p:nvPr/>
        </p:nvCxnSpPr>
        <p:spPr>
          <a:xfrm>
            <a:off x="5956041" y="812800"/>
            <a:ext cx="0" cy="6045200"/>
          </a:xfrm>
          <a:prstGeom prst="line">
            <a:avLst/>
          </a:prstGeom>
          <a:ln w="57150">
            <a:solidFill>
              <a:srgbClr val="829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kstvak 30">
            <a:extLst>
              <a:ext uri="{FF2B5EF4-FFF2-40B4-BE49-F238E27FC236}">
                <a16:creationId xmlns:a16="http://schemas.microsoft.com/office/drawing/2014/main" id="{0B4145B5-95B2-8C82-3C15-8FB3C7F93288}"/>
              </a:ext>
            </a:extLst>
          </p:cNvPr>
          <p:cNvSpPr txBox="1"/>
          <p:nvPr/>
        </p:nvSpPr>
        <p:spPr>
          <a:xfrm>
            <a:off x="1000830" y="6264004"/>
            <a:ext cx="48277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l-NL" dirty="0"/>
              <a:t>Alle data is zoveel mogelijk verdeeld</a:t>
            </a:r>
          </a:p>
        </p:txBody>
      </p:sp>
      <p:sp>
        <p:nvSpPr>
          <p:cNvPr id="32" name="Tekstvak 31">
            <a:extLst>
              <a:ext uri="{FF2B5EF4-FFF2-40B4-BE49-F238E27FC236}">
                <a16:creationId xmlns:a16="http://schemas.microsoft.com/office/drawing/2014/main" id="{32C8EAEE-2002-D424-128A-69EBB98A1284}"/>
              </a:ext>
            </a:extLst>
          </p:cNvPr>
          <p:cNvSpPr txBox="1"/>
          <p:nvPr/>
        </p:nvSpPr>
        <p:spPr>
          <a:xfrm>
            <a:off x="6079925" y="5528503"/>
            <a:ext cx="60959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l-NL" dirty="0"/>
              <a:t>Alle data is zoveel mogelijk samengevoegd.</a:t>
            </a:r>
          </a:p>
          <a:p>
            <a:pPr algn="ctr"/>
            <a:endParaRPr lang="nl-NL" dirty="0"/>
          </a:p>
          <a:p>
            <a:pPr algn="ctr"/>
            <a:r>
              <a:rPr lang="nl-NL" dirty="0"/>
              <a:t>Deze tabellen zijn nu nog niet met elkaar verbonden,</a:t>
            </a:r>
          </a:p>
          <a:p>
            <a:pPr algn="ctr"/>
            <a:r>
              <a:rPr lang="nl-NL" dirty="0"/>
              <a:t>dat komt pas in de volgende stap</a:t>
            </a:r>
          </a:p>
        </p:txBody>
      </p:sp>
      <p:sp>
        <p:nvSpPr>
          <p:cNvPr id="17" name="Rechthoek 11">
            <a:extLst>
              <a:ext uri="{FF2B5EF4-FFF2-40B4-BE49-F238E27FC236}">
                <a16:creationId xmlns:a16="http://schemas.microsoft.com/office/drawing/2014/main" id="{FC0E3A73-61D8-AACD-B938-59EB4367B91A}"/>
              </a:ext>
            </a:extLst>
          </p:cNvPr>
          <p:cNvSpPr/>
          <p:nvPr/>
        </p:nvSpPr>
        <p:spPr>
          <a:xfrm>
            <a:off x="4634349" y="1662546"/>
            <a:ext cx="1007915" cy="8936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Rechthoek 11">
            <a:extLst>
              <a:ext uri="{FF2B5EF4-FFF2-40B4-BE49-F238E27FC236}">
                <a16:creationId xmlns:a16="http://schemas.microsoft.com/office/drawing/2014/main" id="{CE0C3B77-1A32-4A13-C736-0BBF764187BD}"/>
              </a:ext>
            </a:extLst>
          </p:cNvPr>
          <p:cNvSpPr/>
          <p:nvPr/>
        </p:nvSpPr>
        <p:spPr>
          <a:xfrm>
            <a:off x="4634349" y="4841451"/>
            <a:ext cx="1007915" cy="7545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Rechthoek 11">
            <a:extLst>
              <a:ext uri="{FF2B5EF4-FFF2-40B4-BE49-F238E27FC236}">
                <a16:creationId xmlns:a16="http://schemas.microsoft.com/office/drawing/2014/main" id="{0BE79915-C27B-E0F2-8A40-4DF60CB72CCA}"/>
              </a:ext>
            </a:extLst>
          </p:cNvPr>
          <p:cNvSpPr/>
          <p:nvPr/>
        </p:nvSpPr>
        <p:spPr>
          <a:xfrm>
            <a:off x="6122663" y="4156068"/>
            <a:ext cx="1216515" cy="7986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Rechthoek 11">
            <a:extLst>
              <a:ext uri="{FF2B5EF4-FFF2-40B4-BE49-F238E27FC236}">
                <a16:creationId xmlns:a16="http://schemas.microsoft.com/office/drawing/2014/main" id="{0B5F1CCF-59A1-09E2-B8AF-6711A336D3B5}"/>
              </a:ext>
            </a:extLst>
          </p:cNvPr>
          <p:cNvSpPr/>
          <p:nvPr/>
        </p:nvSpPr>
        <p:spPr>
          <a:xfrm>
            <a:off x="10087779" y="4398857"/>
            <a:ext cx="1213814" cy="31310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4A2FDE6A-1D05-725E-096B-9F2123CB7747}"/>
              </a:ext>
            </a:extLst>
          </p:cNvPr>
          <p:cNvSpPr/>
          <p:nvPr/>
        </p:nvSpPr>
        <p:spPr>
          <a:xfrm>
            <a:off x="905921" y="4644516"/>
            <a:ext cx="1627026" cy="11483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199ABA-D6B6-8071-8C45-B9F9570D8B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5879" y="1883082"/>
            <a:ext cx="1870895" cy="253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39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2" grpId="0"/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9A4EB0-E508-0A1B-202A-71DB6F951C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0B4807-18E6-DA9B-0CCE-3539C0CAD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891" y="1569965"/>
            <a:ext cx="3301050" cy="34747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D4122F7-6547-AD86-9DE0-AA6A17843A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512" y="2936686"/>
            <a:ext cx="4496427" cy="1057423"/>
          </a:xfrm>
          <a:prstGeom prst="rect">
            <a:avLst/>
          </a:prstGeom>
        </p:spPr>
      </p:pic>
      <p:sp>
        <p:nvSpPr>
          <p:cNvPr id="6" name="Tekstvak 7">
            <a:extLst>
              <a:ext uri="{FF2B5EF4-FFF2-40B4-BE49-F238E27FC236}">
                <a16:creationId xmlns:a16="http://schemas.microsoft.com/office/drawing/2014/main" id="{CB78B26B-059B-0D4D-EAB2-659BF6B4C212}"/>
              </a:ext>
            </a:extLst>
          </p:cNvPr>
          <p:cNvSpPr txBox="1"/>
          <p:nvPr/>
        </p:nvSpPr>
        <p:spPr>
          <a:xfrm rot="16200000">
            <a:off x="-760560" y="982747"/>
            <a:ext cx="219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>
                <a:solidFill>
                  <a:schemeClr val="bg1"/>
                </a:solidFill>
                <a:latin typeface="+mn-lt"/>
              </a:rPr>
              <a:t>Jelle van Barneveld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C45CA783-77AA-CB15-6894-B41B8A671E99}"/>
              </a:ext>
            </a:extLst>
          </p:cNvPr>
          <p:cNvSpPr txBox="1"/>
          <p:nvPr/>
        </p:nvSpPr>
        <p:spPr>
          <a:xfrm>
            <a:off x="988290" y="-10754"/>
            <a:ext cx="11203710" cy="64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imes New Roman" charset="0"/>
              <a:buNone/>
            </a:pP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Stap</a:t>
            </a: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 4: </a:t>
            </a: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Feiten</a:t>
            </a: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 </a:t>
            </a: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denormaliseren</a:t>
            </a: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 </a:t>
            </a: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en</a:t>
            </a: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 </a:t>
            </a: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modelleren</a:t>
            </a:r>
            <a:endParaRPr lang="en-US" sz="3000" b="1" dirty="0">
              <a:solidFill>
                <a:srgbClr val="829C30"/>
              </a:solidFill>
              <a:latin typeface="Arial"/>
              <a:ea typeface="MS PGothic" charset="0"/>
            </a:endParaRPr>
          </a:p>
        </p:txBody>
      </p:sp>
      <p:cxnSp>
        <p:nvCxnSpPr>
          <p:cNvPr id="8" name="Straight Connector 10">
            <a:extLst>
              <a:ext uri="{FF2B5EF4-FFF2-40B4-BE49-F238E27FC236}">
                <a16:creationId xmlns:a16="http://schemas.microsoft.com/office/drawing/2014/main" id="{C654E885-6F39-F979-15F9-20188DB168F8}"/>
              </a:ext>
            </a:extLst>
          </p:cNvPr>
          <p:cNvCxnSpPr>
            <a:cxnSpLocks/>
          </p:cNvCxnSpPr>
          <p:nvPr/>
        </p:nvCxnSpPr>
        <p:spPr>
          <a:xfrm>
            <a:off x="988290" y="812800"/>
            <a:ext cx="11203710" cy="0"/>
          </a:xfrm>
          <a:prstGeom prst="line">
            <a:avLst/>
          </a:prstGeom>
          <a:ln w="57150">
            <a:solidFill>
              <a:srgbClr val="829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">
            <a:extLst>
              <a:ext uri="{FF2B5EF4-FFF2-40B4-BE49-F238E27FC236}">
                <a16:creationId xmlns:a16="http://schemas.microsoft.com/office/drawing/2014/main" id="{78EB35BF-DB3F-4AFD-BE37-A79138543E88}"/>
              </a:ext>
            </a:extLst>
          </p:cNvPr>
          <p:cNvSpPr txBox="1"/>
          <p:nvPr/>
        </p:nvSpPr>
        <p:spPr>
          <a:xfrm>
            <a:off x="1795523" y="812800"/>
            <a:ext cx="3657914" cy="46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imes New Roman" charset="0"/>
              <a:buNone/>
            </a:pPr>
            <a:r>
              <a:rPr lang="en-US" sz="2000" dirty="0" err="1">
                <a:latin typeface="Arial"/>
                <a:ea typeface="MS PGothic" charset="0"/>
              </a:rPr>
              <a:t>Genormaliseerd</a:t>
            </a:r>
            <a:r>
              <a:rPr lang="en-US" sz="2000" dirty="0">
                <a:latin typeface="Arial"/>
                <a:ea typeface="MS PGothic" charset="0"/>
              </a:rPr>
              <a:t> (3NV)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B25A4240-DC46-73D4-B296-B1EF0D98360E}"/>
              </a:ext>
            </a:extLst>
          </p:cNvPr>
          <p:cNvSpPr txBox="1"/>
          <p:nvPr/>
        </p:nvSpPr>
        <p:spPr>
          <a:xfrm>
            <a:off x="7565407" y="812800"/>
            <a:ext cx="3657914" cy="46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imes New Roman" charset="0"/>
              <a:buNone/>
            </a:pPr>
            <a:r>
              <a:rPr lang="en-US" sz="2000" dirty="0" err="1">
                <a:latin typeface="Arial"/>
                <a:ea typeface="MS PGothic" charset="0"/>
              </a:rPr>
              <a:t>Gedenormaliseerd</a:t>
            </a:r>
            <a:r>
              <a:rPr lang="en-US" sz="2000" dirty="0">
                <a:latin typeface="Arial"/>
                <a:ea typeface="MS PGothic" charset="0"/>
              </a:rPr>
              <a:t> (2NV)</a:t>
            </a:r>
          </a:p>
        </p:txBody>
      </p:sp>
      <p:cxnSp>
        <p:nvCxnSpPr>
          <p:cNvPr id="21" name="Straight Connector 10">
            <a:extLst>
              <a:ext uri="{FF2B5EF4-FFF2-40B4-BE49-F238E27FC236}">
                <a16:creationId xmlns:a16="http://schemas.microsoft.com/office/drawing/2014/main" id="{18ACB6A6-3809-85C5-AAA5-3F13AC97401D}"/>
              </a:ext>
            </a:extLst>
          </p:cNvPr>
          <p:cNvCxnSpPr>
            <a:cxnSpLocks/>
          </p:cNvCxnSpPr>
          <p:nvPr/>
        </p:nvCxnSpPr>
        <p:spPr>
          <a:xfrm>
            <a:off x="5956041" y="812800"/>
            <a:ext cx="0" cy="6045200"/>
          </a:xfrm>
          <a:prstGeom prst="line">
            <a:avLst/>
          </a:prstGeom>
          <a:ln w="57150">
            <a:solidFill>
              <a:srgbClr val="829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kstvak 30">
            <a:extLst>
              <a:ext uri="{FF2B5EF4-FFF2-40B4-BE49-F238E27FC236}">
                <a16:creationId xmlns:a16="http://schemas.microsoft.com/office/drawing/2014/main" id="{B84CBF9B-0B2D-6307-FA7C-4E9B0466D1AE}"/>
              </a:ext>
            </a:extLst>
          </p:cNvPr>
          <p:cNvSpPr txBox="1"/>
          <p:nvPr/>
        </p:nvSpPr>
        <p:spPr>
          <a:xfrm>
            <a:off x="1000830" y="6264004"/>
            <a:ext cx="48277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l-NL" dirty="0"/>
              <a:t>Alle data is zoveel mogelijk verdeeld</a:t>
            </a:r>
          </a:p>
        </p:txBody>
      </p:sp>
      <p:sp>
        <p:nvSpPr>
          <p:cNvPr id="32" name="Tekstvak 31">
            <a:extLst>
              <a:ext uri="{FF2B5EF4-FFF2-40B4-BE49-F238E27FC236}">
                <a16:creationId xmlns:a16="http://schemas.microsoft.com/office/drawing/2014/main" id="{825575FC-66DD-FA79-B46E-ED769DB5B194}"/>
              </a:ext>
            </a:extLst>
          </p:cNvPr>
          <p:cNvSpPr txBox="1"/>
          <p:nvPr/>
        </p:nvSpPr>
        <p:spPr>
          <a:xfrm>
            <a:off x="6079925" y="5528503"/>
            <a:ext cx="60959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l-NL" dirty="0"/>
              <a:t>Alle data is zoveel mogelijk samengevoegd.</a:t>
            </a:r>
          </a:p>
          <a:p>
            <a:pPr algn="ctr"/>
            <a:endParaRPr lang="nl-NL" dirty="0"/>
          </a:p>
          <a:p>
            <a:pPr algn="ctr"/>
            <a:r>
              <a:rPr lang="nl-NL" dirty="0"/>
              <a:t>Deze tabel is nu nog niet verbonden met dimensietabellen,</a:t>
            </a:r>
          </a:p>
          <a:p>
            <a:pPr algn="ctr"/>
            <a:r>
              <a:rPr lang="nl-NL" dirty="0"/>
              <a:t>dat komt pas in de volgende stap</a:t>
            </a:r>
          </a:p>
        </p:txBody>
      </p:sp>
      <p:sp>
        <p:nvSpPr>
          <p:cNvPr id="17" name="Rechthoek 11">
            <a:extLst>
              <a:ext uri="{FF2B5EF4-FFF2-40B4-BE49-F238E27FC236}">
                <a16:creationId xmlns:a16="http://schemas.microsoft.com/office/drawing/2014/main" id="{7A594771-6E6B-A2E1-CAB4-C6C2B66084AE}"/>
              </a:ext>
            </a:extLst>
          </p:cNvPr>
          <p:cNvSpPr/>
          <p:nvPr/>
        </p:nvSpPr>
        <p:spPr>
          <a:xfrm>
            <a:off x="4067640" y="2952240"/>
            <a:ext cx="1575001" cy="11238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 11">
            <a:extLst>
              <a:ext uri="{FF2B5EF4-FFF2-40B4-BE49-F238E27FC236}">
                <a16:creationId xmlns:a16="http://schemas.microsoft.com/office/drawing/2014/main" id="{73C25935-0CBA-6A80-0339-4C21D7EDEA97}"/>
              </a:ext>
            </a:extLst>
          </p:cNvPr>
          <p:cNvSpPr/>
          <p:nvPr/>
        </p:nvSpPr>
        <p:spPr>
          <a:xfrm>
            <a:off x="7552923" y="3514163"/>
            <a:ext cx="1575001" cy="11238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251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C4006-2D9E-D657-6CE9-9842E51B8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7">
            <a:extLst>
              <a:ext uri="{FF2B5EF4-FFF2-40B4-BE49-F238E27FC236}">
                <a16:creationId xmlns:a16="http://schemas.microsoft.com/office/drawing/2014/main" id="{9B592279-483F-AC81-9052-AE63748B405D}"/>
              </a:ext>
            </a:extLst>
          </p:cNvPr>
          <p:cNvSpPr txBox="1"/>
          <p:nvPr/>
        </p:nvSpPr>
        <p:spPr>
          <a:xfrm rot="16200000">
            <a:off x="-760560" y="982747"/>
            <a:ext cx="219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>
                <a:solidFill>
                  <a:schemeClr val="bg1"/>
                </a:solidFill>
                <a:latin typeface="+mn-lt"/>
              </a:rPr>
              <a:t>Jelle van Barneveld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E5833BD0-EB7A-9546-FC66-2AAC050A68F0}"/>
              </a:ext>
            </a:extLst>
          </p:cNvPr>
          <p:cNvSpPr txBox="1"/>
          <p:nvPr/>
        </p:nvSpPr>
        <p:spPr>
          <a:xfrm>
            <a:off x="988290" y="-10754"/>
            <a:ext cx="11203710" cy="64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imes New Roman" charset="0"/>
              <a:buNone/>
            </a:pP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Het </a:t>
            </a: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gehele</a:t>
            </a: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 </a:t>
            </a: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Sterschema</a:t>
            </a:r>
            <a:endParaRPr lang="en-US" sz="3000" b="1" dirty="0">
              <a:solidFill>
                <a:srgbClr val="829C30"/>
              </a:solidFill>
              <a:latin typeface="Arial"/>
              <a:ea typeface="MS PGothic" charset="0"/>
            </a:endParaRPr>
          </a:p>
        </p:txBody>
      </p:sp>
      <p:cxnSp>
        <p:nvCxnSpPr>
          <p:cNvPr id="8" name="Straight Connector 10">
            <a:extLst>
              <a:ext uri="{FF2B5EF4-FFF2-40B4-BE49-F238E27FC236}">
                <a16:creationId xmlns:a16="http://schemas.microsoft.com/office/drawing/2014/main" id="{FE8A2625-D0ED-3CBC-0767-B8CD59B7A1DF}"/>
              </a:ext>
            </a:extLst>
          </p:cNvPr>
          <p:cNvCxnSpPr>
            <a:cxnSpLocks/>
          </p:cNvCxnSpPr>
          <p:nvPr/>
        </p:nvCxnSpPr>
        <p:spPr>
          <a:xfrm>
            <a:off x="988290" y="812800"/>
            <a:ext cx="11203710" cy="0"/>
          </a:xfrm>
          <a:prstGeom prst="line">
            <a:avLst/>
          </a:prstGeom>
          <a:ln w="57150">
            <a:solidFill>
              <a:srgbClr val="829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BD7E7A50-B434-ADDE-419D-37A086523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828" y="850238"/>
            <a:ext cx="3301050" cy="34747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577E0C1-47F7-F86B-69F4-EAE346B8FB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5556" y="858988"/>
            <a:ext cx="2318695" cy="33835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5AFA94-2DC8-66E2-EB01-BD3A69E178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8130" y="992524"/>
            <a:ext cx="1768174" cy="30703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742FDF-FC5D-A8FC-CB7D-FEE3B67A1C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5409" y="4242567"/>
            <a:ext cx="1870895" cy="2533157"/>
          </a:xfrm>
          <a:prstGeom prst="rect">
            <a:avLst/>
          </a:prstGeom>
        </p:spPr>
      </p:pic>
      <p:pic>
        <p:nvPicPr>
          <p:cNvPr id="19" name="Picture 1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6ACC0D7-77AC-A2DB-BD95-2C8B752BDC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868" y="2092333"/>
            <a:ext cx="1981534" cy="495300"/>
          </a:xfrm>
          <a:prstGeom prst="rect">
            <a:avLst/>
          </a:prstGeom>
        </p:spPr>
      </p:pic>
      <p:pic>
        <p:nvPicPr>
          <p:cNvPr id="20" name="Picture 1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AEF33D5-5314-341F-9218-6B9E4DF987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743200" y="2263806"/>
            <a:ext cx="2316795" cy="495300"/>
          </a:xfrm>
          <a:prstGeom prst="rect">
            <a:avLst/>
          </a:prstGeom>
        </p:spPr>
      </p:pic>
      <p:pic>
        <p:nvPicPr>
          <p:cNvPr id="21" name="Picture 2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A7E8F95-EDF0-9B95-C96A-4C53C86556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30575">
            <a:off x="2562840" y="4763006"/>
            <a:ext cx="2874293" cy="495300"/>
          </a:xfrm>
          <a:prstGeom prst="rect">
            <a:avLst/>
          </a:prstGeom>
        </p:spPr>
      </p:pic>
      <p:sp>
        <p:nvSpPr>
          <p:cNvPr id="25" name="TextBox 10">
            <a:extLst>
              <a:ext uri="{FF2B5EF4-FFF2-40B4-BE49-F238E27FC236}">
                <a16:creationId xmlns:a16="http://schemas.microsoft.com/office/drawing/2014/main" id="{5BF12EEE-F21B-96EE-A007-E6F18A97E3C4}"/>
              </a:ext>
            </a:extLst>
          </p:cNvPr>
          <p:cNvSpPr txBox="1"/>
          <p:nvPr/>
        </p:nvSpPr>
        <p:spPr>
          <a:xfrm>
            <a:off x="4343670" y="5489834"/>
            <a:ext cx="2795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Dimensiewaarden fungeren als GROUP BY</a:t>
            </a: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2D87D953-BE9A-0343-61B0-8ED3A1DCAFFD}"/>
              </a:ext>
            </a:extLst>
          </p:cNvPr>
          <p:cNvSpPr txBox="1"/>
          <p:nvPr/>
        </p:nvSpPr>
        <p:spPr>
          <a:xfrm>
            <a:off x="4997264" y="4906328"/>
            <a:ext cx="1488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Meetwaarde</a:t>
            </a:r>
          </a:p>
        </p:txBody>
      </p:sp>
      <p:sp>
        <p:nvSpPr>
          <p:cNvPr id="28" name="Rechthoek 14">
            <a:extLst>
              <a:ext uri="{FF2B5EF4-FFF2-40B4-BE49-F238E27FC236}">
                <a16:creationId xmlns:a16="http://schemas.microsoft.com/office/drawing/2014/main" id="{EC30C22E-5283-86C8-64FE-8304C94AC18C}"/>
              </a:ext>
            </a:extLst>
          </p:cNvPr>
          <p:cNvSpPr/>
          <p:nvPr/>
        </p:nvSpPr>
        <p:spPr>
          <a:xfrm>
            <a:off x="4998624" y="4825024"/>
            <a:ext cx="1486675" cy="505758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Rechthoek 14">
            <a:extLst>
              <a:ext uri="{FF2B5EF4-FFF2-40B4-BE49-F238E27FC236}">
                <a16:creationId xmlns:a16="http://schemas.microsoft.com/office/drawing/2014/main" id="{3CF73E92-62AE-6552-BD9D-6A5021E45F34}"/>
              </a:ext>
            </a:extLst>
          </p:cNvPr>
          <p:cNvSpPr/>
          <p:nvPr/>
        </p:nvSpPr>
        <p:spPr>
          <a:xfrm>
            <a:off x="4966757" y="2486808"/>
            <a:ext cx="1129244" cy="332469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4E802B-884B-FD0F-EB91-8E98C53B8797}"/>
              </a:ext>
            </a:extLst>
          </p:cNvPr>
          <p:cNvSpPr txBox="1"/>
          <p:nvPr/>
        </p:nvSpPr>
        <p:spPr>
          <a:xfrm>
            <a:off x="7572335" y="4549676"/>
            <a:ext cx="481362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Elke combinatie tussen een meet- en een dimensiewaarde kan geanalyseerd worden.</a:t>
            </a:r>
          </a:p>
          <a:p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Mogelijke combi’s: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SUM(quantity) per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product_category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AVG(quantity) per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product_category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SUM(quantity) per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customer_country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AVG(quantity) per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employee_dept_name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48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8" grpId="0" animBg="1"/>
      <p:bldP spid="29" grpId="0" animBg="1"/>
      <p:bldP spid="3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69D13FFC5C7A4C8E8F8F4D202D83D0" ma:contentTypeVersion="16" ma:contentTypeDescription="Een nieuw document maken." ma:contentTypeScope="" ma:versionID="230dde9950719e9da15dc536d53cc212">
  <xsd:schema xmlns:xsd="http://www.w3.org/2001/XMLSchema" xmlns:xs="http://www.w3.org/2001/XMLSchema" xmlns:p="http://schemas.microsoft.com/office/2006/metadata/properties" xmlns:ns2="32f5a426-4411-422f-b9c8-9b9c919dd02d" xmlns:ns3="597a471e-0b75-4fc5-bc4a-75c43d0a6ad2" xmlns:ns4="d11bdb94-d558-4ffe-a4b0-092cbde21480" targetNamespace="http://schemas.microsoft.com/office/2006/metadata/properties" ma:root="true" ma:fieldsID="39875308ffdd612a3cf840571ad041e7" ns2:_="" ns3:_="" ns4:_="">
    <xsd:import namespace="32f5a426-4411-422f-b9c8-9b9c919dd02d"/>
    <xsd:import namespace="597a471e-0b75-4fc5-bc4a-75c43d0a6ad2"/>
    <xsd:import namespace="d11bdb94-d558-4ffe-a4b0-092cbde214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4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f5a426-4411-422f-b9c8-9b9c919dd0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7" nillable="true" ma:taxonomy="true" ma:internalName="lcf76f155ced4ddcb4097134ff3c332f" ma:taxonomyFieldName="MediaServiceImageTags" ma:displayName="Afbeeldingtags" ma:readOnly="false" ma:fieldId="{5cf76f15-5ced-4ddc-b409-7134ff3c332f}" ma:taxonomyMulti="true" ma:sspId="9cfe35b6-4a65-43a7-bc9f-cf1ea54c88f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7a471e-0b75-4fc5-bc4a-75c43d0a6ad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1bdb94-d558-4ffe-a4b0-092cbde21480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f26a33bc-5304-44c1-9510-c7646694e7db}" ma:internalName="TaxCatchAll" ma:showField="CatchAllData" ma:web="597a471e-0b75-4fc5-bc4a-75c43d0a6ad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2f5a426-4411-422f-b9c8-9b9c919dd02d">
      <Terms xmlns="http://schemas.microsoft.com/office/infopath/2007/PartnerControls"/>
    </lcf76f155ced4ddcb4097134ff3c332f>
    <TaxCatchAll xmlns="d11bdb94-d558-4ffe-a4b0-092cbde21480" xsi:nil="true"/>
  </documentManagement>
</p:properties>
</file>

<file path=customXml/itemProps1.xml><?xml version="1.0" encoding="utf-8"?>
<ds:datastoreItem xmlns:ds="http://schemas.openxmlformats.org/officeDocument/2006/customXml" ds:itemID="{90D9655C-1C2C-48B5-82B4-3A7F45A8375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A756769-27E9-47B4-B79A-61BA36295C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f5a426-4411-422f-b9c8-9b9c919dd02d"/>
    <ds:schemaRef ds:uri="597a471e-0b75-4fc5-bc4a-75c43d0a6ad2"/>
    <ds:schemaRef ds:uri="d11bdb94-d558-4ffe-a4b0-092cbde214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BE1DEE-A5FD-46E7-8E9A-FE7F03B28CB1}">
  <ds:schemaRefs>
    <ds:schemaRef ds:uri="http://schemas.microsoft.com/office/2006/documentManagement/types"/>
    <ds:schemaRef ds:uri="http://schemas.microsoft.com/office/2006/metadata/properties"/>
    <ds:schemaRef ds:uri="32f5a426-4411-422f-b9c8-9b9c919dd02d"/>
    <ds:schemaRef ds:uri="http://purl.org/dc/elements/1.1/"/>
    <ds:schemaRef ds:uri="597a471e-0b75-4fc5-bc4a-75c43d0a6ad2"/>
    <ds:schemaRef ds:uri="http://purl.org/dc/dcmitype/"/>
    <ds:schemaRef ds:uri="http://purl.org/dc/terms/"/>
    <ds:schemaRef ds:uri="d11bdb94-d558-4ffe-a4b0-092cbde21480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3840</TotalTime>
  <Words>1228</Words>
  <Application>Microsoft Office PowerPoint</Application>
  <PresentationFormat>Widescreen</PresentationFormat>
  <Paragraphs>278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Haagse Hogeschool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Jelle van Barneveld</dc:creator>
  <cp:lastModifiedBy>Jelle van Barneveld</cp:lastModifiedBy>
  <cp:revision>3</cp:revision>
  <dcterms:created xsi:type="dcterms:W3CDTF">2022-11-02T10:35:39Z</dcterms:created>
  <dcterms:modified xsi:type="dcterms:W3CDTF">2025-02-04T10:54:28Z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0x0101007769D13FFC5C7A4C8E8F8F4D202D83D0</vt:lpwstr>
  </property>
  <property fmtid="{D5CDD505-2E9C-101B-9397-08002B2CF9AE}" pid="3" name="MediaServiceImageTags">
    <vt:lpwstr/>
  </property>
</Properties>
</file>