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412" r:id="rId5"/>
    <p:sldId id="414" r:id="rId6"/>
    <p:sldId id="424" r:id="rId7"/>
    <p:sldId id="415" r:id="rId8"/>
    <p:sldId id="418" r:id="rId9"/>
    <p:sldId id="427" r:id="rId10"/>
    <p:sldId id="306" r:id="rId11"/>
    <p:sldId id="428" r:id="rId12"/>
    <p:sldId id="303" r:id="rId13"/>
    <p:sldId id="322" r:id="rId14"/>
    <p:sldId id="319" r:id="rId15"/>
    <p:sldId id="304" r:id="rId16"/>
    <p:sldId id="426" r:id="rId17"/>
    <p:sldId id="4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D9B88-35E7-49B7-926F-355967D412C0}" v="2350" dt="2025-02-03T14:58:06.193"/>
    <p1510:client id="{D929998D-F53E-4D30-AA85-F5C0983236CE}" v="1613" dt="2025-02-04T14:26:24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458" autoAdjust="0"/>
  </p:normalViewPr>
  <p:slideViewPr>
    <p:cSldViewPr snapToGrid="0">
      <p:cViewPr varScale="1">
        <p:scale>
          <a:sx n="74" d="100"/>
          <a:sy n="74" d="100"/>
        </p:scale>
        <p:origin x="101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le van Barneveld" userId="bc7ecfdf-3719-43bf-9ebf-4e7030cd4705" providerId="ADAL" clId="{4C5D9B88-35E7-49B7-926F-355967D412C0}"/>
    <pc:docChg chg="undo custSel addSld delSld modSld sldOrd">
      <pc:chgData name="Jelle van Barneveld" userId="bc7ecfdf-3719-43bf-9ebf-4e7030cd4705" providerId="ADAL" clId="{4C5D9B88-35E7-49B7-926F-355967D412C0}" dt="2025-02-03T14:58:08.034" v="4103" actId="478"/>
      <pc:docMkLst>
        <pc:docMk/>
      </pc:docMkLst>
      <pc:sldChg chg="ord">
        <pc:chgData name="Jelle van Barneveld" userId="bc7ecfdf-3719-43bf-9ebf-4e7030cd4705" providerId="ADAL" clId="{4C5D9B88-35E7-49B7-926F-355967D412C0}" dt="2025-02-03T13:49:50.992" v="1924"/>
        <pc:sldMkLst>
          <pc:docMk/>
          <pc:sldMk cId="2174453817" sldId="322"/>
        </pc:sldMkLst>
      </pc:sldChg>
      <pc:sldChg chg="modSp mod">
        <pc:chgData name="Jelle van Barneveld" userId="bc7ecfdf-3719-43bf-9ebf-4e7030cd4705" providerId="ADAL" clId="{4C5D9B88-35E7-49B7-926F-355967D412C0}" dt="2025-02-03T13:12:54.911" v="783" actId="20577"/>
        <pc:sldMkLst>
          <pc:docMk/>
          <pc:sldMk cId="1572575421" sldId="412"/>
        </pc:sldMkLst>
        <pc:spChg chg="mod">
          <ac:chgData name="Jelle van Barneveld" userId="bc7ecfdf-3719-43bf-9ebf-4e7030cd4705" providerId="ADAL" clId="{4C5D9B88-35E7-49B7-926F-355967D412C0}" dt="2025-02-03T13:12:54.911" v="783" actId="20577"/>
          <ac:spMkLst>
            <pc:docMk/>
            <pc:sldMk cId="1572575421" sldId="412"/>
            <ac:spMk id="7" creationId="{BAAD41C4-AB8B-603C-1D5D-873690001E0D}"/>
          </ac:spMkLst>
        </pc:spChg>
      </pc:sldChg>
      <pc:sldChg chg="addSp modSp mod">
        <pc:chgData name="Jelle van Barneveld" userId="bc7ecfdf-3719-43bf-9ebf-4e7030cd4705" providerId="ADAL" clId="{4C5D9B88-35E7-49B7-926F-355967D412C0}" dt="2025-02-03T13:07:57.666" v="685" actId="1076"/>
        <pc:sldMkLst>
          <pc:docMk/>
          <pc:sldMk cId="2854613355" sldId="414"/>
        </pc:sldMkLst>
        <pc:spChg chg="add mod">
          <ac:chgData name="Jelle van Barneveld" userId="bc7ecfdf-3719-43bf-9ebf-4e7030cd4705" providerId="ADAL" clId="{4C5D9B88-35E7-49B7-926F-355967D412C0}" dt="2025-02-03T13:03:22.117" v="207" actId="1076"/>
          <ac:spMkLst>
            <pc:docMk/>
            <pc:sldMk cId="2854613355" sldId="414"/>
            <ac:spMk id="2" creationId="{108B83BF-2939-6AD5-A9C7-7F996E35B70D}"/>
          </ac:spMkLst>
        </pc:spChg>
        <pc:spChg chg="add mod">
          <ac:chgData name="Jelle van Barneveld" userId="bc7ecfdf-3719-43bf-9ebf-4e7030cd4705" providerId="ADAL" clId="{4C5D9B88-35E7-49B7-926F-355967D412C0}" dt="2025-02-03T13:06:52.239" v="486" actId="1076"/>
          <ac:spMkLst>
            <pc:docMk/>
            <pc:sldMk cId="2854613355" sldId="414"/>
            <ac:spMk id="3" creationId="{7039DC7D-09EB-EABE-BB4E-65FA7F83C5DD}"/>
          </ac:spMkLst>
        </pc:spChg>
        <pc:spChg chg="add mod">
          <ac:chgData name="Jelle van Barneveld" userId="bc7ecfdf-3719-43bf-9ebf-4e7030cd4705" providerId="ADAL" clId="{4C5D9B88-35E7-49B7-926F-355967D412C0}" dt="2025-02-03T13:06:54.996" v="487" actId="1076"/>
          <ac:spMkLst>
            <pc:docMk/>
            <pc:sldMk cId="2854613355" sldId="414"/>
            <ac:spMk id="4" creationId="{3FF023C2-D6F8-0206-457C-83BE34EFB7BF}"/>
          </ac:spMkLst>
        </pc:spChg>
        <pc:spChg chg="add mod">
          <ac:chgData name="Jelle van Barneveld" userId="bc7ecfdf-3719-43bf-9ebf-4e7030cd4705" providerId="ADAL" clId="{4C5D9B88-35E7-49B7-926F-355967D412C0}" dt="2025-02-03T13:07:57.666" v="685" actId="1076"/>
          <ac:spMkLst>
            <pc:docMk/>
            <pc:sldMk cId="2854613355" sldId="414"/>
            <ac:spMk id="8" creationId="{25380A3C-EE3E-01F0-0394-2C3897C31C01}"/>
          </ac:spMkLst>
        </pc:spChg>
        <pc:spChg chg="mod">
          <ac:chgData name="Jelle van Barneveld" userId="bc7ecfdf-3719-43bf-9ebf-4e7030cd4705" providerId="ADAL" clId="{4C5D9B88-35E7-49B7-926F-355967D412C0}" dt="2025-02-03T13:01:38.734" v="107" actId="1076"/>
          <ac:spMkLst>
            <pc:docMk/>
            <pc:sldMk cId="2854613355" sldId="414"/>
            <ac:spMk id="9" creationId="{AF1B624D-A7CA-9393-4BF5-3EBAC2C96DDD}"/>
          </ac:spMkLst>
        </pc:spChg>
        <pc:spChg chg="add mod">
          <ac:chgData name="Jelle van Barneveld" userId="bc7ecfdf-3719-43bf-9ebf-4e7030cd4705" providerId="ADAL" clId="{4C5D9B88-35E7-49B7-926F-355967D412C0}" dt="2025-02-03T13:07:12.423" v="538" actId="1076"/>
          <ac:spMkLst>
            <pc:docMk/>
            <pc:sldMk cId="2854613355" sldId="414"/>
            <ac:spMk id="10" creationId="{32AD2C19-A51A-AA67-6B77-DA163BCBF45D}"/>
          </ac:spMkLst>
        </pc:spChg>
        <pc:picChg chg="mod">
          <ac:chgData name="Jelle van Barneveld" userId="bc7ecfdf-3719-43bf-9ebf-4e7030cd4705" providerId="ADAL" clId="{4C5D9B88-35E7-49B7-926F-355967D412C0}" dt="2025-02-03T13:03:19.453" v="206" actId="1076"/>
          <ac:picMkLst>
            <pc:docMk/>
            <pc:sldMk cId="2854613355" sldId="414"/>
            <ac:picMk id="1026" creationId="{3456C8D3-A3DB-9C84-4185-D6A5EB0A62CA}"/>
          </ac:picMkLst>
        </pc:picChg>
      </pc:sldChg>
      <pc:sldChg chg="addSp delSp modSp mod ord delAnim modAnim">
        <pc:chgData name="Jelle van Barneveld" userId="bc7ecfdf-3719-43bf-9ebf-4e7030cd4705" providerId="ADAL" clId="{4C5D9B88-35E7-49B7-926F-355967D412C0}" dt="2025-02-03T14:43:04.117" v="3814" actId="207"/>
        <pc:sldMkLst>
          <pc:docMk/>
          <pc:sldMk cId="278733738" sldId="415"/>
        </pc:sldMkLst>
        <pc:spChg chg="add mod">
          <ac:chgData name="Jelle van Barneveld" userId="bc7ecfdf-3719-43bf-9ebf-4e7030cd4705" providerId="ADAL" clId="{4C5D9B88-35E7-49B7-926F-355967D412C0}" dt="2025-02-03T14:43:04.117" v="3814" actId="207"/>
          <ac:spMkLst>
            <pc:docMk/>
            <pc:sldMk cId="278733738" sldId="415"/>
            <ac:spMk id="3" creationId="{2DBE6973-20E8-0DC1-862D-3C5B92DF3A34}"/>
          </ac:spMkLst>
        </pc:spChg>
        <pc:spChg chg="mod">
          <ac:chgData name="Jelle van Barneveld" userId="bc7ecfdf-3719-43bf-9ebf-4e7030cd4705" providerId="ADAL" clId="{4C5D9B88-35E7-49B7-926F-355967D412C0}" dt="2025-02-03T14:39:07.534" v="3558" actId="20577"/>
          <ac:spMkLst>
            <pc:docMk/>
            <pc:sldMk cId="278733738" sldId="415"/>
            <ac:spMk id="7" creationId="{DCD6D0FF-820D-1C00-3EE2-F441967666A4}"/>
          </ac:spMkLst>
        </pc:spChg>
        <pc:spChg chg="del">
          <ac:chgData name="Jelle van Barneveld" userId="bc7ecfdf-3719-43bf-9ebf-4e7030cd4705" providerId="ADAL" clId="{4C5D9B88-35E7-49B7-926F-355967D412C0}" dt="2025-02-03T14:39:42.579" v="3560" actId="478"/>
          <ac:spMkLst>
            <pc:docMk/>
            <pc:sldMk cId="278733738" sldId="415"/>
            <ac:spMk id="9" creationId="{C8F59FAA-AEC6-7CCB-F087-E5525CBD33F0}"/>
          </ac:spMkLst>
        </pc:spChg>
        <pc:spChg chg="mod">
          <ac:chgData name="Jelle van Barneveld" userId="bc7ecfdf-3719-43bf-9ebf-4e7030cd4705" providerId="ADAL" clId="{4C5D9B88-35E7-49B7-926F-355967D412C0}" dt="2025-02-03T14:39:59.492" v="3562" actId="1076"/>
          <ac:spMkLst>
            <pc:docMk/>
            <pc:sldMk cId="278733738" sldId="415"/>
            <ac:spMk id="13" creationId="{C311F554-3239-9124-0B17-3B3B7E9AD302}"/>
          </ac:spMkLst>
        </pc:spChg>
        <pc:spChg chg="mod">
          <ac:chgData name="Jelle van Barneveld" userId="bc7ecfdf-3719-43bf-9ebf-4e7030cd4705" providerId="ADAL" clId="{4C5D9B88-35E7-49B7-926F-355967D412C0}" dt="2025-02-03T14:40:03.686" v="3563" actId="1076"/>
          <ac:spMkLst>
            <pc:docMk/>
            <pc:sldMk cId="278733738" sldId="415"/>
            <ac:spMk id="14" creationId="{9C54CEC6-EED7-CDA1-2D2D-B49483F45C61}"/>
          </ac:spMkLst>
        </pc:spChg>
        <pc:spChg chg="del">
          <ac:chgData name="Jelle van Barneveld" userId="bc7ecfdf-3719-43bf-9ebf-4e7030cd4705" providerId="ADAL" clId="{4C5D9B88-35E7-49B7-926F-355967D412C0}" dt="2025-02-03T14:39:45.089" v="3561" actId="478"/>
          <ac:spMkLst>
            <pc:docMk/>
            <pc:sldMk cId="278733738" sldId="415"/>
            <ac:spMk id="17" creationId="{62C03CE9-7163-6868-C82B-968AABE0E2EF}"/>
          </ac:spMkLst>
        </pc:spChg>
        <pc:spChg chg="del">
          <ac:chgData name="Jelle van Barneveld" userId="bc7ecfdf-3719-43bf-9ebf-4e7030cd4705" providerId="ADAL" clId="{4C5D9B88-35E7-49B7-926F-355967D412C0}" dt="2025-02-03T14:39:45.089" v="3561" actId="478"/>
          <ac:spMkLst>
            <pc:docMk/>
            <pc:sldMk cId="278733738" sldId="415"/>
            <ac:spMk id="18" creationId="{A20A7362-3D49-E971-CE2B-B402D9094901}"/>
          </ac:spMkLst>
        </pc:spChg>
        <pc:spChg chg="del">
          <ac:chgData name="Jelle van Barneveld" userId="bc7ecfdf-3719-43bf-9ebf-4e7030cd4705" providerId="ADAL" clId="{4C5D9B88-35E7-49B7-926F-355967D412C0}" dt="2025-02-03T14:39:42.579" v="3560" actId="478"/>
          <ac:spMkLst>
            <pc:docMk/>
            <pc:sldMk cId="278733738" sldId="415"/>
            <ac:spMk id="19" creationId="{DF75F3A5-9540-EBC0-53C7-667E90048012}"/>
          </ac:spMkLst>
        </pc:spChg>
        <pc:spChg chg="del">
          <ac:chgData name="Jelle van Barneveld" userId="bc7ecfdf-3719-43bf-9ebf-4e7030cd4705" providerId="ADAL" clId="{4C5D9B88-35E7-49B7-926F-355967D412C0}" dt="2025-02-03T14:39:42.579" v="3560" actId="478"/>
          <ac:spMkLst>
            <pc:docMk/>
            <pc:sldMk cId="278733738" sldId="415"/>
            <ac:spMk id="20" creationId="{248C1CB3-EA56-3D4F-57AA-21F014A9368F}"/>
          </ac:spMkLst>
        </pc:spChg>
        <pc:picChg chg="del">
          <ac:chgData name="Jelle van Barneveld" userId="bc7ecfdf-3719-43bf-9ebf-4e7030cd4705" providerId="ADAL" clId="{4C5D9B88-35E7-49B7-926F-355967D412C0}" dt="2025-02-03T14:39:42.579" v="3560" actId="478"/>
          <ac:picMkLst>
            <pc:docMk/>
            <pc:sldMk cId="278733738" sldId="415"/>
            <ac:picMk id="16" creationId="{D9DAFEC8-C340-63A5-0B40-60D766F36411}"/>
          </ac:picMkLst>
        </pc:picChg>
        <pc:cxnChg chg="del">
          <ac:chgData name="Jelle van Barneveld" userId="bc7ecfdf-3719-43bf-9ebf-4e7030cd4705" providerId="ADAL" clId="{4C5D9B88-35E7-49B7-926F-355967D412C0}" dt="2025-02-03T14:39:42.579" v="3560" actId="478"/>
          <ac:cxnSpMkLst>
            <pc:docMk/>
            <pc:sldMk cId="278733738" sldId="415"/>
            <ac:cxnSpMk id="2" creationId="{7BB9DA48-0538-128F-5157-197BFAAC2615}"/>
          </ac:cxnSpMkLst>
        </pc:cxnChg>
      </pc:sldChg>
      <pc:sldChg chg="del">
        <pc:chgData name="Jelle van Barneveld" userId="bc7ecfdf-3719-43bf-9ebf-4e7030cd4705" providerId="ADAL" clId="{4C5D9B88-35E7-49B7-926F-355967D412C0}" dt="2025-02-03T13:49:17.010" v="1921" actId="47"/>
        <pc:sldMkLst>
          <pc:docMk/>
          <pc:sldMk cId="2412687113" sldId="416"/>
        </pc:sldMkLst>
      </pc:sldChg>
      <pc:sldChg chg="addSp delSp modSp mod delAnim modAnim">
        <pc:chgData name="Jelle van Barneveld" userId="bc7ecfdf-3719-43bf-9ebf-4e7030cd4705" providerId="ADAL" clId="{4C5D9B88-35E7-49B7-926F-355967D412C0}" dt="2025-02-03T13:58:09.259" v="2253" actId="14100"/>
        <pc:sldMkLst>
          <pc:docMk/>
          <pc:sldMk cId="171698438" sldId="417"/>
        </pc:sldMkLst>
        <pc:spChg chg="mod">
          <ac:chgData name="Jelle van Barneveld" userId="bc7ecfdf-3719-43bf-9ebf-4e7030cd4705" providerId="ADAL" clId="{4C5D9B88-35E7-49B7-926F-355967D412C0}" dt="2025-02-03T13:39:35.888" v="1508" actId="20577"/>
          <ac:spMkLst>
            <pc:docMk/>
            <pc:sldMk cId="171698438" sldId="417"/>
            <ac:spMk id="2" creationId="{681E1E7C-7D39-B733-B59B-0D6DEE8603C7}"/>
          </ac:spMkLst>
        </pc:spChg>
        <pc:spChg chg="del">
          <ac:chgData name="Jelle van Barneveld" userId="bc7ecfdf-3719-43bf-9ebf-4e7030cd4705" providerId="ADAL" clId="{4C5D9B88-35E7-49B7-926F-355967D412C0}" dt="2025-02-03T13:58:05.639" v="2252" actId="478"/>
          <ac:spMkLst>
            <pc:docMk/>
            <pc:sldMk cId="171698438" sldId="417"/>
            <ac:spMk id="5" creationId="{B96A984C-AEFC-C4D5-9C57-698AD0582D53}"/>
          </ac:spMkLst>
        </pc:spChg>
        <pc:spChg chg="add mod">
          <ac:chgData name="Jelle van Barneveld" userId="bc7ecfdf-3719-43bf-9ebf-4e7030cd4705" providerId="ADAL" clId="{4C5D9B88-35E7-49B7-926F-355967D412C0}" dt="2025-02-03T13:29:21.680" v="1112" actId="1076"/>
          <ac:spMkLst>
            <pc:docMk/>
            <pc:sldMk cId="171698438" sldId="417"/>
            <ac:spMk id="6" creationId="{4143DAAC-CD7B-02C9-9A72-68135F753C98}"/>
          </ac:spMkLst>
        </pc:spChg>
        <pc:spChg chg="add mod">
          <ac:chgData name="Jelle van Barneveld" userId="bc7ecfdf-3719-43bf-9ebf-4e7030cd4705" providerId="ADAL" clId="{4C5D9B88-35E7-49B7-926F-355967D412C0}" dt="2025-02-03T13:31:51.169" v="1134" actId="1076"/>
          <ac:spMkLst>
            <pc:docMk/>
            <pc:sldMk cId="171698438" sldId="417"/>
            <ac:spMk id="8" creationId="{22428CDF-CE91-8C36-5FC9-73860DFEF9ED}"/>
          </ac:spMkLst>
        </pc:spChg>
        <pc:spChg chg="del">
          <ac:chgData name="Jelle van Barneveld" userId="bc7ecfdf-3719-43bf-9ebf-4e7030cd4705" providerId="ADAL" clId="{4C5D9B88-35E7-49B7-926F-355967D412C0}" dt="2025-02-03T13:28:38.997" v="1084" actId="478"/>
          <ac:spMkLst>
            <pc:docMk/>
            <pc:sldMk cId="171698438" sldId="417"/>
            <ac:spMk id="9" creationId="{52C942FA-AAC2-98FF-3B0E-7E64DA394A93}"/>
          </ac:spMkLst>
        </pc:spChg>
        <pc:spChg chg="del">
          <ac:chgData name="Jelle van Barneveld" userId="bc7ecfdf-3719-43bf-9ebf-4e7030cd4705" providerId="ADAL" clId="{4C5D9B88-35E7-49B7-926F-355967D412C0}" dt="2025-02-03T13:28:38.997" v="1084" actId="478"/>
          <ac:spMkLst>
            <pc:docMk/>
            <pc:sldMk cId="171698438" sldId="417"/>
            <ac:spMk id="11" creationId="{21B608C6-8FEC-7907-C1C3-AE8AAB018190}"/>
          </ac:spMkLst>
        </pc:spChg>
        <pc:spChg chg="add mod">
          <ac:chgData name="Jelle van Barneveld" userId="bc7ecfdf-3719-43bf-9ebf-4e7030cd4705" providerId="ADAL" clId="{4C5D9B88-35E7-49B7-926F-355967D412C0}" dt="2025-02-03T13:57:12.592" v="2089" actId="1076"/>
          <ac:spMkLst>
            <pc:docMk/>
            <pc:sldMk cId="171698438" sldId="417"/>
            <ac:spMk id="12" creationId="{C9E3F7B6-CBB8-AAC4-BCEC-CA7510FF6910}"/>
          </ac:spMkLst>
        </pc:spChg>
        <pc:spChg chg="del">
          <ac:chgData name="Jelle van Barneveld" userId="bc7ecfdf-3719-43bf-9ebf-4e7030cd4705" providerId="ADAL" clId="{4C5D9B88-35E7-49B7-926F-355967D412C0}" dt="2025-02-03T13:28:38.997" v="1084" actId="478"/>
          <ac:spMkLst>
            <pc:docMk/>
            <pc:sldMk cId="171698438" sldId="417"/>
            <ac:spMk id="15" creationId="{7D80377B-0DEB-78F2-1193-B50BAE5130FE}"/>
          </ac:spMkLst>
        </pc:spChg>
        <pc:spChg chg="del">
          <ac:chgData name="Jelle van Barneveld" userId="bc7ecfdf-3719-43bf-9ebf-4e7030cd4705" providerId="ADAL" clId="{4C5D9B88-35E7-49B7-926F-355967D412C0}" dt="2025-02-03T13:28:38.997" v="1084" actId="478"/>
          <ac:spMkLst>
            <pc:docMk/>
            <pc:sldMk cId="171698438" sldId="417"/>
            <ac:spMk id="16" creationId="{311F303D-568C-FBC6-0726-D0808E191585}"/>
          </ac:spMkLst>
        </pc:spChg>
        <pc:spChg chg="add mod">
          <ac:chgData name="Jelle van Barneveld" userId="bc7ecfdf-3719-43bf-9ebf-4e7030cd4705" providerId="ADAL" clId="{4C5D9B88-35E7-49B7-926F-355967D412C0}" dt="2025-02-03T13:58:09.259" v="2253" actId="14100"/>
          <ac:spMkLst>
            <pc:docMk/>
            <pc:sldMk cId="171698438" sldId="417"/>
            <ac:spMk id="25" creationId="{484F04B0-300B-21C2-A59A-FF86ECDBAC57}"/>
          </ac:spMkLst>
        </pc:spChg>
        <pc:picChg chg="add mod">
          <ac:chgData name="Jelle van Barneveld" userId="bc7ecfdf-3719-43bf-9ebf-4e7030cd4705" providerId="ADAL" clId="{4C5D9B88-35E7-49B7-926F-355967D412C0}" dt="2025-02-03T13:28:57.490" v="1091" actId="1076"/>
          <ac:picMkLst>
            <pc:docMk/>
            <pc:sldMk cId="171698438" sldId="417"/>
            <ac:picMk id="4" creationId="{13D8C8A7-63FC-430E-BBE1-C9F57EE292C0}"/>
          </ac:picMkLst>
        </pc:picChg>
        <pc:picChg chg="del">
          <ac:chgData name="Jelle van Barneveld" userId="bc7ecfdf-3719-43bf-9ebf-4e7030cd4705" providerId="ADAL" clId="{4C5D9B88-35E7-49B7-926F-355967D412C0}" dt="2025-02-03T13:28:40.230" v="1085" actId="478"/>
          <ac:picMkLst>
            <pc:docMk/>
            <pc:sldMk cId="171698438" sldId="417"/>
            <ac:picMk id="14" creationId="{9EAA400D-724C-80F0-022C-EBA2509C861B}"/>
          </ac:picMkLst>
        </pc:picChg>
        <pc:cxnChg chg="add del">
          <ac:chgData name="Jelle van Barneveld" userId="bc7ecfdf-3719-43bf-9ebf-4e7030cd4705" providerId="ADAL" clId="{4C5D9B88-35E7-49B7-926F-355967D412C0}" dt="2025-02-03T13:32:46.814" v="1159" actId="478"/>
          <ac:cxnSpMkLst>
            <pc:docMk/>
            <pc:sldMk cId="171698438" sldId="417"/>
            <ac:cxnSpMk id="17" creationId="{C5EAD4A3-5845-C9DA-A99F-FF2A8F5DB265}"/>
          </ac:cxnSpMkLst>
        </pc:cxnChg>
        <pc:cxnChg chg="add mod">
          <ac:chgData name="Jelle van Barneveld" userId="bc7ecfdf-3719-43bf-9ebf-4e7030cd4705" providerId="ADAL" clId="{4C5D9B88-35E7-49B7-926F-355967D412C0}" dt="2025-02-03T13:57:17.730" v="2090" actId="14100"/>
          <ac:cxnSpMkLst>
            <pc:docMk/>
            <pc:sldMk cId="171698438" sldId="417"/>
            <ac:cxnSpMk id="19" creationId="{D2787D22-C865-CB73-06C3-2E097D89E7A2}"/>
          </ac:cxnSpMkLst>
        </pc:cxnChg>
      </pc:sldChg>
      <pc:sldChg chg="addSp delSp modSp add mod delAnim modAnim modNotesTx">
        <pc:chgData name="Jelle van Barneveld" userId="bc7ecfdf-3719-43bf-9ebf-4e7030cd4705" providerId="ADAL" clId="{4C5D9B88-35E7-49B7-926F-355967D412C0}" dt="2025-02-03T14:33:40.014" v="3050" actId="20577"/>
        <pc:sldMkLst>
          <pc:docMk/>
          <pc:sldMk cId="3981072305" sldId="418"/>
        </pc:sldMkLst>
        <pc:spChg chg="mod">
          <ac:chgData name="Jelle van Barneveld" userId="bc7ecfdf-3719-43bf-9ebf-4e7030cd4705" providerId="ADAL" clId="{4C5D9B88-35E7-49B7-926F-355967D412C0}" dt="2025-02-03T13:11:40.736" v="735" actId="20577"/>
          <ac:spMkLst>
            <pc:docMk/>
            <pc:sldMk cId="3981072305" sldId="418"/>
            <ac:spMk id="2" creationId="{BB51E386-430A-C608-BB38-385B63F41226}"/>
          </ac:spMkLst>
        </pc:spChg>
        <pc:spChg chg="del">
          <ac:chgData name="Jelle van Barneveld" userId="bc7ecfdf-3719-43bf-9ebf-4e7030cd4705" providerId="ADAL" clId="{4C5D9B88-35E7-49B7-926F-355967D412C0}" dt="2025-02-03T13:11:32.273" v="732" actId="478"/>
          <ac:spMkLst>
            <pc:docMk/>
            <pc:sldMk cId="3981072305" sldId="418"/>
            <ac:spMk id="9" creationId="{1DCBE80D-2A3E-3414-FFBB-3CD016AFFDE5}"/>
          </ac:spMkLst>
        </pc:spChg>
        <pc:spChg chg="del">
          <ac:chgData name="Jelle van Barneveld" userId="bc7ecfdf-3719-43bf-9ebf-4e7030cd4705" providerId="ADAL" clId="{4C5D9B88-35E7-49B7-926F-355967D412C0}" dt="2025-02-03T13:11:32.273" v="732" actId="478"/>
          <ac:spMkLst>
            <pc:docMk/>
            <pc:sldMk cId="3981072305" sldId="418"/>
            <ac:spMk id="11" creationId="{7C856F08-D1B4-5FD6-3BB0-AC3D990B8A08}"/>
          </ac:spMkLst>
        </pc:spChg>
        <pc:spChg chg="add mod">
          <ac:chgData name="Jelle van Barneveld" userId="bc7ecfdf-3719-43bf-9ebf-4e7030cd4705" providerId="ADAL" clId="{4C5D9B88-35E7-49B7-926F-355967D412C0}" dt="2025-02-03T13:13:02.991" v="784" actId="20577"/>
          <ac:spMkLst>
            <pc:docMk/>
            <pc:sldMk cId="3981072305" sldId="418"/>
            <ac:spMk id="12" creationId="{A110DCC6-F85D-79A5-7549-B19A2692998E}"/>
          </ac:spMkLst>
        </pc:spChg>
        <pc:spChg chg="add mod">
          <ac:chgData name="Jelle van Barneveld" userId="bc7ecfdf-3719-43bf-9ebf-4e7030cd4705" providerId="ADAL" clId="{4C5D9B88-35E7-49B7-926F-355967D412C0}" dt="2025-02-03T13:13:09.763" v="797" actId="20577"/>
          <ac:spMkLst>
            <pc:docMk/>
            <pc:sldMk cId="3981072305" sldId="418"/>
            <ac:spMk id="13" creationId="{2C2411CD-6CAA-5CBF-C943-DC4B612C3A11}"/>
          </ac:spMkLst>
        </pc:spChg>
        <pc:spChg chg="del">
          <ac:chgData name="Jelle van Barneveld" userId="bc7ecfdf-3719-43bf-9ebf-4e7030cd4705" providerId="ADAL" clId="{4C5D9B88-35E7-49B7-926F-355967D412C0}" dt="2025-02-03T13:11:32.273" v="732" actId="478"/>
          <ac:spMkLst>
            <pc:docMk/>
            <pc:sldMk cId="3981072305" sldId="418"/>
            <ac:spMk id="15" creationId="{379FCD2E-7F8F-F873-565B-656A6FAEC1F7}"/>
          </ac:spMkLst>
        </pc:spChg>
        <pc:spChg chg="del">
          <ac:chgData name="Jelle van Barneveld" userId="bc7ecfdf-3719-43bf-9ebf-4e7030cd4705" providerId="ADAL" clId="{4C5D9B88-35E7-49B7-926F-355967D412C0}" dt="2025-02-03T13:11:32.273" v="732" actId="478"/>
          <ac:spMkLst>
            <pc:docMk/>
            <pc:sldMk cId="3981072305" sldId="418"/>
            <ac:spMk id="16" creationId="{EDF78E6C-BF17-DF5B-A86E-80A5C41EEFBC}"/>
          </ac:spMkLst>
        </pc:spChg>
        <pc:spChg chg="add mod">
          <ac:chgData name="Jelle van Barneveld" userId="bc7ecfdf-3719-43bf-9ebf-4e7030cd4705" providerId="ADAL" clId="{4C5D9B88-35E7-49B7-926F-355967D412C0}" dt="2025-02-03T13:14:41.769" v="887" actId="1076"/>
          <ac:spMkLst>
            <pc:docMk/>
            <pc:sldMk cId="3981072305" sldId="418"/>
            <ac:spMk id="17" creationId="{39E8902E-5611-AA88-29BC-94A4959C0EA5}"/>
          </ac:spMkLst>
        </pc:spChg>
        <pc:spChg chg="add mod">
          <ac:chgData name="Jelle van Barneveld" userId="bc7ecfdf-3719-43bf-9ebf-4e7030cd4705" providerId="ADAL" clId="{4C5D9B88-35E7-49B7-926F-355967D412C0}" dt="2025-02-03T13:16:42.688" v="1035" actId="1076"/>
          <ac:spMkLst>
            <pc:docMk/>
            <pc:sldMk cId="3981072305" sldId="418"/>
            <ac:spMk id="23" creationId="{AB27BB16-1A64-956C-610B-16C9025873BE}"/>
          </ac:spMkLst>
        </pc:spChg>
        <pc:spChg chg="add mod">
          <ac:chgData name="Jelle van Barneveld" userId="bc7ecfdf-3719-43bf-9ebf-4e7030cd4705" providerId="ADAL" clId="{4C5D9B88-35E7-49B7-926F-355967D412C0}" dt="2025-02-03T13:21:29.207" v="1073" actId="1582"/>
          <ac:spMkLst>
            <pc:docMk/>
            <pc:sldMk cId="3981072305" sldId="418"/>
            <ac:spMk id="32" creationId="{82188B36-C093-C54F-8487-9F03EB3F00CB}"/>
          </ac:spMkLst>
        </pc:spChg>
        <pc:picChg chg="add mod">
          <ac:chgData name="Jelle van Barneveld" userId="bc7ecfdf-3719-43bf-9ebf-4e7030cd4705" providerId="ADAL" clId="{4C5D9B88-35E7-49B7-926F-355967D412C0}" dt="2025-02-03T13:14:34.082" v="884" actId="1076"/>
          <ac:picMkLst>
            <pc:docMk/>
            <pc:sldMk cId="3981072305" sldId="418"/>
            <ac:picMk id="4" creationId="{B55582E9-B2B9-E99C-5D0D-C46DCC6A3D9B}"/>
          </ac:picMkLst>
        </pc:picChg>
        <pc:picChg chg="del">
          <ac:chgData name="Jelle van Barneveld" userId="bc7ecfdf-3719-43bf-9ebf-4e7030cd4705" providerId="ADAL" clId="{4C5D9B88-35E7-49B7-926F-355967D412C0}" dt="2025-02-03T13:09:18.397" v="731" actId="478"/>
          <ac:picMkLst>
            <pc:docMk/>
            <pc:sldMk cId="3981072305" sldId="418"/>
            <ac:picMk id="14" creationId="{FB4268A6-2DD6-E2C3-81E9-7CFDAA20A1BD}"/>
          </ac:picMkLst>
        </pc:picChg>
        <pc:picChg chg="add del mod">
          <ac:chgData name="Jelle van Barneveld" userId="bc7ecfdf-3719-43bf-9ebf-4e7030cd4705" providerId="ADAL" clId="{4C5D9B88-35E7-49B7-926F-355967D412C0}" dt="2025-02-03T13:15:54.279" v="891" actId="478"/>
          <ac:picMkLst>
            <pc:docMk/>
            <pc:sldMk cId="3981072305" sldId="418"/>
            <ac:picMk id="19" creationId="{7B6727F9-2C17-529C-9645-4910A7C12F00}"/>
          </ac:picMkLst>
        </pc:picChg>
        <pc:picChg chg="add mod">
          <ac:chgData name="Jelle van Barneveld" userId="bc7ecfdf-3719-43bf-9ebf-4e7030cd4705" providerId="ADAL" clId="{4C5D9B88-35E7-49B7-926F-355967D412C0}" dt="2025-02-03T13:16:01.636" v="895" actId="1076"/>
          <ac:picMkLst>
            <pc:docMk/>
            <pc:sldMk cId="3981072305" sldId="418"/>
            <ac:picMk id="22" creationId="{3D24DC75-D698-8466-FE5A-116D96D2A577}"/>
          </ac:picMkLst>
        </pc:picChg>
        <pc:picChg chg="add mod ord">
          <ac:chgData name="Jelle van Barneveld" userId="bc7ecfdf-3719-43bf-9ebf-4e7030cd4705" providerId="ADAL" clId="{4C5D9B88-35E7-49B7-926F-355967D412C0}" dt="2025-02-03T13:20:14.535" v="1058" actId="1076"/>
          <ac:picMkLst>
            <pc:docMk/>
            <pc:sldMk cId="3981072305" sldId="418"/>
            <ac:picMk id="25" creationId="{83B6EE75-62FF-470F-C8F5-4B67EE940913}"/>
          </ac:picMkLst>
        </pc:picChg>
        <pc:picChg chg="add del">
          <ac:chgData name="Jelle van Barneveld" userId="bc7ecfdf-3719-43bf-9ebf-4e7030cd4705" providerId="ADAL" clId="{4C5D9B88-35E7-49B7-926F-355967D412C0}" dt="2025-02-03T13:19:41.550" v="1044" actId="478"/>
          <ac:picMkLst>
            <pc:docMk/>
            <pc:sldMk cId="3981072305" sldId="418"/>
            <ac:picMk id="27" creationId="{BB9E7E5D-BBFA-30C0-F036-CE077408698F}"/>
          </ac:picMkLst>
        </pc:picChg>
        <pc:picChg chg="add del mod">
          <ac:chgData name="Jelle van Barneveld" userId="bc7ecfdf-3719-43bf-9ebf-4e7030cd4705" providerId="ADAL" clId="{4C5D9B88-35E7-49B7-926F-355967D412C0}" dt="2025-02-03T13:20:56.398" v="1060" actId="478"/>
          <ac:picMkLst>
            <pc:docMk/>
            <pc:sldMk cId="3981072305" sldId="418"/>
            <ac:picMk id="29" creationId="{6F71418C-5737-668A-6ACE-AC9A002BE042}"/>
          </ac:picMkLst>
        </pc:picChg>
        <pc:picChg chg="add mod">
          <ac:chgData name="Jelle van Barneveld" userId="bc7ecfdf-3719-43bf-9ebf-4e7030cd4705" providerId="ADAL" clId="{4C5D9B88-35E7-49B7-926F-355967D412C0}" dt="2025-02-03T13:21:08.197" v="1067" actId="14100"/>
          <ac:picMkLst>
            <pc:docMk/>
            <pc:sldMk cId="3981072305" sldId="418"/>
            <ac:picMk id="31" creationId="{819C6102-66C6-91E0-B3B2-E74C51775966}"/>
          </ac:picMkLst>
        </pc:picChg>
        <pc:cxnChg chg="add mod">
          <ac:chgData name="Jelle van Barneveld" userId="bc7ecfdf-3719-43bf-9ebf-4e7030cd4705" providerId="ADAL" clId="{4C5D9B88-35E7-49B7-926F-355967D412C0}" dt="2025-02-03T13:11:50.484" v="739" actId="1076"/>
          <ac:cxnSpMkLst>
            <pc:docMk/>
            <pc:sldMk cId="3981072305" sldId="418"/>
            <ac:cxnSpMk id="6" creationId="{F963B001-E21C-FA42-12BA-DFE1309D2CC8}"/>
          </ac:cxnSpMkLst>
        </pc:cxnChg>
        <pc:cxnChg chg="add mod">
          <ac:chgData name="Jelle van Barneveld" userId="bc7ecfdf-3719-43bf-9ebf-4e7030cd4705" providerId="ADAL" clId="{4C5D9B88-35E7-49B7-926F-355967D412C0}" dt="2025-02-03T13:21:46.304" v="1077" actId="1582"/>
          <ac:cxnSpMkLst>
            <pc:docMk/>
            <pc:sldMk cId="3981072305" sldId="418"/>
            <ac:cxnSpMk id="34" creationId="{37DD37A8-213B-717A-8ECE-A20ADAFCFCE4}"/>
          </ac:cxnSpMkLst>
        </pc:cxnChg>
      </pc:sldChg>
      <pc:sldChg chg="modSp add del mod">
        <pc:chgData name="Jelle van Barneveld" userId="bc7ecfdf-3719-43bf-9ebf-4e7030cd4705" providerId="ADAL" clId="{4C5D9B88-35E7-49B7-926F-355967D412C0}" dt="2025-02-03T13:52:46.532" v="2088" actId="47"/>
        <pc:sldMkLst>
          <pc:docMk/>
          <pc:sldMk cId="1839639583" sldId="419"/>
        </pc:sldMkLst>
        <pc:spChg chg="mod">
          <ac:chgData name="Jelle van Barneveld" userId="bc7ecfdf-3719-43bf-9ebf-4e7030cd4705" providerId="ADAL" clId="{4C5D9B88-35E7-49B7-926F-355967D412C0}" dt="2025-02-03T13:40:11.710" v="1555" actId="20577"/>
          <ac:spMkLst>
            <pc:docMk/>
            <pc:sldMk cId="1839639583" sldId="419"/>
            <ac:spMk id="2" creationId="{27FF910E-9403-2E6F-AF01-8AE9864A8CA4}"/>
          </ac:spMkLst>
        </pc:spChg>
      </pc:sldChg>
      <pc:sldChg chg="addSp delSp modSp add mod ord delAnim modAnim">
        <pc:chgData name="Jelle van Barneveld" userId="bc7ecfdf-3719-43bf-9ebf-4e7030cd4705" providerId="ADAL" clId="{4C5D9B88-35E7-49B7-926F-355967D412C0}" dt="2025-02-03T14:29:26.192" v="2950" actId="20577"/>
        <pc:sldMkLst>
          <pc:docMk/>
          <pc:sldMk cId="3025579591" sldId="420"/>
        </pc:sldMkLst>
        <pc:spChg chg="mod">
          <ac:chgData name="Jelle van Barneveld" userId="bc7ecfdf-3719-43bf-9ebf-4e7030cd4705" providerId="ADAL" clId="{4C5D9B88-35E7-49B7-926F-355967D412C0}" dt="2025-02-03T14:07:32.114" v="2438" actId="20577"/>
          <ac:spMkLst>
            <pc:docMk/>
            <pc:sldMk cId="3025579591" sldId="420"/>
            <ac:spMk id="2" creationId="{87DCF7EC-19AF-1EC2-2DCE-29DD58BE7BB3}"/>
          </ac:spMkLst>
        </pc:spChg>
        <pc:spChg chg="del">
          <ac:chgData name="Jelle van Barneveld" userId="bc7ecfdf-3719-43bf-9ebf-4e7030cd4705" providerId="ADAL" clId="{4C5D9B88-35E7-49B7-926F-355967D412C0}" dt="2025-02-03T13:42:44.442" v="1605" actId="478"/>
          <ac:spMkLst>
            <pc:docMk/>
            <pc:sldMk cId="3025579591" sldId="420"/>
            <ac:spMk id="6" creationId="{2DE0ECC7-608E-4847-BEEA-785A8A78BB1E}"/>
          </ac:spMkLst>
        </pc:spChg>
        <pc:spChg chg="del">
          <ac:chgData name="Jelle van Barneveld" userId="bc7ecfdf-3719-43bf-9ebf-4e7030cd4705" providerId="ADAL" clId="{4C5D9B88-35E7-49B7-926F-355967D412C0}" dt="2025-02-03T13:42:46.952" v="1606" actId="478"/>
          <ac:spMkLst>
            <pc:docMk/>
            <pc:sldMk cId="3025579591" sldId="420"/>
            <ac:spMk id="8" creationId="{B93AAC3C-B639-EDEF-2CC0-4757CCD6158D}"/>
          </ac:spMkLst>
        </pc:spChg>
        <pc:spChg chg="add mod">
          <ac:chgData name="Jelle van Barneveld" userId="bc7ecfdf-3719-43bf-9ebf-4e7030cd4705" providerId="ADAL" clId="{4C5D9B88-35E7-49B7-926F-355967D412C0}" dt="2025-02-03T13:45:52.771" v="1619" actId="14100"/>
          <ac:spMkLst>
            <pc:docMk/>
            <pc:sldMk cId="3025579591" sldId="420"/>
            <ac:spMk id="10" creationId="{7095ED48-4EBE-1BE9-7E89-191A96A0A3BD}"/>
          </ac:spMkLst>
        </pc:spChg>
        <pc:spChg chg="add mod">
          <ac:chgData name="Jelle van Barneveld" userId="bc7ecfdf-3719-43bf-9ebf-4e7030cd4705" providerId="ADAL" clId="{4C5D9B88-35E7-49B7-926F-355967D412C0}" dt="2025-02-03T13:46:39.814" v="1676" actId="1076"/>
          <ac:spMkLst>
            <pc:docMk/>
            <pc:sldMk cId="3025579591" sldId="420"/>
            <ac:spMk id="11" creationId="{CFFF963F-0460-D23B-2A46-9276588A606E}"/>
          </ac:spMkLst>
        </pc:spChg>
        <pc:spChg chg="del">
          <ac:chgData name="Jelle van Barneveld" userId="bc7ecfdf-3719-43bf-9ebf-4e7030cd4705" providerId="ADAL" clId="{4C5D9B88-35E7-49B7-926F-355967D412C0}" dt="2025-02-03T13:42:39.895" v="1603" actId="478"/>
          <ac:spMkLst>
            <pc:docMk/>
            <pc:sldMk cId="3025579591" sldId="420"/>
            <ac:spMk id="12" creationId="{AF5DE3C4-CF37-B02E-ECD4-513AC3FAC8ED}"/>
          </ac:spMkLst>
        </pc:spChg>
        <pc:spChg chg="add mod">
          <ac:chgData name="Jelle van Barneveld" userId="bc7ecfdf-3719-43bf-9ebf-4e7030cd4705" providerId="ADAL" clId="{4C5D9B88-35E7-49B7-926F-355967D412C0}" dt="2025-02-03T13:46:52.233" v="1680" actId="1076"/>
          <ac:spMkLst>
            <pc:docMk/>
            <pc:sldMk cId="3025579591" sldId="420"/>
            <ac:spMk id="13" creationId="{BCE2FCF3-9B7F-D23D-D573-EC9F5255FDF8}"/>
          </ac:spMkLst>
        </pc:spChg>
        <pc:spChg chg="add mod">
          <ac:chgData name="Jelle van Barneveld" userId="bc7ecfdf-3719-43bf-9ebf-4e7030cd4705" providerId="ADAL" clId="{4C5D9B88-35E7-49B7-926F-355967D412C0}" dt="2025-02-03T13:47:03.995" v="1714" actId="20577"/>
          <ac:spMkLst>
            <pc:docMk/>
            <pc:sldMk cId="3025579591" sldId="420"/>
            <ac:spMk id="14" creationId="{E40FA813-D46F-FFAF-5E54-35DFD794244B}"/>
          </ac:spMkLst>
        </pc:spChg>
        <pc:spChg chg="add mod">
          <ac:chgData name="Jelle van Barneveld" userId="bc7ecfdf-3719-43bf-9ebf-4e7030cd4705" providerId="ADAL" clId="{4C5D9B88-35E7-49B7-926F-355967D412C0}" dt="2025-02-03T13:47:13.626" v="1717" actId="1076"/>
          <ac:spMkLst>
            <pc:docMk/>
            <pc:sldMk cId="3025579591" sldId="420"/>
            <ac:spMk id="15" creationId="{D6A0AB31-4441-B634-AA6F-E378D8C036CB}"/>
          </ac:spMkLst>
        </pc:spChg>
        <pc:spChg chg="add mod">
          <ac:chgData name="Jelle van Barneveld" userId="bc7ecfdf-3719-43bf-9ebf-4e7030cd4705" providerId="ADAL" clId="{4C5D9B88-35E7-49B7-926F-355967D412C0}" dt="2025-02-03T14:29:26.192" v="2950" actId="20577"/>
          <ac:spMkLst>
            <pc:docMk/>
            <pc:sldMk cId="3025579591" sldId="420"/>
            <ac:spMk id="16" creationId="{BD9ADA24-9B17-066E-9F45-0666FE3E5493}"/>
          </ac:spMkLst>
        </pc:spChg>
        <pc:spChg chg="add mod">
          <ac:chgData name="Jelle van Barneveld" userId="bc7ecfdf-3719-43bf-9ebf-4e7030cd4705" providerId="ADAL" clId="{4C5D9B88-35E7-49B7-926F-355967D412C0}" dt="2025-02-03T13:48:25.406" v="1915" actId="1076"/>
          <ac:spMkLst>
            <pc:docMk/>
            <pc:sldMk cId="3025579591" sldId="420"/>
            <ac:spMk id="17" creationId="{53E86D4F-A046-833A-DE37-67BCDCE27E1E}"/>
          </ac:spMkLst>
        </pc:spChg>
        <pc:spChg chg="del">
          <ac:chgData name="Jelle van Barneveld" userId="bc7ecfdf-3719-43bf-9ebf-4e7030cd4705" providerId="ADAL" clId="{4C5D9B88-35E7-49B7-926F-355967D412C0}" dt="2025-02-03T13:42:39.895" v="1603" actId="478"/>
          <ac:spMkLst>
            <pc:docMk/>
            <pc:sldMk cId="3025579591" sldId="420"/>
            <ac:spMk id="25" creationId="{CCD1EBF1-555B-CCB6-0DE1-647A6DA15A08}"/>
          </ac:spMkLst>
        </pc:spChg>
        <pc:picChg chg="del">
          <ac:chgData name="Jelle van Barneveld" userId="bc7ecfdf-3719-43bf-9ebf-4e7030cd4705" providerId="ADAL" clId="{4C5D9B88-35E7-49B7-926F-355967D412C0}" dt="2025-02-03T13:42:44.442" v="1605" actId="478"/>
          <ac:picMkLst>
            <pc:docMk/>
            <pc:sldMk cId="3025579591" sldId="420"/>
            <ac:picMk id="4" creationId="{025B3A05-56FC-3CE7-27E3-9C3BA2DC5DA7}"/>
          </ac:picMkLst>
        </pc:picChg>
        <pc:picChg chg="add mod">
          <ac:chgData name="Jelle van Barneveld" userId="bc7ecfdf-3719-43bf-9ebf-4e7030cd4705" providerId="ADAL" clId="{4C5D9B88-35E7-49B7-926F-355967D412C0}" dt="2025-02-03T13:46:44.767" v="1679" actId="1076"/>
          <ac:picMkLst>
            <pc:docMk/>
            <pc:sldMk cId="3025579591" sldId="420"/>
            <ac:picMk id="9" creationId="{5FDAC132-36E8-FAEB-8D44-F85E9986EC7B}"/>
          </ac:picMkLst>
        </pc:picChg>
        <pc:cxnChg chg="del mod">
          <ac:chgData name="Jelle van Barneveld" userId="bc7ecfdf-3719-43bf-9ebf-4e7030cd4705" providerId="ADAL" clId="{4C5D9B88-35E7-49B7-926F-355967D412C0}" dt="2025-02-03T13:42:41.622" v="1604" actId="478"/>
          <ac:cxnSpMkLst>
            <pc:docMk/>
            <pc:sldMk cId="3025579591" sldId="420"/>
            <ac:cxnSpMk id="19" creationId="{2A26F09D-FD96-C85B-4BE3-F0FFEDA8584A}"/>
          </ac:cxnSpMkLst>
        </pc:cxnChg>
      </pc:sldChg>
      <pc:sldChg chg="add">
        <pc:chgData name="Jelle van Barneveld" userId="bc7ecfdf-3719-43bf-9ebf-4e7030cd4705" providerId="ADAL" clId="{4C5D9B88-35E7-49B7-926F-355967D412C0}" dt="2025-02-03T13:49:18.612" v="1922"/>
        <pc:sldMkLst>
          <pc:docMk/>
          <pc:sldMk cId="2104522005" sldId="421"/>
        </pc:sldMkLst>
      </pc:sldChg>
      <pc:sldChg chg="addSp delSp modSp add mod delAnim modAnim">
        <pc:chgData name="Jelle van Barneveld" userId="bc7ecfdf-3719-43bf-9ebf-4e7030cd4705" providerId="ADAL" clId="{4C5D9B88-35E7-49B7-926F-355967D412C0}" dt="2025-02-03T14:27:36.665" v="2911"/>
        <pc:sldMkLst>
          <pc:docMk/>
          <pc:sldMk cId="669680558" sldId="422"/>
        </pc:sldMkLst>
        <pc:spChg chg="mod">
          <ac:chgData name="Jelle van Barneveld" userId="bc7ecfdf-3719-43bf-9ebf-4e7030cd4705" providerId="ADAL" clId="{4C5D9B88-35E7-49B7-926F-355967D412C0}" dt="2025-02-03T14:11:57.533" v="2568" actId="20577"/>
          <ac:spMkLst>
            <pc:docMk/>
            <pc:sldMk cId="669680558" sldId="422"/>
            <ac:spMk id="2" creationId="{BE1E59EF-77C8-ED64-DEEB-06EAC42C0462}"/>
          </ac:spMkLst>
        </pc:spChg>
        <pc:spChg chg="del">
          <ac:chgData name="Jelle van Barneveld" userId="bc7ecfdf-3719-43bf-9ebf-4e7030cd4705" providerId="ADAL" clId="{4C5D9B88-35E7-49B7-926F-355967D412C0}" dt="2025-02-03T13:59:50.616" v="2300" actId="478"/>
          <ac:spMkLst>
            <pc:docMk/>
            <pc:sldMk cId="669680558" sldId="422"/>
            <ac:spMk id="6" creationId="{641E0571-4BBC-EFC6-D975-C8E58D371A5D}"/>
          </ac:spMkLst>
        </pc:spChg>
        <pc:spChg chg="del">
          <ac:chgData name="Jelle van Barneveld" userId="bc7ecfdf-3719-43bf-9ebf-4e7030cd4705" providerId="ADAL" clId="{4C5D9B88-35E7-49B7-926F-355967D412C0}" dt="2025-02-03T13:59:52.354" v="2301" actId="478"/>
          <ac:spMkLst>
            <pc:docMk/>
            <pc:sldMk cId="669680558" sldId="422"/>
            <ac:spMk id="8" creationId="{25DB7967-5B09-9382-1505-E8CEEFAD92DD}"/>
          </ac:spMkLst>
        </pc:spChg>
        <pc:spChg chg="add mod">
          <ac:chgData name="Jelle van Barneveld" userId="bc7ecfdf-3719-43bf-9ebf-4e7030cd4705" providerId="ADAL" clId="{4C5D9B88-35E7-49B7-926F-355967D412C0}" dt="2025-02-03T14:00:30.846" v="2340" actId="20577"/>
          <ac:spMkLst>
            <pc:docMk/>
            <pc:sldMk cId="669680558" sldId="422"/>
            <ac:spMk id="11" creationId="{2F2A5EBE-06DF-4092-0120-9C59EE334AC9}"/>
          </ac:spMkLst>
        </pc:spChg>
        <pc:spChg chg="del">
          <ac:chgData name="Jelle van Barneveld" userId="bc7ecfdf-3719-43bf-9ebf-4e7030cd4705" providerId="ADAL" clId="{4C5D9B88-35E7-49B7-926F-355967D412C0}" dt="2025-02-03T13:59:50.616" v="2300" actId="478"/>
          <ac:spMkLst>
            <pc:docMk/>
            <pc:sldMk cId="669680558" sldId="422"/>
            <ac:spMk id="12" creationId="{42A76231-D600-E8A0-94D2-AC97B747C9D0}"/>
          </ac:spMkLst>
        </pc:spChg>
        <pc:spChg chg="add mod">
          <ac:chgData name="Jelle van Barneveld" userId="bc7ecfdf-3719-43bf-9ebf-4e7030cd4705" providerId="ADAL" clId="{4C5D9B88-35E7-49B7-926F-355967D412C0}" dt="2025-02-03T14:00:34.146" v="2344" actId="20577"/>
          <ac:spMkLst>
            <pc:docMk/>
            <pc:sldMk cId="669680558" sldId="422"/>
            <ac:spMk id="13" creationId="{43E9D5A6-1B14-8685-07C0-723394A31833}"/>
          </ac:spMkLst>
        </pc:spChg>
        <pc:spChg chg="add mod">
          <ac:chgData name="Jelle van Barneveld" userId="bc7ecfdf-3719-43bf-9ebf-4e7030cd4705" providerId="ADAL" clId="{4C5D9B88-35E7-49B7-926F-355967D412C0}" dt="2025-02-03T14:00:46.489" v="2351" actId="20577"/>
          <ac:spMkLst>
            <pc:docMk/>
            <pc:sldMk cId="669680558" sldId="422"/>
            <ac:spMk id="14" creationId="{7B297BE6-B174-CDDE-E05C-2F1FF4941322}"/>
          </ac:spMkLst>
        </pc:spChg>
        <pc:spChg chg="del">
          <ac:chgData name="Jelle van Barneveld" userId="bc7ecfdf-3719-43bf-9ebf-4e7030cd4705" providerId="ADAL" clId="{4C5D9B88-35E7-49B7-926F-355967D412C0}" dt="2025-02-03T13:59:50.616" v="2300" actId="478"/>
          <ac:spMkLst>
            <pc:docMk/>
            <pc:sldMk cId="669680558" sldId="422"/>
            <ac:spMk id="25" creationId="{79623AE5-15D5-34D9-F7CC-E9AB4D980941}"/>
          </ac:spMkLst>
        </pc:spChg>
        <pc:spChg chg="add mod">
          <ac:chgData name="Jelle van Barneveld" userId="bc7ecfdf-3719-43bf-9ebf-4e7030cd4705" providerId="ADAL" clId="{4C5D9B88-35E7-49B7-926F-355967D412C0}" dt="2025-02-03T14:04:37.245" v="2413" actId="20577"/>
          <ac:spMkLst>
            <pc:docMk/>
            <pc:sldMk cId="669680558" sldId="422"/>
            <ac:spMk id="29" creationId="{3A34CFF7-97DC-BAA7-8EB7-428A6BCD7743}"/>
          </ac:spMkLst>
        </pc:spChg>
        <pc:spChg chg="add mod">
          <ac:chgData name="Jelle van Barneveld" userId="bc7ecfdf-3719-43bf-9ebf-4e7030cd4705" providerId="ADAL" clId="{4C5D9B88-35E7-49B7-926F-355967D412C0}" dt="2025-02-03T14:13:59.352" v="2621" actId="14100"/>
          <ac:spMkLst>
            <pc:docMk/>
            <pc:sldMk cId="669680558" sldId="422"/>
            <ac:spMk id="32" creationId="{434BF9C0-4C78-CDF5-53AD-EE4E75D624CA}"/>
          </ac:spMkLst>
        </pc:spChg>
        <pc:spChg chg="add mod">
          <ac:chgData name="Jelle van Barneveld" userId="bc7ecfdf-3719-43bf-9ebf-4e7030cd4705" providerId="ADAL" clId="{4C5D9B88-35E7-49B7-926F-355967D412C0}" dt="2025-02-03T14:10:40.189" v="2542" actId="1076"/>
          <ac:spMkLst>
            <pc:docMk/>
            <pc:sldMk cId="669680558" sldId="422"/>
            <ac:spMk id="35" creationId="{BA585D89-B162-48E9-FC10-3024E9D1928D}"/>
          </ac:spMkLst>
        </pc:spChg>
        <pc:spChg chg="add mod">
          <ac:chgData name="Jelle van Barneveld" userId="bc7ecfdf-3719-43bf-9ebf-4e7030cd4705" providerId="ADAL" clId="{4C5D9B88-35E7-49B7-926F-355967D412C0}" dt="2025-02-03T14:17:50.543" v="2665"/>
          <ac:spMkLst>
            <pc:docMk/>
            <pc:sldMk cId="669680558" sldId="422"/>
            <ac:spMk id="40" creationId="{B89B7417-7A4C-1C63-5F78-B86F8C624DAB}"/>
          </ac:spMkLst>
        </pc:spChg>
        <pc:picChg chg="del">
          <ac:chgData name="Jelle van Barneveld" userId="bc7ecfdf-3719-43bf-9ebf-4e7030cd4705" providerId="ADAL" clId="{4C5D9B88-35E7-49B7-926F-355967D412C0}" dt="2025-02-03T13:59:50.616" v="2300" actId="478"/>
          <ac:picMkLst>
            <pc:docMk/>
            <pc:sldMk cId="669680558" sldId="422"/>
            <ac:picMk id="4" creationId="{4701AEA3-415F-2823-3940-166F428D6BED}"/>
          </ac:picMkLst>
        </pc:picChg>
        <pc:picChg chg="add mod">
          <ac:chgData name="Jelle van Barneveld" userId="bc7ecfdf-3719-43bf-9ebf-4e7030cd4705" providerId="ADAL" clId="{4C5D9B88-35E7-49B7-926F-355967D412C0}" dt="2025-02-03T14:01:34.910" v="2355" actId="1076"/>
          <ac:picMkLst>
            <pc:docMk/>
            <pc:sldMk cId="669680558" sldId="422"/>
            <ac:picMk id="16" creationId="{CF51CD3C-5C84-EDB7-DFD9-85BFA8C7BDA6}"/>
          </ac:picMkLst>
        </pc:picChg>
        <pc:picChg chg="add mod">
          <ac:chgData name="Jelle van Barneveld" userId="bc7ecfdf-3719-43bf-9ebf-4e7030cd4705" providerId="ADAL" clId="{4C5D9B88-35E7-49B7-926F-355967D412C0}" dt="2025-02-03T14:02:14.355" v="2358" actId="1076"/>
          <ac:picMkLst>
            <pc:docMk/>
            <pc:sldMk cId="669680558" sldId="422"/>
            <ac:picMk id="18" creationId="{179F1C0D-0E2A-F1CD-1CAD-3EC7DB059DB1}"/>
          </ac:picMkLst>
        </pc:picChg>
        <pc:picChg chg="add mod">
          <ac:chgData name="Jelle van Barneveld" userId="bc7ecfdf-3719-43bf-9ebf-4e7030cd4705" providerId="ADAL" clId="{4C5D9B88-35E7-49B7-926F-355967D412C0}" dt="2025-02-03T14:02:45.806" v="2363" actId="1076"/>
          <ac:picMkLst>
            <pc:docMk/>
            <pc:sldMk cId="669680558" sldId="422"/>
            <ac:picMk id="22" creationId="{80240EDB-C31A-AEF8-C5E2-08A46979D8B5}"/>
          </ac:picMkLst>
        </pc:picChg>
        <pc:picChg chg="add mod">
          <ac:chgData name="Jelle van Barneveld" userId="bc7ecfdf-3719-43bf-9ebf-4e7030cd4705" providerId="ADAL" clId="{4C5D9B88-35E7-49B7-926F-355967D412C0}" dt="2025-02-03T14:05:37.641" v="2418" actId="1076"/>
          <ac:picMkLst>
            <pc:docMk/>
            <pc:sldMk cId="669680558" sldId="422"/>
            <ac:picMk id="31" creationId="{58DF0179-804D-64B9-3C66-804998109519}"/>
          </ac:picMkLst>
        </pc:picChg>
        <pc:picChg chg="add mod">
          <ac:chgData name="Jelle van Barneveld" userId="bc7ecfdf-3719-43bf-9ebf-4e7030cd4705" providerId="ADAL" clId="{4C5D9B88-35E7-49B7-926F-355967D412C0}" dt="2025-02-03T14:10:30.250" v="2541" actId="14100"/>
          <ac:picMkLst>
            <pc:docMk/>
            <pc:sldMk cId="669680558" sldId="422"/>
            <ac:picMk id="37" creationId="{14A56C9E-DC9E-06E5-1B1E-8A113520D31E}"/>
          </ac:picMkLst>
        </pc:picChg>
        <pc:picChg chg="add mod">
          <ac:chgData name="Jelle van Barneveld" userId="bc7ecfdf-3719-43bf-9ebf-4e7030cd4705" providerId="ADAL" clId="{4C5D9B88-35E7-49B7-926F-355967D412C0}" dt="2025-02-03T14:11:20.519" v="2547" actId="1076"/>
          <ac:picMkLst>
            <pc:docMk/>
            <pc:sldMk cId="669680558" sldId="422"/>
            <ac:picMk id="39" creationId="{1DC828F2-55F2-8430-B667-27B28A6E72F3}"/>
          </ac:picMkLst>
        </pc:picChg>
        <pc:cxnChg chg="add mod">
          <ac:chgData name="Jelle van Barneveld" userId="bc7ecfdf-3719-43bf-9ebf-4e7030cd4705" providerId="ADAL" clId="{4C5D9B88-35E7-49B7-926F-355967D412C0}" dt="2025-02-03T14:00:00.993" v="2304" actId="14100"/>
          <ac:cxnSpMkLst>
            <pc:docMk/>
            <pc:sldMk cId="669680558" sldId="422"/>
            <ac:cxnSpMk id="3" creationId="{F24D486A-FD21-923D-07FA-5A51E0BED397}"/>
          </ac:cxnSpMkLst>
        </pc:cxnChg>
        <pc:cxnChg chg="add mod">
          <ac:chgData name="Jelle van Barneveld" userId="bc7ecfdf-3719-43bf-9ebf-4e7030cd4705" providerId="ADAL" clId="{4C5D9B88-35E7-49B7-926F-355967D412C0}" dt="2025-02-03T14:04:01.240" v="2367" actId="14100"/>
          <ac:cxnSpMkLst>
            <pc:docMk/>
            <pc:sldMk cId="669680558" sldId="422"/>
            <ac:cxnSpMk id="10" creationId="{F83537C3-B0C2-1BED-E323-CC6F3222EBF1}"/>
          </ac:cxnSpMkLst>
        </pc:cxnChg>
        <pc:cxnChg chg="del mod">
          <ac:chgData name="Jelle van Barneveld" userId="bc7ecfdf-3719-43bf-9ebf-4e7030cd4705" providerId="ADAL" clId="{4C5D9B88-35E7-49B7-926F-355967D412C0}" dt="2025-02-03T13:59:50.616" v="2300" actId="478"/>
          <ac:cxnSpMkLst>
            <pc:docMk/>
            <pc:sldMk cId="669680558" sldId="422"/>
            <ac:cxnSpMk id="19" creationId="{180F4A5F-58B9-E7DE-D2C3-043507174CA0}"/>
          </ac:cxnSpMkLst>
        </pc:cxnChg>
        <pc:cxnChg chg="add mod">
          <ac:chgData name="Jelle van Barneveld" userId="bc7ecfdf-3719-43bf-9ebf-4e7030cd4705" providerId="ADAL" clId="{4C5D9B88-35E7-49B7-926F-355967D412C0}" dt="2025-02-03T14:03:57.313" v="2366" actId="14100"/>
          <ac:cxnSpMkLst>
            <pc:docMk/>
            <pc:sldMk cId="669680558" sldId="422"/>
            <ac:cxnSpMk id="23" creationId="{4D4059ED-EE58-DDEE-542D-950054780C0C}"/>
          </ac:cxnSpMkLst>
        </pc:cxnChg>
        <pc:cxnChg chg="add mod">
          <ac:chgData name="Jelle van Barneveld" userId="bc7ecfdf-3719-43bf-9ebf-4e7030cd4705" providerId="ADAL" clId="{4C5D9B88-35E7-49B7-926F-355967D412C0}" dt="2025-02-03T14:04:09.160" v="2370" actId="14100"/>
          <ac:cxnSpMkLst>
            <pc:docMk/>
            <pc:sldMk cId="669680558" sldId="422"/>
            <ac:cxnSpMk id="27" creationId="{FF95525B-810E-AE37-7D02-0D64503F58B8}"/>
          </ac:cxnSpMkLst>
        </pc:cxnChg>
        <pc:cxnChg chg="add mod">
          <ac:chgData name="Jelle van Barneveld" userId="bc7ecfdf-3719-43bf-9ebf-4e7030cd4705" providerId="ADAL" clId="{4C5D9B88-35E7-49B7-926F-355967D412C0}" dt="2025-02-03T14:07:13.736" v="2429" actId="14100"/>
          <ac:cxnSpMkLst>
            <pc:docMk/>
            <pc:sldMk cId="669680558" sldId="422"/>
            <ac:cxnSpMk id="33" creationId="{C93B78FE-BEF9-C6A6-0D9E-8FEF4E970E43}"/>
          </ac:cxnSpMkLst>
        </pc:cxnChg>
      </pc:sldChg>
      <pc:sldChg chg="addSp delSp modSp add mod modAnim">
        <pc:chgData name="Jelle van Barneveld" userId="bc7ecfdf-3719-43bf-9ebf-4e7030cd4705" providerId="ADAL" clId="{4C5D9B88-35E7-49B7-926F-355967D412C0}" dt="2025-02-03T14:28:38.716" v="2917"/>
        <pc:sldMkLst>
          <pc:docMk/>
          <pc:sldMk cId="296392030" sldId="423"/>
        </pc:sldMkLst>
        <pc:spChg chg="mod">
          <ac:chgData name="Jelle van Barneveld" userId="bc7ecfdf-3719-43bf-9ebf-4e7030cd4705" providerId="ADAL" clId="{4C5D9B88-35E7-49B7-926F-355967D412C0}" dt="2025-02-03T14:12:02.325" v="2578" actId="20577"/>
          <ac:spMkLst>
            <pc:docMk/>
            <pc:sldMk cId="296392030" sldId="423"/>
            <ac:spMk id="2" creationId="{CB1A0EAC-3096-1A18-60BC-E0685216F3D9}"/>
          </ac:spMkLst>
        </pc:spChg>
        <pc:spChg chg="add mod">
          <ac:chgData name="Jelle van Barneveld" userId="bc7ecfdf-3719-43bf-9ebf-4e7030cd4705" providerId="ADAL" clId="{4C5D9B88-35E7-49B7-926F-355967D412C0}" dt="2025-02-03T14:13:40.638" v="2609" actId="20577"/>
          <ac:spMkLst>
            <pc:docMk/>
            <pc:sldMk cId="296392030" sldId="423"/>
            <ac:spMk id="4" creationId="{2E544F66-1FFB-4C4D-F41C-F52F9E3A804D}"/>
          </ac:spMkLst>
        </pc:spChg>
        <pc:spChg chg="add mod">
          <ac:chgData name="Jelle van Barneveld" userId="bc7ecfdf-3719-43bf-9ebf-4e7030cd4705" providerId="ADAL" clId="{4C5D9B88-35E7-49B7-926F-355967D412C0}" dt="2025-02-03T14:19:27.694" v="2750" actId="14100"/>
          <ac:spMkLst>
            <pc:docMk/>
            <pc:sldMk cId="296392030" sldId="423"/>
            <ac:spMk id="5" creationId="{FBEAE40D-427D-0D87-65C2-C567E7155D83}"/>
          </ac:spMkLst>
        </pc:spChg>
        <pc:spChg chg="mod">
          <ac:chgData name="Jelle van Barneveld" userId="bc7ecfdf-3719-43bf-9ebf-4e7030cd4705" providerId="ADAL" clId="{4C5D9B88-35E7-49B7-926F-355967D412C0}" dt="2025-02-03T14:13:31.405" v="2603" actId="1076"/>
          <ac:spMkLst>
            <pc:docMk/>
            <pc:sldMk cId="296392030" sldId="423"/>
            <ac:spMk id="11" creationId="{5730302B-5894-F86D-D304-AD9509493B6B}"/>
          </ac:spMkLst>
        </pc:spChg>
        <pc:spChg chg="del">
          <ac:chgData name="Jelle van Barneveld" userId="bc7ecfdf-3719-43bf-9ebf-4e7030cd4705" providerId="ADAL" clId="{4C5D9B88-35E7-49B7-926F-355967D412C0}" dt="2025-02-03T14:13:33.625" v="2604" actId="478"/>
          <ac:spMkLst>
            <pc:docMk/>
            <pc:sldMk cId="296392030" sldId="423"/>
            <ac:spMk id="13" creationId="{A3EA1098-B768-EBF4-4E50-98260420E1E3}"/>
          </ac:spMkLst>
        </pc:spChg>
        <pc:spChg chg="del">
          <ac:chgData name="Jelle van Barneveld" userId="bc7ecfdf-3719-43bf-9ebf-4e7030cd4705" providerId="ADAL" clId="{4C5D9B88-35E7-49B7-926F-355967D412C0}" dt="2025-02-03T14:13:43.873" v="2610" actId="478"/>
          <ac:spMkLst>
            <pc:docMk/>
            <pc:sldMk cId="296392030" sldId="423"/>
            <ac:spMk id="14" creationId="{90F12B09-B5D4-5F88-E2BB-CE20975D8F56}"/>
          </ac:spMkLst>
        </pc:spChg>
        <pc:spChg chg="add mod">
          <ac:chgData name="Jelle van Barneveld" userId="bc7ecfdf-3719-43bf-9ebf-4e7030cd4705" providerId="ADAL" clId="{4C5D9B88-35E7-49B7-926F-355967D412C0}" dt="2025-02-03T14:18:12.044" v="2734" actId="14100"/>
          <ac:spMkLst>
            <pc:docMk/>
            <pc:sldMk cId="296392030" sldId="423"/>
            <ac:spMk id="19" creationId="{EB351ADC-4373-688A-21E3-35D3913D1A3C}"/>
          </ac:spMkLst>
        </pc:spChg>
        <pc:spChg chg="add mod">
          <ac:chgData name="Jelle van Barneveld" userId="bc7ecfdf-3719-43bf-9ebf-4e7030cd4705" providerId="ADAL" clId="{4C5D9B88-35E7-49B7-926F-355967D412C0}" dt="2025-02-03T14:18:18.397" v="2736" actId="1076"/>
          <ac:spMkLst>
            <pc:docMk/>
            <pc:sldMk cId="296392030" sldId="423"/>
            <ac:spMk id="20" creationId="{6A8594AF-0050-5256-832F-27C56515D667}"/>
          </ac:spMkLst>
        </pc:spChg>
        <pc:spChg chg="add mod">
          <ac:chgData name="Jelle van Barneveld" userId="bc7ecfdf-3719-43bf-9ebf-4e7030cd4705" providerId="ADAL" clId="{4C5D9B88-35E7-49B7-926F-355967D412C0}" dt="2025-02-03T14:18:22.829" v="2738" actId="1076"/>
          <ac:spMkLst>
            <pc:docMk/>
            <pc:sldMk cId="296392030" sldId="423"/>
            <ac:spMk id="24" creationId="{EAA5965C-F815-A3AA-33FA-AE292E05EB44}"/>
          </ac:spMkLst>
        </pc:spChg>
        <pc:spChg chg="add mod">
          <ac:chgData name="Jelle van Barneveld" userId="bc7ecfdf-3719-43bf-9ebf-4e7030cd4705" providerId="ADAL" clId="{4C5D9B88-35E7-49B7-926F-355967D412C0}" dt="2025-02-03T14:18:28.850" v="2740" actId="1076"/>
          <ac:spMkLst>
            <pc:docMk/>
            <pc:sldMk cId="296392030" sldId="423"/>
            <ac:spMk id="25" creationId="{DCAFCA8D-3025-BD17-B66D-6910A947366E}"/>
          </ac:spMkLst>
        </pc:spChg>
        <pc:spChg chg="mod">
          <ac:chgData name="Jelle van Barneveld" userId="bc7ecfdf-3719-43bf-9ebf-4e7030cd4705" providerId="ADAL" clId="{4C5D9B88-35E7-49B7-926F-355967D412C0}" dt="2025-02-03T14:14:37.463" v="2645" actId="20577"/>
          <ac:spMkLst>
            <pc:docMk/>
            <pc:sldMk cId="296392030" sldId="423"/>
            <ac:spMk id="29" creationId="{F5E8EE9C-300B-2721-BD90-6B9E9A4CE516}"/>
          </ac:spMkLst>
        </pc:spChg>
        <pc:spChg chg="mod">
          <ac:chgData name="Jelle van Barneveld" userId="bc7ecfdf-3719-43bf-9ebf-4e7030cd4705" providerId="ADAL" clId="{4C5D9B88-35E7-49B7-926F-355967D412C0}" dt="2025-02-03T14:14:13.219" v="2637" actId="14100"/>
          <ac:spMkLst>
            <pc:docMk/>
            <pc:sldMk cId="296392030" sldId="423"/>
            <ac:spMk id="32" creationId="{BED205FB-DA4B-A650-21A4-3FBCE2DF8355}"/>
          </ac:spMkLst>
        </pc:spChg>
        <pc:spChg chg="mod">
          <ac:chgData name="Jelle van Barneveld" userId="bc7ecfdf-3719-43bf-9ebf-4e7030cd4705" providerId="ADAL" clId="{4C5D9B88-35E7-49B7-926F-355967D412C0}" dt="2025-02-03T14:24:05.011" v="2797" actId="20577"/>
          <ac:spMkLst>
            <pc:docMk/>
            <pc:sldMk cId="296392030" sldId="423"/>
            <ac:spMk id="35" creationId="{0F1DF61B-8B64-C65B-3B30-5DF5C737A666}"/>
          </ac:spMkLst>
        </pc:spChg>
        <pc:spChg chg="add mod">
          <ac:chgData name="Jelle van Barneveld" userId="bc7ecfdf-3719-43bf-9ebf-4e7030cd4705" providerId="ADAL" clId="{4C5D9B88-35E7-49B7-926F-355967D412C0}" dt="2025-02-03T14:24:32.588" v="2895" actId="20577"/>
          <ac:spMkLst>
            <pc:docMk/>
            <pc:sldMk cId="296392030" sldId="423"/>
            <ac:spMk id="44" creationId="{942BCC64-0C67-E544-CEEB-649D53BA8374}"/>
          </ac:spMkLst>
        </pc:spChg>
        <pc:picChg chg="add del mod">
          <ac:chgData name="Jelle van Barneveld" userId="bc7ecfdf-3719-43bf-9ebf-4e7030cd4705" providerId="ADAL" clId="{4C5D9B88-35E7-49B7-926F-355967D412C0}" dt="2025-02-03T14:16:20.345" v="2653" actId="22"/>
          <ac:picMkLst>
            <pc:docMk/>
            <pc:sldMk cId="296392030" sldId="423"/>
            <ac:picMk id="8" creationId="{E2C2A38F-4B5A-D64D-7570-67D3AAD59D2D}"/>
          </ac:picMkLst>
        </pc:picChg>
        <pc:picChg chg="add del mod">
          <ac:chgData name="Jelle van Barneveld" userId="bc7ecfdf-3719-43bf-9ebf-4e7030cd4705" providerId="ADAL" clId="{4C5D9B88-35E7-49B7-926F-355967D412C0}" dt="2025-02-03T14:17:00.667" v="2659" actId="22"/>
          <ac:picMkLst>
            <pc:docMk/>
            <pc:sldMk cId="296392030" sldId="423"/>
            <ac:picMk id="12" creationId="{7910A11D-5D2B-9D80-5AE9-D7035D1A6D5D}"/>
          </ac:picMkLst>
        </pc:picChg>
        <pc:picChg chg="del">
          <ac:chgData name="Jelle van Barneveld" userId="bc7ecfdf-3719-43bf-9ebf-4e7030cd4705" providerId="ADAL" clId="{4C5D9B88-35E7-49B7-926F-355967D412C0}" dt="2025-02-03T14:14:33.648" v="2638" actId="478"/>
          <ac:picMkLst>
            <pc:docMk/>
            <pc:sldMk cId="296392030" sldId="423"/>
            <ac:picMk id="16" creationId="{60BF1F0A-705F-BEF7-176E-B78474224AB7}"/>
          </ac:picMkLst>
        </pc:picChg>
        <pc:picChg chg="add mod">
          <ac:chgData name="Jelle van Barneveld" userId="bc7ecfdf-3719-43bf-9ebf-4e7030cd4705" providerId="ADAL" clId="{4C5D9B88-35E7-49B7-926F-355967D412C0}" dt="2025-02-03T14:17:41.793" v="2664" actId="1076"/>
          <ac:picMkLst>
            <pc:docMk/>
            <pc:sldMk cId="296392030" sldId="423"/>
            <ac:picMk id="17" creationId="{B5C55BDD-C7A7-7C6B-D16B-25EE20F48579}"/>
          </ac:picMkLst>
        </pc:picChg>
        <pc:picChg chg="del">
          <ac:chgData name="Jelle van Barneveld" userId="bc7ecfdf-3719-43bf-9ebf-4e7030cd4705" providerId="ADAL" clId="{4C5D9B88-35E7-49B7-926F-355967D412C0}" dt="2025-02-03T14:14:33.648" v="2638" actId="478"/>
          <ac:picMkLst>
            <pc:docMk/>
            <pc:sldMk cId="296392030" sldId="423"/>
            <ac:picMk id="18" creationId="{2B2DEB57-E537-7B5E-693A-B37AA452ED34}"/>
          </ac:picMkLst>
        </pc:picChg>
        <pc:picChg chg="del">
          <ac:chgData name="Jelle van Barneveld" userId="bc7ecfdf-3719-43bf-9ebf-4e7030cd4705" providerId="ADAL" clId="{4C5D9B88-35E7-49B7-926F-355967D412C0}" dt="2025-02-03T14:14:33.648" v="2638" actId="478"/>
          <ac:picMkLst>
            <pc:docMk/>
            <pc:sldMk cId="296392030" sldId="423"/>
            <ac:picMk id="22" creationId="{D8053831-98D3-EA4E-26AC-84A174097533}"/>
          </ac:picMkLst>
        </pc:picChg>
        <pc:picChg chg="add mod">
          <ac:chgData name="Jelle van Barneveld" userId="bc7ecfdf-3719-43bf-9ebf-4e7030cd4705" providerId="ADAL" clId="{4C5D9B88-35E7-49B7-926F-355967D412C0}" dt="2025-02-03T14:19:18.379" v="2744" actId="14100"/>
          <ac:picMkLst>
            <pc:docMk/>
            <pc:sldMk cId="296392030" sldId="423"/>
            <ac:picMk id="28" creationId="{E275D218-DB82-A220-155C-252E5A4885D3}"/>
          </ac:picMkLst>
        </pc:picChg>
        <pc:picChg chg="del">
          <ac:chgData name="Jelle van Barneveld" userId="bc7ecfdf-3719-43bf-9ebf-4e7030cd4705" providerId="ADAL" clId="{4C5D9B88-35E7-49B7-926F-355967D412C0}" dt="2025-02-03T14:14:33.648" v="2638" actId="478"/>
          <ac:picMkLst>
            <pc:docMk/>
            <pc:sldMk cId="296392030" sldId="423"/>
            <ac:picMk id="31" creationId="{62DD14A7-6CF4-2C57-7D90-7F3506C52B9B}"/>
          </ac:picMkLst>
        </pc:picChg>
        <pc:picChg chg="add mod">
          <ac:chgData name="Jelle van Barneveld" userId="bc7ecfdf-3719-43bf-9ebf-4e7030cd4705" providerId="ADAL" clId="{4C5D9B88-35E7-49B7-926F-355967D412C0}" dt="2025-02-03T14:20:06.005" v="2754" actId="14100"/>
          <ac:picMkLst>
            <pc:docMk/>
            <pc:sldMk cId="296392030" sldId="423"/>
            <ac:picMk id="34" creationId="{614C218E-2D7B-4C70-1516-6B40D1D5CE83}"/>
          </ac:picMkLst>
        </pc:picChg>
        <pc:picChg chg="del">
          <ac:chgData name="Jelle van Barneveld" userId="bc7ecfdf-3719-43bf-9ebf-4e7030cd4705" providerId="ADAL" clId="{4C5D9B88-35E7-49B7-926F-355967D412C0}" dt="2025-02-03T14:14:33.648" v="2638" actId="478"/>
          <ac:picMkLst>
            <pc:docMk/>
            <pc:sldMk cId="296392030" sldId="423"/>
            <ac:picMk id="37" creationId="{C4DFDBF9-AF86-5895-D6DF-554E5E1FB649}"/>
          </ac:picMkLst>
        </pc:picChg>
        <pc:picChg chg="add mod">
          <ac:chgData name="Jelle van Barneveld" userId="bc7ecfdf-3719-43bf-9ebf-4e7030cd4705" providerId="ADAL" clId="{4C5D9B88-35E7-49B7-926F-355967D412C0}" dt="2025-02-03T14:21:24.082" v="2766" actId="14100"/>
          <ac:picMkLst>
            <pc:docMk/>
            <pc:sldMk cId="296392030" sldId="423"/>
            <ac:picMk id="38" creationId="{433486A5-60DC-1738-9C23-C0C63B97CA82}"/>
          </ac:picMkLst>
        </pc:picChg>
        <pc:picChg chg="del">
          <ac:chgData name="Jelle van Barneveld" userId="bc7ecfdf-3719-43bf-9ebf-4e7030cd4705" providerId="ADAL" clId="{4C5D9B88-35E7-49B7-926F-355967D412C0}" dt="2025-02-03T14:14:33.648" v="2638" actId="478"/>
          <ac:picMkLst>
            <pc:docMk/>
            <pc:sldMk cId="296392030" sldId="423"/>
            <ac:picMk id="39" creationId="{B1CDBF43-3B3B-4352-97AB-315304D2A94E}"/>
          </ac:picMkLst>
        </pc:picChg>
        <pc:picChg chg="add del">
          <ac:chgData name="Jelle van Barneveld" userId="bc7ecfdf-3719-43bf-9ebf-4e7030cd4705" providerId="ADAL" clId="{4C5D9B88-35E7-49B7-926F-355967D412C0}" dt="2025-02-03T14:23:24.953" v="2770" actId="22"/>
          <ac:picMkLst>
            <pc:docMk/>
            <pc:sldMk cId="296392030" sldId="423"/>
            <ac:picMk id="41" creationId="{995B1141-C36D-D46C-0E41-D26D97F92F72}"/>
          </ac:picMkLst>
        </pc:picChg>
        <pc:picChg chg="add mod">
          <ac:chgData name="Jelle van Barneveld" userId="bc7ecfdf-3719-43bf-9ebf-4e7030cd4705" providerId="ADAL" clId="{4C5D9B88-35E7-49B7-926F-355967D412C0}" dt="2025-02-03T14:24:08.185" v="2798" actId="1076"/>
          <ac:picMkLst>
            <pc:docMk/>
            <pc:sldMk cId="296392030" sldId="423"/>
            <ac:picMk id="43" creationId="{AC5AE706-3183-53A9-EA1D-225A44082676}"/>
          </ac:picMkLst>
        </pc:picChg>
        <pc:picChg chg="add del mod">
          <ac:chgData name="Jelle van Barneveld" userId="bc7ecfdf-3719-43bf-9ebf-4e7030cd4705" providerId="ADAL" clId="{4C5D9B88-35E7-49B7-926F-355967D412C0}" dt="2025-02-03T14:27:04.409" v="2901" actId="478"/>
          <ac:picMkLst>
            <pc:docMk/>
            <pc:sldMk cId="296392030" sldId="423"/>
            <ac:picMk id="46" creationId="{E94D956E-E6B9-F5AD-FF91-4A591296BBDB}"/>
          </ac:picMkLst>
        </pc:picChg>
        <pc:picChg chg="add mod">
          <ac:chgData name="Jelle van Barneveld" userId="bc7ecfdf-3719-43bf-9ebf-4e7030cd4705" providerId="ADAL" clId="{4C5D9B88-35E7-49B7-926F-355967D412C0}" dt="2025-02-03T14:27:15.175" v="2906" actId="1076"/>
          <ac:picMkLst>
            <pc:docMk/>
            <pc:sldMk cId="296392030" sldId="423"/>
            <ac:picMk id="48" creationId="{61CFA584-D172-B508-C491-CE5995FFBEE6}"/>
          </ac:picMkLst>
        </pc:picChg>
      </pc:sldChg>
      <pc:sldChg chg="addSp delSp modSp add mod ord delAnim modAnim modNotesTx">
        <pc:chgData name="Jelle van Barneveld" userId="bc7ecfdf-3719-43bf-9ebf-4e7030cd4705" providerId="ADAL" clId="{4C5D9B88-35E7-49B7-926F-355967D412C0}" dt="2025-02-03T14:38:21.017" v="3552"/>
        <pc:sldMkLst>
          <pc:docMk/>
          <pc:sldMk cId="3317727860" sldId="424"/>
        </pc:sldMkLst>
        <pc:spChg chg="mod">
          <ac:chgData name="Jelle van Barneveld" userId="bc7ecfdf-3719-43bf-9ebf-4e7030cd4705" providerId="ADAL" clId="{4C5D9B88-35E7-49B7-926F-355967D412C0}" dt="2025-02-03T14:30:42.627" v="2973" actId="20577"/>
          <ac:spMkLst>
            <pc:docMk/>
            <pc:sldMk cId="3317727860" sldId="424"/>
            <ac:spMk id="2" creationId="{A6C17733-86D5-32B9-CE14-A41A5BD7A674}"/>
          </ac:spMkLst>
        </pc:spChg>
        <pc:spChg chg="add">
          <ac:chgData name="Jelle van Barneveld" userId="bc7ecfdf-3719-43bf-9ebf-4e7030cd4705" providerId="ADAL" clId="{4C5D9B88-35E7-49B7-926F-355967D412C0}" dt="2025-02-03T14:31:37.553" v="3012"/>
          <ac:spMkLst>
            <pc:docMk/>
            <pc:sldMk cId="3317727860" sldId="424"/>
            <ac:spMk id="3" creationId="{81E77777-CDDB-E96D-9000-1F87EC6FAC69}"/>
          </ac:spMkLst>
        </pc:spChg>
        <pc:spChg chg="del">
          <ac:chgData name="Jelle van Barneveld" userId="bc7ecfdf-3719-43bf-9ebf-4e7030cd4705" providerId="ADAL" clId="{4C5D9B88-35E7-49B7-926F-355967D412C0}" dt="2025-02-03T14:36:34.471" v="3321" actId="478"/>
          <ac:spMkLst>
            <pc:docMk/>
            <pc:sldMk cId="3317727860" sldId="424"/>
            <ac:spMk id="5" creationId="{63EE528D-4760-19CB-47C7-17CDDA30C495}"/>
          </ac:spMkLst>
        </pc:spChg>
        <pc:spChg chg="add mod">
          <ac:chgData name="Jelle van Barneveld" userId="bc7ecfdf-3719-43bf-9ebf-4e7030cd4705" providerId="ADAL" clId="{4C5D9B88-35E7-49B7-926F-355967D412C0}" dt="2025-02-03T14:38:02.133" v="3548" actId="20577"/>
          <ac:spMkLst>
            <pc:docMk/>
            <pc:sldMk cId="3317727860" sldId="424"/>
            <ac:spMk id="10" creationId="{4D6B609E-E84B-0418-B7CE-3D47F2C5F8FC}"/>
          </ac:spMkLst>
        </pc:spChg>
        <pc:spChg chg="add mod">
          <ac:chgData name="Jelle van Barneveld" userId="bc7ecfdf-3719-43bf-9ebf-4e7030cd4705" providerId="ADAL" clId="{4C5D9B88-35E7-49B7-926F-355967D412C0}" dt="2025-02-03T14:37:53.916" v="3546" actId="20577"/>
          <ac:spMkLst>
            <pc:docMk/>
            <pc:sldMk cId="3317727860" sldId="424"/>
            <ac:spMk id="11" creationId="{3E8A9CFD-63D8-F4BC-419B-7664D19B2C8A}"/>
          </ac:spMkLst>
        </pc:spChg>
        <pc:spChg chg="mod">
          <ac:chgData name="Jelle van Barneveld" userId="bc7ecfdf-3719-43bf-9ebf-4e7030cd4705" providerId="ADAL" clId="{4C5D9B88-35E7-49B7-926F-355967D412C0}" dt="2025-02-03T14:35:13.671" v="3186" actId="255"/>
          <ac:spMkLst>
            <pc:docMk/>
            <pc:sldMk cId="3317727860" sldId="424"/>
            <ac:spMk id="12" creationId="{236937B1-8802-D168-DD87-5294B72B7DC7}"/>
          </ac:spMkLst>
        </pc:spChg>
        <pc:spChg chg="mod">
          <ac:chgData name="Jelle van Barneveld" userId="bc7ecfdf-3719-43bf-9ebf-4e7030cd4705" providerId="ADAL" clId="{4C5D9B88-35E7-49B7-926F-355967D412C0}" dt="2025-02-03T14:35:20.367" v="3188" actId="20577"/>
          <ac:spMkLst>
            <pc:docMk/>
            <pc:sldMk cId="3317727860" sldId="424"/>
            <ac:spMk id="13" creationId="{BED83A6B-5E10-8896-2EED-C6CEAB07A275}"/>
          </ac:spMkLst>
        </pc:spChg>
        <pc:spChg chg="add del mod">
          <ac:chgData name="Jelle van Barneveld" userId="bc7ecfdf-3719-43bf-9ebf-4e7030cd4705" providerId="ADAL" clId="{4C5D9B88-35E7-49B7-926F-355967D412C0}" dt="2025-02-03T14:33:08.473" v="3046" actId="478"/>
          <ac:spMkLst>
            <pc:docMk/>
            <pc:sldMk cId="3317727860" sldId="424"/>
            <ac:spMk id="17" creationId="{FB1593D5-64A1-FC12-FB0C-995B109B65DD}"/>
          </ac:spMkLst>
        </pc:spChg>
        <pc:spChg chg="del">
          <ac:chgData name="Jelle van Barneveld" userId="bc7ecfdf-3719-43bf-9ebf-4e7030cd4705" providerId="ADAL" clId="{4C5D9B88-35E7-49B7-926F-355967D412C0}" dt="2025-02-03T14:31:18.636" v="3010" actId="478"/>
          <ac:spMkLst>
            <pc:docMk/>
            <pc:sldMk cId="3317727860" sldId="424"/>
            <ac:spMk id="23" creationId="{9A6199BC-9226-58A4-BA25-F82B6BFC6010}"/>
          </ac:spMkLst>
        </pc:spChg>
        <pc:spChg chg="del">
          <ac:chgData name="Jelle van Barneveld" userId="bc7ecfdf-3719-43bf-9ebf-4e7030cd4705" providerId="ADAL" clId="{4C5D9B88-35E7-49B7-926F-355967D412C0}" dt="2025-02-03T14:30:59.947" v="3006" actId="478"/>
          <ac:spMkLst>
            <pc:docMk/>
            <pc:sldMk cId="3317727860" sldId="424"/>
            <ac:spMk id="32" creationId="{42FFCBAD-B1B0-AE45-2550-FFEF53D718DE}"/>
          </ac:spMkLst>
        </pc:spChg>
        <pc:picChg chg="del">
          <ac:chgData name="Jelle van Barneveld" userId="bc7ecfdf-3719-43bf-9ebf-4e7030cd4705" providerId="ADAL" clId="{4C5D9B88-35E7-49B7-926F-355967D412C0}" dt="2025-02-03T14:31:18.636" v="3010" actId="478"/>
          <ac:picMkLst>
            <pc:docMk/>
            <pc:sldMk cId="3317727860" sldId="424"/>
            <ac:picMk id="4" creationId="{4D5AEA1A-3936-172D-DD74-502DEAC320BB}"/>
          </ac:picMkLst>
        </pc:picChg>
        <pc:picChg chg="add mod">
          <ac:chgData name="Jelle van Barneveld" userId="bc7ecfdf-3719-43bf-9ebf-4e7030cd4705" providerId="ADAL" clId="{4C5D9B88-35E7-49B7-926F-355967D412C0}" dt="2025-02-03T14:32:10.957" v="3016" actId="1076"/>
          <ac:picMkLst>
            <pc:docMk/>
            <pc:sldMk cId="3317727860" sldId="424"/>
            <ac:picMk id="9" creationId="{A21F6816-663E-9ECB-8265-BA301CA302F5}"/>
          </ac:picMkLst>
        </pc:picChg>
        <pc:picChg chg="del">
          <ac:chgData name="Jelle van Barneveld" userId="bc7ecfdf-3719-43bf-9ebf-4e7030cd4705" providerId="ADAL" clId="{4C5D9B88-35E7-49B7-926F-355967D412C0}" dt="2025-02-03T14:31:18.636" v="3010" actId="478"/>
          <ac:picMkLst>
            <pc:docMk/>
            <pc:sldMk cId="3317727860" sldId="424"/>
            <ac:picMk id="22" creationId="{CB5F1B8A-9AA4-7A80-D273-B63D9D199E66}"/>
          </ac:picMkLst>
        </pc:picChg>
        <pc:picChg chg="del">
          <ac:chgData name="Jelle van Barneveld" userId="bc7ecfdf-3719-43bf-9ebf-4e7030cd4705" providerId="ADAL" clId="{4C5D9B88-35E7-49B7-926F-355967D412C0}" dt="2025-02-03T14:30:58.683" v="3005" actId="478"/>
          <ac:picMkLst>
            <pc:docMk/>
            <pc:sldMk cId="3317727860" sldId="424"/>
            <ac:picMk id="25" creationId="{38E9187D-AEBF-868B-65AC-442DF3DC4BDA}"/>
          </ac:picMkLst>
        </pc:picChg>
        <pc:picChg chg="del">
          <ac:chgData name="Jelle van Barneveld" userId="bc7ecfdf-3719-43bf-9ebf-4e7030cd4705" providerId="ADAL" clId="{4C5D9B88-35E7-49B7-926F-355967D412C0}" dt="2025-02-03T14:31:19.874" v="3011" actId="478"/>
          <ac:picMkLst>
            <pc:docMk/>
            <pc:sldMk cId="3317727860" sldId="424"/>
            <ac:picMk id="31" creationId="{9E5E5D3C-A324-4E68-27B4-607C4644A058}"/>
          </ac:picMkLst>
        </pc:picChg>
        <pc:picChg chg="add mod">
          <ac:chgData name="Jelle van Barneveld" userId="bc7ecfdf-3719-43bf-9ebf-4e7030cd4705" providerId="ADAL" clId="{4C5D9B88-35E7-49B7-926F-355967D412C0}" dt="2025-02-03T14:32:37.794" v="3020" actId="14100"/>
          <ac:picMkLst>
            <pc:docMk/>
            <pc:sldMk cId="3317727860" sldId="424"/>
            <ac:picMk id="1028" creationId="{500EB2C6-DBB1-62AA-FB5B-F582B0EB2E7D}"/>
          </ac:picMkLst>
        </pc:picChg>
        <pc:picChg chg="add mod">
          <ac:chgData name="Jelle van Barneveld" userId="bc7ecfdf-3719-43bf-9ebf-4e7030cd4705" providerId="ADAL" clId="{4C5D9B88-35E7-49B7-926F-355967D412C0}" dt="2025-02-03T14:32:58.243" v="3043" actId="1076"/>
          <ac:picMkLst>
            <pc:docMk/>
            <pc:sldMk cId="3317727860" sldId="424"/>
            <ac:picMk id="1030" creationId="{0806F56C-CC79-F78C-21CA-8094776CC0FE}"/>
          </ac:picMkLst>
        </pc:picChg>
        <pc:cxnChg chg="del">
          <ac:chgData name="Jelle van Barneveld" userId="bc7ecfdf-3719-43bf-9ebf-4e7030cd4705" providerId="ADAL" clId="{4C5D9B88-35E7-49B7-926F-355967D412C0}" dt="2025-02-03T14:30:58.683" v="3005" actId="478"/>
          <ac:cxnSpMkLst>
            <pc:docMk/>
            <pc:sldMk cId="3317727860" sldId="424"/>
            <ac:cxnSpMk id="34" creationId="{B2F88B18-081C-301F-D92A-69EA70C0C890}"/>
          </ac:cxnSpMkLst>
        </pc:cxnChg>
      </pc:sldChg>
      <pc:sldChg chg="addSp delSp modSp add mod delAnim modAnim">
        <pc:chgData name="Jelle van Barneveld" userId="bc7ecfdf-3719-43bf-9ebf-4e7030cd4705" providerId="ADAL" clId="{4C5D9B88-35E7-49B7-926F-355967D412C0}" dt="2025-02-03T14:56:36.386" v="3997"/>
        <pc:sldMkLst>
          <pc:docMk/>
          <pc:sldMk cId="887445253" sldId="425"/>
        </pc:sldMkLst>
        <pc:spChg chg="add mod">
          <ac:chgData name="Jelle van Barneveld" userId="bc7ecfdf-3719-43bf-9ebf-4e7030cd4705" providerId="ADAL" clId="{4C5D9B88-35E7-49B7-926F-355967D412C0}" dt="2025-02-03T14:53:01.040" v="3996" actId="20577"/>
          <ac:spMkLst>
            <pc:docMk/>
            <pc:sldMk cId="887445253" sldId="425"/>
            <ac:spMk id="3" creationId="{F9C84848-6670-C091-5C89-7A5C23B4C126}"/>
          </ac:spMkLst>
        </pc:spChg>
        <pc:spChg chg="del">
          <ac:chgData name="Jelle van Barneveld" userId="bc7ecfdf-3719-43bf-9ebf-4e7030cd4705" providerId="ADAL" clId="{4C5D9B88-35E7-49B7-926F-355967D412C0}" dt="2025-02-03T14:42:00.812" v="3787" actId="478"/>
          <ac:spMkLst>
            <pc:docMk/>
            <pc:sldMk cId="887445253" sldId="425"/>
            <ac:spMk id="5" creationId="{4DAC0C68-75C7-0598-1D96-AAF2A31F684C}"/>
          </ac:spMkLst>
        </pc:spChg>
        <pc:spChg chg="mod">
          <ac:chgData name="Jelle van Barneveld" userId="bc7ecfdf-3719-43bf-9ebf-4e7030cd4705" providerId="ADAL" clId="{4C5D9B88-35E7-49B7-926F-355967D412C0}" dt="2025-02-03T14:43:23.337" v="3861" actId="20577"/>
          <ac:spMkLst>
            <pc:docMk/>
            <pc:sldMk cId="887445253" sldId="425"/>
            <ac:spMk id="7" creationId="{707E0919-40FE-B1E1-88C7-364529075EB7}"/>
          </ac:spMkLst>
        </pc:spChg>
        <pc:spChg chg="del">
          <ac:chgData name="Jelle van Barneveld" userId="bc7ecfdf-3719-43bf-9ebf-4e7030cd4705" providerId="ADAL" clId="{4C5D9B88-35E7-49B7-926F-355967D412C0}" dt="2025-02-03T14:43:27.698" v="3862" actId="478"/>
          <ac:spMkLst>
            <pc:docMk/>
            <pc:sldMk cId="887445253" sldId="425"/>
            <ac:spMk id="9" creationId="{2A84E1B6-3FC0-C382-CD7F-B394F58DF926}"/>
          </ac:spMkLst>
        </pc:spChg>
        <pc:spChg chg="del">
          <ac:chgData name="Jelle van Barneveld" userId="bc7ecfdf-3719-43bf-9ebf-4e7030cd4705" providerId="ADAL" clId="{4C5D9B88-35E7-49B7-926F-355967D412C0}" dt="2025-02-03T14:41:58.993" v="3786" actId="478"/>
          <ac:spMkLst>
            <pc:docMk/>
            <pc:sldMk cId="887445253" sldId="425"/>
            <ac:spMk id="11" creationId="{57E3CDB7-6CEF-202A-BB47-153D255826BE}"/>
          </ac:spMkLst>
        </pc:spChg>
        <pc:spChg chg="del">
          <ac:chgData name="Jelle van Barneveld" userId="bc7ecfdf-3719-43bf-9ebf-4e7030cd4705" providerId="ADAL" clId="{4C5D9B88-35E7-49B7-926F-355967D412C0}" dt="2025-02-03T14:41:56.379" v="3785" actId="478"/>
          <ac:spMkLst>
            <pc:docMk/>
            <pc:sldMk cId="887445253" sldId="425"/>
            <ac:spMk id="13" creationId="{E66D75CF-CFA4-D430-614E-76838D181EFD}"/>
          </ac:spMkLst>
        </pc:spChg>
        <pc:spChg chg="del">
          <ac:chgData name="Jelle van Barneveld" userId="bc7ecfdf-3719-43bf-9ebf-4e7030cd4705" providerId="ADAL" clId="{4C5D9B88-35E7-49B7-926F-355967D412C0}" dt="2025-02-03T14:42:03.977" v="3788" actId="478"/>
          <ac:spMkLst>
            <pc:docMk/>
            <pc:sldMk cId="887445253" sldId="425"/>
            <ac:spMk id="14" creationId="{9B0C094C-908C-A3B9-C5D0-504BE25ECB66}"/>
          </ac:spMkLst>
        </pc:spChg>
        <pc:spChg chg="mod">
          <ac:chgData name="Jelle van Barneveld" userId="bc7ecfdf-3719-43bf-9ebf-4e7030cd4705" providerId="ADAL" clId="{4C5D9B88-35E7-49B7-926F-355967D412C0}" dt="2025-02-03T14:46:33.595" v="3863" actId="1076"/>
          <ac:spMkLst>
            <pc:docMk/>
            <pc:sldMk cId="887445253" sldId="425"/>
            <ac:spMk id="17" creationId="{FCCE7D5A-D569-0EDE-0C5F-2BAFA9EABDAD}"/>
          </ac:spMkLst>
        </pc:spChg>
        <pc:spChg chg="mod">
          <ac:chgData name="Jelle van Barneveld" userId="bc7ecfdf-3719-43bf-9ebf-4e7030cd4705" providerId="ADAL" clId="{4C5D9B88-35E7-49B7-926F-355967D412C0}" dt="2025-02-03T14:46:33.595" v="3863" actId="1076"/>
          <ac:spMkLst>
            <pc:docMk/>
            <pc:sldMk cId="887445253" sldId="425"/>
            <ac:spMk id="18" creationId="{185E5D4B-43A9-094B-2DB3-582396AF5F33}"/>
          </ac:spMkLst>
        </pc:spChg>
        <pc:spChg chg="mod">
          <ac:chgData name="Jelle van Barneveld" userId="bc7ecfdf-3719-43bf-9ebf-4e7030cd4705" providerId="ADAL" clId="{4C5D9B88-35E7-49B7-926F-355967D412C0}" dt="2025-02-03T14:46:33.595" v="3863" actId="1076"/>
          <ac:spMkLst>
            <pc:docMk/>
            <pc:sldMk cId="887445253" sldId="425"/>
            <ac:spMk id="19" creationId="{402B7ECD-23FE-D40E-7716-5803E4ECB129}"/>
          </ac:spMkLst>
        </pc:spChg>
        <pc:spChg chg="mod">
          <ac:chgData name="Jelle van Barneveld" userId="bc7ecfdf-3719-43bf-9ebf-4e7030cd4705" providerId="ADAL" clId="{4C5D9B88-35E7-49B7-926F-355967D412C0}" dt="2025-02-03T14:49:18.503" v="3872" actId="1076"/>
          <ac:spMkLst>
            <pc:docMk/>
            <pc:sldMk cId="887445253" sldId="425"/>
            <ac:spMk id="20" creationId="{F167CEDB-00FC-0AF5-2EA6-CD6B7735A50F}"/>
          </ac:spMkLst>
        </pc:spChg>
        <pc:picChg chg="mod">
          <ac:chgData name="Jelle van Barneveld" userId="bc7ecfdf-3719-43bf-9ebf-4e7030cd4705" providerId="ADAL" clId="{4C5D9B88-35E7-49B7-926F-355967D412C0}" dt="2025-02-03T14:46:33.595" v="3863" actId="1076"/>
          <ac:picMkLst>
            <pc:docMk/>
            <pc:sldMk cId="887445253" sldId="425"/>
            <ac:picMk id="16" creationId="{8DA33206-72F4-46D4-D63A-A9775743D29D}"/>
          </ac:picMkLst>
        </pc:picChg>
        <pc:cxnChg chg="del">
          <ac:chgData name="Jelle van Barneveld" userId="bc7ecfdf-3719-43bf-9ebf-4e7030cd4705" providerId="ADAL" clId="{4C5D9B88-35E7-49B7-926F-355967D412C0}" dt="2025-02-03T14:42:05.935" v="3789" actId="478"/>
          <ac:cxnSpMkLst>
            <pc:docMk/>
            <pc:sldMk cId="887445253" sldId="425"/>
            <ac:cxnSpMk id="2" creationId="{4D418908-7A0A-30A1-0408-9AC90CE590C3}"/>
          </ac:cxnSpMkLst>
        </pc:cxnChg>
      </pc:sldChg>
      <pc:sldChg chg="delSp modSp add mod delAnim">
        <pc:chgData name="Jelle van Barneveld" userId="bc7ecfdf-3719-43bf-9ebf-4e7030cd4705" providerId="ADAL" clId="{4C5D9B88-35E7-49B7-926F-355967D412C0}" dt="2025-02-03T14:58:08.034" v="4103" actId="478"/>
        <pc:sldMkLst>
          <pc:docMk/>
          <pc:sldMk cId="2982014210" sldId="426"/>
        </pc:sldMkLst>
        <pc:spChg chg="mod">
          <ac:chgData name="Jelle van Barneveld" userId="bc7ecfdf-3719-43bf-9ebf-4e7030cd4705" providerId="ADAL" clId="{4C5D9B88-35E7-49B7-926F-355967D412C0}" dt="2025-02-03T14:57:46.749" v="4047" actId="20577"/>
          <ac:spMkLst>
            <pc:docMk/>
            <pc:sldMk cId="2982014210" sldId="426"/>
            <ac:spMk id="2" creationId="{8CFF64CF-D4ED-B901-8D3F-EA9BE1C32758}"/>
          </ac:spMkLst>
        </pc:spChg>
        <pc:spChg chg="del">
          <ac:chgData name="Jelle van Barneveld" userId="bc7ecfdf-3719-43bf-9ebf-4e7030cd4705" providerId="ADAL" clId="{4C5D9B88-35E7-49B7-926F-355967D412C0}" dt="2025-02-03T14:58:08.034" v="4103" actId="478"/>
          <ac:spMkLst>
            <pc:docMk/>
            <pc:sldMk cId="2982014210" sldId="426"/>
            <ac:spMk id="9" creationId="{240E0BE2-1533-6D38-3853-AD848967CD74}"/>
          </ac:spMkLst>
        </pc:spChg>
        <pc:spChg chg="mod">
          <ac:chgData name="Jelle van Barneveld" userId="bc7ecfdf-3719-43bf-9ebf-4e7030cd4705" providerId="ADAL" clId="{4C5D9B88-35E7-49B7-926F-355967D412C0}" dt="2025-02-03T14:58:06.193" v="4102" actId="122"/>
          <ac:spMkLst>
            <pc:docMk/>
            <pc:sldMk cId="2982014210" sldId="426"/>
            <ac:spMk id="11" creationId="{3D885305-0B00-166F-5D4D-A921507CA0B0}"/>
          </ac:spMkLst>
        </pc:spChg>
        <pc:spChg chg="del">
          <ac:chgData name="Jelle van Barneveld" userId="bc7ecfdf-3719-43bf-9ebf-4e7030cd4705" providerId="ADAL" clId="{4C5D9B88-35E7-49B7-926F-355967D412C0}" dt="2025-02-03T14:57:31.559" v="3999" actId="478"/>
          <ac:spMkLst>
            <pc:docMk/>
            <pc:sldMk cId="2982014210" sldId="426"/>
            <ac:spMk id="15" creationId="{52A8FA83-D769-9D5C-5A13-4E38E1E96095}"/>
          </ac:spMkLst>
        </pc:spChg>
      </pc:sldChg>
    </pc:docChg>
  </pc:docChgLst>
  <pc:docChgLst>
    <pc:chgData name="Jelle van Barneveld" userId="5d01777c010a23b8" providerId="LiveId" clId="{251E5633-7391-4351-A971-37DCA2D681A4}"/>
    <pc:docChg chg="undo redo custSel addSld delSld modSld sldOrd delMainMaster">
      <pc:chgData name="Jelle van Barneveld" userId="5d01777c010a23b8" providerId="LiveId" clId="{251E5633-7391-4351-A971-37DCA2D681A4}" dt="2024-11-04T10:12:42.129" v="5272" actId="20577"/>
      <pc:docMkLst>
        <pc:docMk/>
      </pc:docMkLst>
      <pc:sldChg chg="modSp new del mod">
        <pc:chgData name="Jelle van Barneveld" userId="5d01777c010a23b8" providerId="LiveId" clId="{251E5633-7391-4351-A971-37DCA2D681A4}" dt="2024-11-03T13:14:00.480" v="3955" actId="47"/>
        <pc:sldMkLst>
          <pc:docMk/>
          <pc:sldMk cId="2079675617" sldId="256"/>
        </pc:sldMkLst>
      </pc:sldChg>
      <pc:sldChg chg="modSp add del mod">
        <pc:chgData name="Jelle van Barneveld" userId="5d01777c010a23b8" providerId="LiveId" clId="{251E5633-7391-4351-A971-37DCA2D681A4}" dt="2024-11-01T09:48:44.055" v="101" actId="14100"/>
        <pc:sldMkLst>
          <pc:docMk/>
          <pc:sldMk cId="1730801611" sldId="257"/>
        </pc:sldMkLst>
      </pc:sldChg>
      <pc:sldChg chg="addSp delSp modSp add mod ord modAnim modNotesTx">
        <pc:chgData name="Jelle van Barneveld" userId="5d01777c010a23b8" providerId="LiveId" clId="{251E5633-7391-4351-A971-37DCA2D681A4}" dt="2024-11-04T09:52:27.964" v="4892" actId="20577"/>
        <pc:sldMkLst>
          <pc:docMk/>
          <pc:sldMk cId="386274684" sldId="258"/>
        </pc:sldMkLst>
      </pc:sldChg>
      <pc:sldChg chg="addSp delSp modSp add mod delAnim modAnim modNotesTx">
        <pc:chgData name="Jelle van Barneveld" userId="5d01777c010a23b8" providerId="LiveId" clId="{251E5633-7391-4351-A971-37DCA2D681A4}" dt="2024-11-04T09:51:15.983" v="4873"/>
        <pc:sldMkLst>
          <pc:docMk/>
          <pc:sldMk cId="1146135410" sldId="390"/>
        </pc:sldMkLst>
      </pc:sldChg>
      <pc:sldChg chg="add del modNotesTx">
        <pc:chgData name="Jelle van Barneveld" userId="5d01777c010a23b8" providerId="LiveId" clId="{251E5633-7391-4351-A971-37DCA2D681A4}" dt="2024-11-03T13:19:39.528" v="4141" actId="47"/>
        <pc:sldMkLst>
          <pc:docMk/>
          <pc:sldMk cId="1861316844" sldId="391"/>
        </pc:sldMkLst>
      </pc:sldChg>
      <pc:sldChg chg="addSp delSp add del mod modNotesTx">
        <pc:chgData name="Jelle van Barneveld" userId="5d01777c010a23b8" providerId="LiveId" clId="{251E5633-7391-4351-A971-37DCA2D681A4}" dt="2024-11-03T13:19:38.732" v="4140" actId="47"/>
        <pc:sldMkLst>
          <pc:docMk/>
          <pc:sldMk cId="2207621583" sldId="392"/>
        </pc:sldMkLst>
      </pc:sldChg>
      <pc:sldChg chg="add del modNotesTx">
        <pc:chgData name="Jelle van Barneveld" userId="5d01777c010a23b8" providerId="LiveId" clId="{251E5633-7391-4351-A971-37DCA2D681A4}" dt="2024-11-03T13:19:40.142" v="4142" actId="47"/>
        <pc:sldMkLst>
          <pc:docMk/>
          <pc:sldMk cId="3350037845" sldId="393"/>
        </pc:sldMkLst>
      </pc:sldChg>
      <pc:sldChg chg="delSp add del mod delAnim modNotesTx">
        <pc:chgData name="Jelle van Barneveld" userId="5d01777c010a23b8" providerId="LiveId" clId="{251E5633-7391-4351-A971-37DCA2D681A4}" dt="2024-11-03T13:19:42.837" v="4143" actId="47"/>
        <pc:sldMkLst>
          <pc:docMk/>
          <pc:sldMk cId="1533606995" sldId="394"/>
        </pc:sldMkLst>
      </pc:sldChg>
      <pc:sldChg chg="add del modNotesTx">
        <pc:chgData name="Jelle van Barneveld" userId="5d01777c010a23b8" providerId="LiveId" clId="{251E5633-7391-4351-A971-37DCA2D681A4}" dt="2024-11-03T13:20:18.737" v="4144" actId="47"/>
        <pc:sldMkLst>
          <pc:docMk/>
          <pc:sldMk cId="3098318407" sldId="395"/>
        </pc:sldMkLst>
      </pc:sldChg>
      <pc:sldChg chg="addSp delSp modSp new mod ord modAnim">
        <pc:chgData name="Jelle van Barneveld" userId="5d01777c010a23b8" providerId="LiveId" clId="{251E5633-7391-4351-A971-37DCA2D681A4}" dt="2024-11-03T12:17:51.771" v="2072" actId="1076"/>
        <pc:sldMkLst>
          <pc:docMk/>
          <pc:sldMk cId="3449126087" sldId="396"/>
        </pc:sldMkLst>
      </pc:sldChg>
      <pc:sldChg chg="addSp delSp modSp new mod modAnim">
        <pc:chgData name="Jelle van Barneveld" userId="5d01777c010a23b8" providerId="LiveId" clId="{251E5633-7391-4351-A971-37DCA2D681A4}" dt="2024-11-03T11:33:55.720" v="933"/>
        <pc:sldMkLst>
          <pc:docMk/>
          <pc:sldMk cId="1456960693" sldId="397"/>
        </pc:sldMkLst>
      </pc:sldChg>
      <pc:sldChg chg="addSp delSp modSp add mod ord modAnim">
        <pc:chgData name="Jelle van Barneveld" userId="5d01777c010a23b8" providerId="LiveId" clId="{251E5633-7391-4351-A971-37DCA2D681A4}" dt="2024-11-03T11:56:33.517" v="1651" actId="20577"/>
        <pc:sldMkLst>
          <pc:docMk/>
          <pc:sldMk cId="278398246" sldId="398"/>
        </pc:sldMkLst>
      </pc:sldChg>
      <pc:sldChg chg="addSp delSp modSp add mod addAnim delAnim">
        <pc:chgData name="Jelle van Barneveld" userId="5d01777c010a23b8" providerId="LiveId" clId="{251E5633-7391-4351-A971-37DCA2D681A4}" dt="2024-11-03T11:38:22.334" v="986" actId="20577"/>
        <pc:sldMkLst>
          <pc:docMk/>
          <pc:sldMk cId="2041804696" sldId="399"/>
        </pc:sldMkLst>
      </pc:sldChg>
      <pc:sldChg chg="addSp delSp modSp add del mod ord delAnim modAnim">
        <pc:chgData name="Jelle van Barneveld" userId="5d01777c010a23b8" providerId="LiveId" clId="{251E5633-7391-4351-A971-37DCA2D681A4}" dt="2024-11-03T12:17:46.326" v="2070" actId="47"/>
        <pc:sldMkLst>
          <pc:docMk/>
          <pc:sldMk cId="3216534253" sldId="400"/>
        </pc:sldMkLst>
      </pc:sldChg>
      <pc:sldChg chg="addSp delSp modSp new mod delAnim modAnim">
        <pc:chgData name="Jelle van Barneveld" userId="5d01777c010a23b8" providerId="LiveId" clId="{251E5633-7391-4351-A971-37DCA2D681A4}" dt="2024-11-04T09:52:17.411" v="4888" actId="20577"/>
        <pc:sldMkLst>
          <pc:docMk/>
          <pc:sldMk cId="4269477621" sldId="401"/>
        </pc:sldMkLst>
      </pc:sldChg>
      <pc:sldChg chg="addSp delSp modSp add mod delAnim modAnim">
        <pc:chgData name="Jelle van Barneveld" userId="5d01777c010a23b8" providerId="LiveId" clId="{251E5633-7391-4351-A971-37DCA2D681A4}" dt="2024-11-04T09:37:20.771" v="4290" actId="20577"/>
        <pc:sldMkLst>
          <pc:docMk/>
          <pc:sldMk cId="3565657130" sldId="402"/>
        </pc:sldMkLst>
      </pc:sldChg>
      <pc:sldChg chg="addSp delSp modSp add mod ord delAnim modAnim">
        <pc:chgData name="Jelle van Barneveld" userId="5d01777c010a23b8" providerId="LiveId" clId="{251E5633-7391-4351-A971-37DCA2D681A4}" dt="2024-11-04T09:50:20.440" v="4841" actId="20577"/>
        <pc:sldMkLst>
          <pc:docMk/>
          <pc:sldMk cId="3890218201" sldId="403"/>
        </pc:sldMkLst>
      </pc:sldChg>
      <pc:sldChg chg="addSp delSp modSp add mod modAnim">
        <pc:chgData name="Jelle van Barneveld" userId="5d01777c010a23b8" providerId="LiveId" clId="{251E5633-7391-4351-A971-37DCA2D681A4}" dt="2024-11-04T09:50:36.270" v="4872" actId="20577"/>
        <pc:sldMkLst>
          <pc:docMk/>
          <pc:sldMk cId="1388708645" sldId="404"/>
        </pc:sldMkLst>
      </pc:sldChg>
      <pc:sldChg chg="addSp delSp modSp add mod delAnim modAnim">
        <pc:chgData name="Jelle van Barneveld" userId="5d01777c010a23b8" providerId="LiveId" clId="{251E5633-7391-4351-A971-37DCA2D681A4}" dt="2024-11-04T09:37:44.831" v="4299" actId="478"/>
        <pc:sldMkLst>
          <pc:docMk/>
          <pc:sldMk cId="3931409503" sldId="405"/>
        </pc:sldMkLst>
      </pc:sldChg>
      <pc:sldChg chg="addSp delSp modSp add mod delAnim modAnim">
        <pc:chgData name="Jelle van Barneveld" userId="5d01777c010a23b8" providerId="LiveId" clId="{251E5633-7391-4351-A971-37DCA2D681A4}" dt="2024-11-04T09:59:38.001" v="4899" actId="478"/>
        <pc:sldMkLst>
          <pc:docMk/>
          <pc:sldMk cId="2031456966" sldId="406"/>
        </pc:sldMkLst>
      </pc:sldChg>
      <pc:sldChg chg="add del">
        <pc:chgData name="Jelle van Barneveld" userId="5d01777c010a23b8" providerId="LiveId" clId="{251E5633-7391-4351-A971-37DCA2D681A4}" dt="2024-11-04T09:58:00.189" v="4895" actId="2890"/>
        <pc:sldMkLst>
          <pc:docMk/>
          <pc:sldMk cId="2969429224" sldId="407"/>
        </pc:sldMkLst>
      </pc:sldChg>
      <pc:sldChg chg="addSp delSp modSp add mod delAnim modAnim">
        <pc:chgData name="Jelle van Barneveld" userId="5d01777c010a23b8" providerId="LiveId" clId="{251E5633-7391-4351-A971-37DCA2D681A4}" dt="2024-11-04T10:12:42.129" v="5272" actId="20577"/>
        <pc:sldMkLst>
          <pc:docMk/>
          <pc:sldMk cId="4203255798" sldId="407"/>
        </pc:sldMkLst>
      </pc:sldChg>
      <pc:sldChg chg="add ord modAnim">
        <pc:chgData name="Jelle van Barneveld" userId="5d01777c010a23b8" providerId="LiveId" clId="{251E5633-7391-4351-A971-37DCA2D681A4}" dt="2024-11-04T10:10:28.037" v="5254"/>
        <pc:sldMkLst>
          <pc:docMk/>
          <pc:sldMk cId="3266732065" sldId="408"/>
        </pc:sldMkLst>
      </pc:sldChg>
      <pc:sldMasterChg chg="del delSldLayout">
        <pc:chgData name="Jelle van Barneveld" userId="5d01777c010a23b8" providerId="LiveId" clId="{251E5633-7391-4351-A971-37DCA2D681A4}" dt="2024-11-03T13:14:00.480" v="3955" actId="47"/>
        <pc:sldMasterMkLst>
          <pc:docMk/>
          <pc:sldMasterMk cId="1383581013" sldId="2147483648"/>
        </pc:sldMasterMkLst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2642938139" sldId="2147483649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2765128688" sldId="2147483650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3953430934" sldId="2147483651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1473831076" sldId="2147483652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2527479947" sldId="2147483653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976325108" sldId="2147483654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2058540885" sldId="2147483655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3530317975" sldId="2147483656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725383855" sldId="2147483657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3537726051" sldId="2147483658"/>
          </pc:sldLayoutMkLst>
        </pc:sldLayoutChg>
        <pc:sldLayoutChg chg="del">
          <pc:chgData name="Jelle van Barneveld" userId="5d01777c010a23b8" providerId="LiveId" clId="{251E5633-7391-4351-A971-37DCA2D681A4}" dt="2024-11-03T13:14:00.480" v="3955" actId="47"/>
          <pc:sldLayoutMkLst>
            <pc:docMk/>
            <pc:sldMasterMk cId="1383581013" sldId="2147483648"/>
            <pc:sldLayoutMk cId="2004990094" sldId="2147483659"/>
          </pc:sldLayoutMkLst>
        </pc:sldLayoutChg>
      </pc:sldMasterChg>
    </pc:docChg>
  </pc:docChgLst>
  <pc:docChgLst>
    <pc:chgData name="Jelle van Barneveld" userId="5d01777c010a23b8" providerId="LiveId" clId="{CE81709E-DE53-4059-9009-3486418E2E3F}"/>
    <pc:docChg chg="undo custSel addSld delSld modSld">
      <pc:chgData name="Jelle van Barneveld" userId="5d01777c010a23b8" providerId="LiveId" clId="{CE81709E-DE53-4059-9009-3486418E2E3F}" dt="2024-11-11T10:49:12.603" v="1629" actId="1076"/>
      <pc:docMkLst>
        <pc:docMk/>
      </pc:docMkLst>
      <pc:sldChg chg="addSp delSp modSp mod delAnim modAnim">
        <pc:chgData name="Jelle van Barneveld" userId="5d01777c010a23b8" providerId="LiveId" clId="{CE81709E-DE53-4059-9009-3486418E2E3F}" dt="2024-11-11T10:37:41.099" v="1213" actId="1076"/>
        <pc:sldMkLst>
          <pc:docMk/>
          <pc:sldMk cId="386274684" sldId="258"/>
        </pc:sldMkLst>
      </pc:sldChg>
      <pc:sldChg chg="addSp delSp modSp add del mod modAnim">
        <pc:chgData name="Jelle van Barneveld" userId="5d01777c010a23b8" providerId="LiveId" clId="{CE81709E-DE53-4059-9009-3486418E2E3F}" dt="2024-11-11T10:41:27.010" v="1356" actId="20577"/>
        <pc:sldMkLst>
          <pc:docMk/>
          <pc:sldMk cId="1171355929" sldId="271"/>
        </pc:sldMkLst>
      </pc:sldChg>
      <pc:sldChg chg="addSp delSp modSp add mod">
        <pc:chgData name="Jelle van Barneveld" userId="5d01777c010a23b8" providerId="LiveId" clId="{CE81709E-DE53-4059-9009-3486418E2E3F}" dt="2024-11-11T10:49:12.603" v="1629" actId="1076"/>
        <pc:sldMkLst>
          <pc:docMk/>
          <pc:sldMk cId="377259918" sldId="281"/>
        </pc:sldMkLst>
      </pc:sldChg>
      <pc:sldChg chg="add">
        <pc:chgData name="Jelle van Barneveld" userId="5d01777c010a23b8" providerId="LiveId" clId="{CE81709E-DE53-4059-9009-3486418E2E3F}" dt="2024-11-11T10:36:19.046" v="1211"/>
        <pc:sldMkLst>
          <pc:docMk/>
          <pc:sldMk cId="3107416523" sldId="409"/>
        </pc:sldMkLst>
      </pc:sldChg>
      <pc:sldChg chg="delSp modSp add del mod">
        <pc:chgData name="Jelle van Barneveld" userId="5d01777c010a23b8" providerId="LiveId" clId="{CE81709E-DE53-4059-9009-3486418E2E3F}" dt="2024-11-11T10:43:13.473" v="1406" actId="21"/>
        <pc:sldMkLst>
          <pc:docMk/>
          <pc:sldMk cId="3271911530" sldId="410"/>
        </pc:sldMkLst>
      </pc:sldChg>
      <pc:sldChg chg="delSp modSp add mod">
        <pc:chgData name="Jelle van Barneveld" userId="5d01777c010a23b8" providerId="LiveId" clId="{CE81709E-DE53-4059-9009-3486418E2E3F}" dt="2024-11-11T10:42:36.306" v="1402" actId="478"/>
        <pc:sldMkLst>
          <pc:docMk/>
          <pc:sldMk cId="3291263165" sldId="411"/>
        </pc:sldMkLst>
      </pc:sldChg>
    </pc:docChg>
  </pc:docChgLst>
  <pc:docChgLst>
    <pc:chgData name="Jelle van Barneveld" userId="bc7ecfdf-3719-43bf-9ebf-4e7030cd4705" providerId="ADAL" clId="{D929998D-F53E-4D30-AA85-F5C0983236CE}"/>
    <pc:docChg chg="undo redo custSel addSld delSld modSld sldOrd">
      <pc:chgData name="Jelle van Barneveld" userId="bc7ecfdf-3719-43bf-9ebf-4e7030cd4705" providerId="ADAL" clId="{D929998D-F53E-4D30-AA85-F5C0983236CE}" dt="2025-02-04T14:29:39.105" v="2734" actId="47"/>
      <pc:docMkLst>
        <pc:docMk/>
      </pc:docMkLst>
      <pc:sldChg chg="del">
        <pc:chgData name="Jelle van Barneveld" userId="bc7ecfdf-3719-43bf-9ebf-4e7030cd4705" providerId="ADAL" clId="{D929998D-F53E-4D30-AA85-F5C0983236CE}" dt="2025-02-04T10:59:22.380" v="380" actId="47"/>
        <pc:sldMkLst>
          <pc:docMk/>
          <pc:sldMk cId="1171355929" sldId="271"/>
        </pc:sldMkLst>
      </pc:sldChg>
      <pc:sldChg chg="add ord">
        <pc:chgData name="Jelle van Barneveld" userId="bc7ecfdf-3719-43bf-9ebf-4e7030cd4705" providerId="ADAL" clId="{D929998D-F53E-4D30-AA85-F5C0983236CE}" dt="2025-02-04T11:52:40.587" v="2072"/>
        <pc:sldMkLst>
          <pc:docMk/>
          <pc:sldMk cId="3911425214" sldId="303"/>
        </pc:sldMkLst>
      </pc:sldChg>
      <pc:sldChg chg="add del">
        <pc:chgData name="Jelle van Barneveld" userId="bc7ecfdf-3719-43bf-9ebf-4e7030cd4705" providerId="ADAL" clId="{D929998D-F53E-4D30-AA85-F5C0983236CE}" dt="2025-02-04T14:26:24.509" v="2733"/>
        <pc:sldMkLst>
          <pc:docMk/>
          <pc:sldMk cId="4064038895" sldId="304"/>
        </pc:sldMkLst>
      </pc:sldChg>
      <pc:sldChg chg="addSp delSp add ord">
        <pc:chgData name="Jelle van Barneveld" userId="bc7ecfdf-3719-43bf-9ebf-4e7030cd4705" providerId="ADAL" clId="{D929998D-F53E-4D30-AA85-F5C0983236CE}" dt="2025-02-04T11:52:50.543" v="2075"/>
        <pc:sldMkLst>
          <pc:docMk/>
          <pc:sldMk cId="1385492919" sldId="306"/>
        </pc:sldMkLst>
        <pc:picChg chg="add del">
          <ac:chgData name="Jelle van Barneveld" userId="bc7ecfdf-3719-43bf-9ebf-4e7030cd4705" providerId="ADAL" clId="{D929998D-F53E-4D30-AA85-F5C0983236CE}" dt="2025-02-04T11:52:46.095" v="2073" actId="478"/>
          <ac:picMkLst>
            <pc:docMk/>
            <pc:sldMk cId="1385492919" sldId="306"/>
            <ac:picMk id="1026" creationId="{C8B59FCA-285C-B959-275B-5C96B3310730}"/>
          </ac:picMkLst>
        </pc:picChg>
      </pc:sldChg>
      <pc:sldChg chg="addSp delSp modSp add mod addAnim delAnim">
        <pc:chgData name="Jelle van Barneveld" userId="bc7ecfdf-3719-43bf-9ebf-4e7030cd4705" providerId="ADAL" clId="{D929998D-F53E-4D30-AA85-F5C0983236CE}" dt="2025-02-04T14:25:27.778" v="2730" actId="478"/>
        <pc:sldMkLst>
          <pc:docMk/>
          <pc:sldMk cId="1430690839" sldId="319"/>
        </pc:sldMkLst>
        <pc:spChg chg="mod">
          <ac:chgData name="Jelle van Barneveld" userId="bc7ecfdf-3719-43bf-9ebf-4e7030cd4705" providerId="ADAL" clId="{D929998D-F53E-4D30-AA85-F5C0983236CE}" dt="2025-02-04T14:25:22.922" v="2728" actId="20577"/>
          <ac:spMkLst>
            <pc:docMk/>
            <pc:sldMk cId="1430690839" sldId="319"/>
            <ac:spMk id="2" creationId="{3CEDCCC3-C624-3C91-839D-DE2C9E9543F6}"/>
          </ac:spMkLst>
        </pc:spChg>
        <pc:spChg chg="add del">
          <ac:chgData name="Jelle van Barneveld" userId="bc7ecfdf-3719-43bf-9ebf-4e7030cd4705" providerId="ADAL" clId="{D929998D-F53E-4D30-AA85-F5C0983236CE}" dt="2025-02-04T14:25:27.778" v="2730" actId="478"/>
          <ac:spMkLst>
            <pc:docMk/>
            <pc:sldMk cId="1430690839" sldId="319"/>
            <ac:spMk id="31" creationId="{497D6FB5-0431-486C-A574-08441C35D84B}"/>
          </ac:spMkLst>
        </pc:spChg>
      </pc:sldChg>
      <pc:sldChg chg="addSp delSp modSp mod">
        <pc:chgData name="Jelle van Barneveld" userId="bc7ecfdf-3719-43bf-9ebf-4e7030cd4705" providerId="ADAL" clId="{D929998D-F53E-4D30-AA85-F5C0983236CE}" dt="2025-02-04T10:48:02.020" v="3"/>
        <pc:sldMkLst>
          <pc:docMk/>
          <pc:sldMk cId="1572575421" sldId="412"/>
        </pc:sldMkLst>
        <pc:spChg chg="add del">
          <ac:chgData name="Jelle van Barneveld" userId="bc7ecfdf-3719-43bf-9ebf-4e7030cd4705" providerId="ADAL" clId="{D929998D-F53E-4D30-AA85-F5C0983236CE}" dt="2025-02-04T10:47:56.649" v="2" actId="22"/>
          <ac:spMkLst>
            <pc:docMk/>
            <pc:sldMk cId="1572575421" sldId="412"/>
            <ac:spMk id="5" creationId="{C535E9A6-680D-76D6-D6C6-86EE20F0A152}"/>
          </ac:spMkLst>
        </pc:spChg>
        <pc:picChg chg="del">
          <ac:chgData name="Jelle van Barneveld" userId="bc7ecfdf-3719-43bf-9ebf-4e7030cd4705" providerId="ADAL" clId="{D929998D-F53E-4D30-AA85-F5C0983236CE}" dt="2025-02-04T10:47:53.211" v="0" actId="478"/>
          <ac:picMkLst>
            <pc:docMk/>
            <pc:sldMk cId="1572575421" sldId="412"/>
            <ac:picMk id="3" creationId="{7365EF12-03C6-63D2-EB33-5AA74D4237FC}"/>
          </ac:picMkLst>
        </pc:picChg>
        <pc:picChg chg="add mod">
          <ac:chgData name="Jelle van Barneveld" userId="bc7ecfdf-3719-43bf-9ebf-4e7030cd4705" providerId="ADAL" clId="{D929998D-F53E-4D30-AA85-F5C0983236CE}" dt="2025-02-04T10:48:02.020" v="3"/>
          <ac:picMkLst>
            <pc:docMk/>
            <pc:sldMk cId="1572575421" sldId="412"/>
            <ac:picMk id="6" creationId="{942D8DA3-EFEB-F0C4-E61C-AF5F0E8FF9D2}"/>
          </ac:picMkLst>
        </pc:picChg>
      </pc:sldChg>
      <pc:sldChg chg="modSp mod">
        <pc:chgData name="Jelle van Barneveld" userId="bc7ecfdf-3719-43bf-9ebf-4e7030cd4705" providerId="ADAL" clId="{D929998D-F53E-4D30-AA85-F5C0983236CE}" dt="2025-02-04T10:55:58.913" v="77" actId="20577"/>
        <pc:sldMkLst>
          <pc:docMk/>
          <pc:sldMk cId="2854613355" sldId="414"/>
        </pc:sldMkLst>
        <pc:spChg chg="mod">
          <ac:chgData name="Jelle van Barneveld" userId="bc7ecfdf-3719-43bf-9ebf-4e7030cd4705" providerId="ADAL" clId="{D929998D-F53E-4D30-AA85-F5C0983236CE}" dt="2025-02-04T10:55:51.364" v="62" actId="20577"/>
          <ac:spMkLst>
            <pc:docMk/>
            <pc:sldMk cId="2854613355" sldId="414"/>
            <ac:spMk id="2" creationId="{108B83BF-2939-6AD5-A9C7-7F996E35B70D}"/>
          </ac:spMkLst>
        </pc:spChg>
        <pc:spChg chg="mod">
          <ac:chgData name="Jelle van Barneveld" userId="bc7ecfdf-3719-43bf-9ebf-4e7030cd4705" providerId="ADAL" clId="{D929998D-F53E-4D30-AA85-F5C0983236CE}" dt="2025-02-04T10:55:53.420" v="65" actId="20577"/>
          <ac:spMkLst>
            <pc:docMk/>
            <pc:sldMk cId="2854613355" sldId="414"/>
            <ac:spMk id="3" creationId="{7039DC7D-09EB-EABE-BB4E-65FA7F83C5DD}"/>
          </ac:spMkLst>
        </pc:spChg>
        <pc:spChg chg="mod">
          <ac:chgData name="Jelle van Barneveld" userId="bc7ecfdf-3719-43bf-9ebf-4e7030cd4705" providerId="ADAL" clId="{D929998D-F53E-4D30-AA85-F5C0983236CE}" dt="2025-02-04T10:55:56.784" v="74" actId="20577"/>
          <ac:spMkLst>
            <pc:docMk/>
            <pc:sldMk cId="2854613355" sldId="414"/>
            <ac:spMk id="4" creationId="{3FF023C2-D6F8-0206-457C-83BE34EFB7BF}"/>
          </ac:spMkLst>
        </pc:spChg>
        <pc:spChg chg="mod">
          <ac:chgData name="Jelle van Barneveld" userId="bc7ecfdf-3719-43bf-9ebf-4e7030cd4705" providerId="ADAL" clId="{D929998D-F53E-4D30-AA85-F5C0983236CE}" dt="2025-02-04T10:55:47.222" v="55" actId="20577"/>
          <ac:spMkLst>
            <pc:docMk/>
            <pc:sldMk cId="2854613355" sldId="414"/>
            <ac:spMk id="8" creationId="{25380A3C-EE3E-01F0-0394-2C3897C31C01}"/>
          </ac:spMkLst>
        </pc:spChg>
        <pc:spChg chg="mod">
          <ac:chgData name="Jelle van Barneveld" userId="bc7ecfdf-3719-43bf-9ebf-4e7030cd4705" providerId="ADAL" clId="{D929998D-F53E-4D30-AA85-F5C0983236CE}" dt="2025-02-04T10:55:41.009" v="52" actId="20577"/>
          <ac:spMkLst>
            <pc:docMk/>
            <pc:sldMk cId="2854613355" sldId="414"/>
            <ac:spMk id="9" creationId="{AF1B624D-A7CA-9393-4BF5-3EBAC2C96DDD}"/>
          </ac:spMkLst>
        </pc:spChg>
        <pc:spChg chg="mod">
          <ac:chgData name="Jelle van Barneveld" userId="bc7ecfdf-3719-43bf-9ebf-4e7030cd4705" providerId="ADAL" clId="{D929998D-F53E-4D30-AA85-F5C0983236CE}" dt="2025-02-04T10:55:58.913" v="77" actId="20577"/>
          <ac:spMkLst>
            <pc:docMk/>
            <pc:sldMk cId="2854613355" sldId="414"/>
            <ac:spMk id="10" creationId="{32AD2C19-A51A-AA67-6B77-DA163BCBF45D}"/>
          </ac:spMkLst>
        </pc:spChg>
      </pc:sldChg>
      <pc:sldChg chg="addSp delSp modSp add del mod delAnim modAnim">
        <pc:chgData name="Jelle van Barneveld" userId="bc7ecfdf-3719-43bf-9ebf-4e7030cd4705" providerId="ADAL" clId="{D929998D-F53E-4D30-AA85-F5C0983236CE}" dt="2025-02-04T11:15:19.444" v="990"/>
        <pc:sldMkLst>
          <pc:docMk/>
          <pc:sldMk cId="278733738" sldId="415"/>
        </pc:sldMkLst>
        <pc:spChg chg="del">
          <ac:chgData name="Jelle van Barneveld" userId="bc7ecfdf-3719-43bf-9ebf-4e7030cd4705" providerId="ADAL" clId="{D929998D-F53E-4D30-AA85-F5C0983236CE}" dt="2025-02-04T11:04:07.570" v="583" actId="478"/>
          <ac:spMkLst>
            <pc:docMk/>
            <pc:sldMk cId="278733738" sldId="415"/>
            <ac:spMk id="3" creationId="{2DBE6973-20E8-0DC1-862D-3C5B92DF3A34}"/>
          </ac:spMkLst>
        </pc:spChg>
        <pc:spChg chg="add del">
          <ac:chgData name="Jelle van Barneveld" userId="bc7ecfdf-3719-43bf-9ebf-4e7030cd4705" providerId="ADAL" clId="{D929998D-F53E-4D30-AA85-F5C0983236CE}" dt="2025-02-04T11:06:57.739" v="649" actId="478"/>
          <ac:spMkLst>
            <pc:docMk/>
            <pc:sldMk cId="278733738" sldId="415"/>
            <ac:spMk id="5" creationId="{693A026F-7B0E-76BE-117E-02ECC4EAEE3F}"/>
          </ac:spMkLst>
        </pc:spChg>
        <pc:spChg chg="mod">
          <ac:chgData name="Jelle van Barneveld" userId="bc7ecfdf-3719-43bf-9ebf-4e7030cd4705" providerId="ADAL" clId="{D929998D-F53E-4D30-AA85-F5C0983236CE}" dt="2025-02-04T11:00:27.994" v="433" actId="20577"/>
          <ac:spMkLst>
            <pc:docMk/>
            <pc:sldMk cId="278733738" sldId="415"/>
            <ac:spMk id="7" creationId="{DCD6D0FF-820D-1C00-3EE2-F441967666A4}"/>
          </ac:spMkLst>
        </pc:spChg>
        <pc:spChg chg="add mod">
          <ac:chgData name="Jelle van Barneveld" userId="bc7ecfdf-3719-43bf-9ebf-4e7030cd4705" providerId="ADAL" clId="{D929998D-F53E-4D30-AA85-F5C0983236CE}" dt="2025-02-04T11:07:29.448" v="707" actId="20577"/>
          <ac:spMkLst>
            <pc:docMk/>
            <pc:sldMk cId="278733738" sldId="415"/>
            <ac:spMk id="10" creationId="{B58F19EF-01DF-AE05-0312-4237A7964EA4}"/>
          </ac:spMkLst>
        </pc:spChg>
        <pc:spChg chg="mod">
          <ac:chgData name="Jelle van Barneveld" userId="bc7ecfdf-3719-43bf-9ebf-4e7030cd4705" providerId="ADAL" clId="{D929998D-F53E-4D30-AA85-F5C0983236CE}" dt="2025-02-04T11:13:47.713" v="872" actId="1076"/>
          <ac:spMkLst>
            <pc:docMk/>
            <pc:sldMk cId="278733738" sldId="415"/>
            <ac:spMk id="11" creationId="{1DD21E34-2225-0835-EC5D-E3EC96BB6297}"/>
          </ac:spMkLst>
        </pc:spChg>
        <pc:spChg chg="add del mod">
          <ac:chgData name="Jelle van Barneveld" userId="bc7ecfdf-3719-43bf-9ebf-4e7030cd4705" providerId="ADAL" clId="{D929998D-F53E-4D30-AA85-F5C0983236CE}" dt="2025-02-04T11:06:58.470" v="656" actId="478"/>
          <ac:spMkLst>
            <pc:docMk/>
            <pc:sldMk cId="278733738" sldId="415"/>
            <ac:spMk id="13" creationId="{C311F554-3239-9124-0B17-3B3B7E9AD302}"/>
          </ac:spMkLst>
        </pc:spChg>
        <pc:spChg chg="del">
          <ac:chgData name="Jelle van Barneveld" userId="bc7ecfdf-3719-43bf-9ebf-4e7030cd4705" providerId="ADAL" clId="{D929998D-F53E-4D30-AA85-F5C0983236CE}" dt="2025-02-04T11:02:02.178" v="450" actId="478"/>
          <ac:spMkLst>
            <pc:docMk/>
            <pc:sldMk cId="278733738" sldId="415"/>
            <ac:spMk id="14" creationId="{9C54CEC6-EED7-CDA1-2D2D-B49483F45C61}"/>
          </ac:spMkLst>
        </pc:spChg>
        <pc:spChg chg="add mod">
          <ac:chgData name="Jelle van Barneveld" userId="bc7ecfdf-3719-43bf-9ebf-4e7030cd4705" providerId="ADAL" clId="{D929998D-F53E-4D30-AA85-F5C0983236CE}" dt="2025-02-04T11:07:44.803" v="719" actId="1076"/>
          <ac:spMkLst>
            <pc:docMk/>
            <pc:sldMk cId="278733738" sldId="415"/>
            <ac:spMk id="15" creationId="{BE51FB0E-8DCD-7DD4-C489-34D1A6930353}"/>
          </ac:spMkLst>
        </pc:spChg>
        <pc:spChg chg="add mod">
          <ac:chgData name="Jelle van Barneveld" userId="bc7ecfdf-3719-43bf-9ebf-4e7030cd4705" providerId="ADAL" clId="{D929998D-F53E-4D30-AA85-F5C0983236CE}" dt="2025-02-04T11:08:00.070" v="734" actId="14100"/>
          <ac:spMkLst>
            <pc:docMk/>
            <pc:sldMk cId="278733738" sldId="415"/>
            <ac:spMk id="16" creationId="{FFAD4A21-1A5F-DFFF-7663-8ABF278252D6}"/>
          </ac:spMkLst>
        </pc:spChg>
        <pc:spChg chg="add mod">
          <ac:chgData name="Jelle van Barneveld" userId="bc7ecfdf-3719-43bf-9ebf-4e7030cd4705" providerId="ADAL" clId="{D929998D-F53E-4D30-AA85-F5C0983236CE}" dt="2025-02-04T11:10:56.690" v="819" actId="1076"/>
          <ac:spMkLst>
            <pc:docMk/>
            <pc:sldMk cId="278733738" sldId="415"/>
            <ac:spMk id="18" creationId="{6504F705-7B9A-9736-1702-7F8A4EF546A4}"/>
          </ac:spMkLst>
        </pc:spChg>
        <pc:spChg chg="add mod">
          <ac:chgData name="Jelle van Barneveld" userId="bc7ecfdf-3719-43bf-9ebf-4e7030cd4705" providerId="ADAL" clId="{D929998D-F53E-4D30-AA85-F5C0983236CE}" dt="2025-02-04T11:10:04.382" v="780" actId="1076"/>
          <ac:spMkLst>
            <pc:docMk/>
            <pc:sldMk cId="278733738" sldId="415"/>
            <ac:spMk id="21" creationId="{C0514D4C-C7A0-12DF-6F84-DD95B3988D85}"/>
          </ac:spMkLst>
        </pc:spChg>
        <pc:spChg chg="add mod">
          <ac:chgData name="Jelle van Barneveld" userId="bc7ecfdf-3719-43bf-9ebf-4e7030cd4705" providerId="ADAL" clId="{D929998D-F53E-4D30-AA85-F5C0983236CE}" dt="2025-02-04T11:15:06.501" v="988" actId="20577"/>
          <ac:spMkLst>
            <pc:docMk/>
            <pc:sldMk cId="278733738" sldId="415"/>
            <ac:spMk id="23" creationId="{4510C7C1-0311-6298-B055-77B163F29ED7}"/>
          </ac:spMkLst>
        </pc:spChg>
        <pc:spChg chg="add mod">
          <ac:chgData name="Jelle van Barneveld" userId="bc7ecfdf-3719-43bf-9ebf-4e7030cd4705" providerId="ADAL" clId="{D929998D-F53E-4D30-AA85-F5C0983236CE}" dt="2025-02-04T11:10:49.246" v="818" actId="1076"/>
          <ac:spMkLst>
            <pc:docMk/>
            <pc:sldMk cId="278733738" sldId="415"/>
            <ac:spMk id="25" creationId="{A727046C-AED2-8D18-EDA4-C6D57419224B}"/>
          </ac:spMkLst>
        </pc:spChg>
        <pc:spChg chg="add mod">
          <ac:chgData name="Jelle van Barneveld" userId="bc7ecfdf-3719-43bf-9ebf-4e7030cd4705" providerId="ADAL" clId="{D929998D-F53E-4D30-AA85-F5C0983236CE}" dt="2025-02-04T11:11:49.598" v="823" actId="1076"/>
          <ac:spMkLst>
            <pc:docMk/>
            <pc:sldMk cId="278733738" sldId="415"/>
            <ac:spMk id="27" creationId="{13CE61C7-42C1-C1C4-A458-D03A22319EB7}"/>
          </ac:spMkLst>
        </pc:spChg>
        <pc:spChg chg="add mod">
          <ac:chgData name="Jelle van Barneveld" userId="bc7ecfdf-3719-43bf-9ebf-4e7030cd4705" providerId="ADAL" clId="{D929998D-F53E-4D30-AA85-F5C0983236CE}" dt="2025-02-04T11:12:11.185" v="850" actId="20577"/>
          <ac:spMkLst>
            <pc:docMk/>
            <pc:sldMk cId="278733738" sldId="415"/>
            <ac:spMk id="30" creationId="{DFC6CEF2-6015-73C4-37CE-753333C36534}"/>
          </ac:spMkLst>
        </pc:spChg>
        <pc:spChg chg="add mod">
          <ac:chgData name="Jelle van Barneveld" userId="bc7ecfdf-3719-43bf-9ebf-4e7030cd4705" providerId="ADAL" clId="{D929998D-F53E-4D30-AA85-F5C0983236CE}" dt="2025-02-04T11:12:26.886" v="866" actId="20577"/>
          <ac:spMkLst>
            <pc:docMk/>
            <pc:sldMk cId="278733738" sldId="415"/>
            <ac:spMk id="33" creationId="{13BD3332-9484-21CC-E8AF-3C5EAB9A86B7}"/>
          </ac:spMkLst>
        </pc:spChg>
        <pc:spChg chg="add mod">
          <ac:chgData name="Jelle van Barneveld" userId="bc7ecfdf-3719-43bf-9ebf-4e7030cd4705" providerId="ADAL" clId="{D929998D-F53E-4D30-AA85-F5C0983236CE}" dt="2025-02-04T11:13:22.034" v="870" actId="1076"/>
          <ac:spMkLst>
            <pc:docMk/>
            <pc:sldMk cId="278733738" sldId="415"/>
            <ac:spMk id="35" creationId="{5C893CDB-2B57-86FC-C0A0-F61852743AEA}"/>
          </ac:spMkLst>
        </pc:spChg>
        <pc:spChg chg="add mod">
          <ac:chgData name="Jelle van Barneveld" userId="bc7ecfdf-3719-43bf-9ebf-4e7030cd4705" providerId="ADAL" clId="{D929998D-F53E-4D30-AA85-F5C0983236CE}" dt="2025-02-04T11:14:30.653" v="969" actId="1076"/>
          <ac:spMkLst>
            <pc:docMk/>
            <pc:sldMk cId="278733738" sldId="415"/>
            <ac:spMk id="36" creationId="{07A2F9CD-11D1-D9C4-4F6D-EAB608119E3B}"/>
          </ac:spMkLst>
        </pc:spChg>
        <pc:cxnChg chg="add mod">
          <ac:chgData name="Jelle van Barneveld" userId="bc7ecfdf-3719-43bf-9ebf-4e7030cd4705" providerId="ADAL" clId="{D929998D-F53E-4D30-AA85-F5C0983236CE}" dt="2025-02-04T11:06:58.404" v="654" actId="1076"/>
          <ac:cxnSpMkLst>
            <pc:docMk/>
            <pc:sldMk cId="278733738" sldId="415"/>
            <ac:cxnSpMk id="2" creationId="{AEB55FC3-1772-5736-4442-084F4DF37CE3}"/>
          </ac:cxnSpMkLst>
        </pc:cxnChg>
        <pc:cxnChg chg="add mod">
          <ac:chgData name="Jelle van Barneveld" userId="bc7ecfdf-3719-43bf-9ebf-4e7030cd4705" providerId="ADAL" clId="{D929998D-F53E-4D30-AA85-F5C0983236CE}" dt="2025-02-04T11:07:22.445" v="691" actId="1076"/>
          <ac:cxnSpMkLst>
            <pc:docMk/>
            <pc:sldMk cId="278733738" sldId="415"/>
            <ac:cxnSpMk id="12" creationId="{A998A55E-9739-D199-C715-8D854DFA535F}"/>
          </ac:cxnSpMkLst>
        </pc:cxnChg>
        <pc:cxnChg chg="add mod">
          <ac:chgData name="Jelle van Barneveld" userId="bc7ecfdf-3719-43bf-9ebf-4e7030cd4705" providerId="ADAL" clId="{D929998D-F53E-4D30-AA85-F5C0983236CE}" dt="2025-02-04T11:09:16.486" v="739" actId="14100"/>
          <ac:cxnSpMkLst>
            <pc:docMk/>
            <pc:sldMk cId="278733738" sldId="415"/>
            <ac:cxnSpMk id="19" creationId="{62356C52-35DB-BC03-A0A9-F9B66F2A026F}"/>
          </ac:cxnSpMkLst>
        </pc:cxnChg>
        <pc:cxnChg chg="add mod">
          <ac:chgData name="Jelle van Barneveld" userId="bc7ecfdf-3719-43bf-9ebf-4e7030cd4705" providerId="ADAL" clId="{D929998D-F53E-4D30-AA85-F5C0983236CE}" dt="2025-02-04T11:09:48.210" v="745" actId="1076"/>
          <ac:cxnSpMkLst>
            <pc:docMk/>
            <pc:sldMk cId="278733738" sldId="415"/>
            <ac:cxnSpMk id="22" creationId="{E71582AA-293A-DEC5-E10E-BAE0C729126F}"/>
          </ac:cxnSpMkLst>
        </pc:cxnChg>
        <pc:cxnChg chg="add mod">
          <ac:chgData name="Jelle van Barneveld" userId="bc7ecfdf-3719-43bf-9ebf-4e7030cd4705" providerId="ADAL" clId="{D929998D-F53E-4D30-AA85-F5C0983236CE}" dt="2025-02-04T11:11:57.231" v="826" actId="14100"/>
          <ac:cxnSpMkLst>
            <pc:docMk/>
            <pc:sldMk cId="278733738" sldId="415"/>
            <ac:cxnSpMk id="28" creationId="{62B55916-3739-3E7C-AFF3-68981C0F3265}"/>
          </ac:cxnSpMkLst>
        </pc:cxnChg>
        <pc:cxnChg chg="add mod">
          <ac:chgData name="Jelle van Barneveld" userId="bc7ecfdf-3719-43bf-9ebf-4e7030cd4705" providerId="ADAL" clId="{D929998D-F53E-4D30-AA85-F5C0983236CE}" dt="2025-02-04T11:12:20.150" v="853" actId="14100"/>
          <ac:cxnSpMkLst>
            <pc:docMk/>
            <pc:sldMk cId="278733738" sldId="415"/>
            <ac:cxnSpMk id="31" creationId="{6F6166F7-C95E-084E-A478-1D7C281B421F}"/>
          </ac:cxnSpMkLst>
        </pc:cxnChg>
      </pc:sldChg>
      <pc:sldChg chg="del">
        <pc:chgData name="Jelle van Barneveld" userId="bc7ecfdf-3719-43bf-9ebf-4e7030cd4705" providerId="ADAL" clId="{D929998D-F53E-4D30-AA85-F5C0983236CE}" dt="2025-02-04T14:22:47.511" v="2597" actId="47"/>
        <pc:sldMkLst>
          <pc:docMk/>
          <pc:sldMk cId="171698438" sldId="417"/>
        </pc:sldMkLst>
      </pc:sldChg>
      <pc:sldChg chg="addSp delSp modSp mod ord addAnim delAnim modAnim">
        <pc:chgData name="Jelle van Barneveld" userId="bc7ecfdf-3719-43bf-9ebf-4e7030cd4705" providerId="ADAL" clId="{D929998D-F53E-4D30-AA85-F5C0983236CE}" dt="2025-02-04T11:37:15.615" v="1435"/>
        <pc:sldMkLst>
          <pc:docMk/>
          <pc:sldMk cId="3981072305" sldId="418"/>
        </pc:sldMkLst>
        <pc:spChg chg="mod">
          <ac:chgData name="Jelle van Barneveld" userId="bc7ecfdf-3719-43bf-9ebf-4e7030cd4705" providerId="ADAL" clId="{D929998D-F53E-4D30-AA85-F5C0983236CE}" dt="2025-02-04T11:25:45.500" v="1002" actId="20577"/>
          <ac:spMkLst>
            <pc:docMk/>
            <pc:sldMk cId="3981072305" sldId="418"/>
            <ac:spMk id="2" creationId="{BB51E386-430A-C608-BB38-385B63F41226}"/>
          </ac:spMkLst>
        </pc:spChg>
        <pc:spChg chg="add mod">
          <ac:chgData name="Jelle van Barneveld" userId="bc7ecfdf-3719-43bf-9ebf-4e7030cd4705" providerId="ADAL" clId="{D929998D-F53E-4D30-AA85-F5C0983236CE}" dt="2025-02-04T11:31:37.751" v="1421" actId="1076"/>
          <ac:spMkLst>
            <pc:docMk/>
            <pc:sldMk cId="3981072305" sldId="418"/>
            <ac:spMk id="3" creationId="{7DA9B411-4010-7682-69D6-2ED058ABCE39}"/>
          </ac:spMkLst>
        </pc:spChg>
        <pc:spChg chg="mod">
          <ac:chgData name="Jelle van Barneveld" userId="bc7ecfdf-3719-43bf-9ebf-4e7030cd4705" providerId="ADAL" clId="{D929998D-F53E-4D30-AA85-F5C0983236CE}" dt="2025-02-04T11:26:47.433" v="1020" actId="1076"/>
          <ac:spMkLst>
            <pc:docMk/>
            <pc:sldMk cId="3981072305" sldId="418"/>
            <ac:spMk id="5" creationId="{9434608C-59A0-633D-3883-4A461BF308A2}"/>
          </ac:spMkLst>
        </pc:spChg>
        <pc:spChg chg="add mod">
          <ac:chgData name="Jelle van Barneveld" userId="bc7ecfdf-3719-43bf-9ebf-4e7030cd4705" providerId="ADAL" clId="{D929998D-F53E-4D30-AA85-F5C0983236CE}" dt="2025-02-04T11:31:34.138" v="1420" actId="1076"/>
          <ac:spMkLst>
            <pc:docMk/>
            <pc:sldMk cId="3981072305" sldId="418"/>
            <ac:spMk id="9" creationId="{AE41CD86-5EF6-CFD5-612C-EE557762264F}"/>
          </ac:spMkLst>
        </pc:spChg>
        <pc:spChg chg="add del">
          <ac:chgData name="Jelle van Barneveld" userId="bc7ecfdf-3719-43bf-9ebf-4e7030cd4705" providerId="ADAL" clId="{D929998D-F53E-4D30-AA85-F5C0983236CE}" dt="2025-02-04T11:26:27.320" v="1013" actId="478"/>
          <ac:spMkLst>
            <pc:docMk/>
            <pc:sldMk cId="3981072305" sldId="418"/>
            <ac:spMk id="12" creationId="{A110DCC6-F85D-79A5-7549-B19A2692998E}"/>
          </ac:spMkLst>
        </pc:spChg>
        <pc:spChg chg="add del">
          <ac:chgData name="Jelle van Barneveld" userId="bc7ecfdf-3719-43bf-9ebf-4e7030cd4705" providerId="ADAL" clId="{D929998D-F53E-4D30-AA85-F5C0983236CE}" dt="2025-02-04T11:26:27.861" v="1015" actId="478"/>
          <ac:spMkLst>
            <pc:docMk/>
            <pc:sldMk cId="3981072305" sldId="418"/>
            <ac:spMk id="13" creationId="{2C2411CD-6CAA-5CBF-C943-DC4B612C3A11}"/>
          </ac:spMkLst>
        </pc:spChg>
        <pc:spChg chg="add del">
          <ac:chgData name="Jelle van Barneveld" userId="bc7ecfdf-3719-43bf-9ebf-4e7030cd4705" providerId="ADAL" clId="{D929998D-F53E-4D30-AA85-F5C0983236CE}" dt="2025-02-04T11:26:27.320" v="1013" actId="478"/>
          <ac:spMkLst>
            <pc:docMk/>
            <pc:sldMk cId="3981072305" sldId="418"/>
            <ac:spMk id="17" creationId="{39E8902E-5611-AA88-29BC-94A4959C0EA5}"/>
          </ac:spMkLst>
        </pc:spChg>
        <pc:spChg chg="add del">
          <ac:chgData name="Jelle van Barneveld" userId="bc7ecfdf-3719-43bf-9ebf-4e7030cd4705" providerId="ADAL" clId="{D929998D-F53E-4D30-AA85-F5C0983236CE}" dt="2025-02-04T11:26:27.320" v="1013" actId="478"/>
          <ac:spMkLst>
            <pc:docMk/>
            <pc:sldMk cId="3981072305" sldId="418"/>
            <ac:spMk id="23" creationId="{AB27BB16-1A64-956C-610B-16C9025873BE}"/>
          </ac:spMkLst>
        </pc:spChg>
        <pc:spChg chg="mod">
          <ac:chgData name="Jelle van Barneveld" userId="bc7ecfdf-3719-43bf-9ebf-4e7030cd4705" providerId="ADAL" clId="{D929998D-F53E-4D30-AA85-F5C0983236CE}" dt="2025-02-04T11:27:41.730" v="1032" actId="1076"/>
          <ac:spMkLst>
            <pc:docMk/>
            <pc:sldMk cId="3981072305" sldId="418"/>
            <ac:spMk id="32" creationId="{82188B36-C093-C54F-8487-9F03EB3F00CB}"/>
          </ac:spMkLst>
        </pc:spChg>
        <pc:picChg chg="add del">
          <ac:chgData name="Jelle van Barneveld" userId="bc7ecfdf-3719-43bf-9ebf-4e7030cd4705" providerId="ADAL" clId="{D929998D-F53E-4D30-AA85-F5C0983236CE}" dt="2025-02-04T11:26:27.320" v="1013" actId="478"/>
          <ac:picMkLst>
            <pc:docMk/>
            <pc:sldMk cId="3981072305" sldId="418"/>
            <ac:picMk id="4" creationId="{B55582E9-B2B9-E99C-5D0D-C46DCC6A3D9B}"/>
          </ac:picMkLst>
        </pc:picChg>
        <pc:picChg chg="add del">
          <ac:chgData name="Jelle van Barneveld" userId="bc7ecfdf-3719-43bf-9ebf-4e7030cd4705" providerId="ADAL" clId="{D929998D-F53E-4D30-AA85-F5C0983236CE}" dt="2025-02-04T11:26:27.320" v="1013" actId="478"/>
          <ac:picMkLst>
            <pc:docMk/>
            <pc:sldMk cId="3981072305" sldId="418"/>
            <ac:picMk id="22" creationId="{3D24DC75-D698-8466-FE5A-116D96D2A577}"/>
          </ac:picMkLst>
        </pc:picChg>
        <pc:picChg chg="mod">
          <ac:chgData name="Jelle van Barneveld" userId="bc7ecfdf-3719-43bf-9ebf-4e7030cd4705" providerId="ADAL" clId="{D929998D-F53E-4D30-AA85-F5C0983236CE}" dt="2025-02-04T11:27:37.448" v="1031" actId="14100"/>
          <ac:picMkLst>
            <pc:docMk/>
            <pc:sldMk cId="3981072305" sldId="418"/>
            <ac:picMk id="25" creationId="{83B6EE75-62FF-470F-C8F5-4B67EE940913}"/>
          </ac:picMkLst>
        </pc:picChg>
        <pc:picChg chg="mod">
          <ac:chgData name="Jelle van Barneveld" userId="bc7ecfdf-3719-43bf-9ebf-4e7030cd4705" providerId="ADAL" clId="{D929998D-F53E-4D30-AA85-F5C0983236CE}" dt="2025-02-04T11:27:46.081" v="1033" actId="1076"/>
          <ac:picMkLst>
            <pc:docMk/>
            <pc:sldMk cId="3981072305" sldId="418"/>
            <ac:picMk id="31" creationId="{819C6102-66C6-91E0-B3B2-E74C51775966}"/>
          </ac:picMkLst>
        </pc:picChg>
        <pc:cxnChg chg="add del">
          <ac:chgData name="Jelle van Barneveld" userId="bc7ecfdf-3719-43bf-9ebf-4e7030cd4705" providerId="ADAL" clId="{D929998D-F53E-4D30-AA85-F5C0983236CE}" dt="2025-02-04T11:26:27.814" v="1014" actId="478"/>
          <ac:cxnSpMkLst>
            <pc:docMk/>
            <pc:sldMk cId="3981072305" sldId="418"/>
            <ac:cxnSpMk id="6" creationId="{F963B001-E21C-FA42-12BA-DFE1309D2CC8}"/>
          </ac:cxnSpMkLst>
        </pc:cxnChg>
        <pc:cxnChg chg="mod">
          <ac:chgData name="Jelle van Barneveld" userId="bc7ecfdf-3719-43bf-9ebf-4e7030cd4705" providerId="ADAL" clId="{D929998D-F53E-4D30-AA85-F5C0983236CE}" dt="2025-02-04T11:27:50.214" v="1034" actId="14100"/>
          <ac:cxnSpMkLst>
            <pc:docMk/>
            <pc:sldMk cId="3981072305" sldId="418"/>
            <ac:cxnSpMk id="34" creationId="{37DD37A8-213B-717A-8ECE-A20ADAFCFCE4}"/>
          </ac:cxnSpMkLst>
        </pc:cxnChg>
      </pc:sldChg>
      <pc:sldChg chg="del">
        <pc:chgData name="Jelle van Barneveld" userId="bc7ecfdf-3719-43bf-9ebf-4e7030cd4705" providerId="ADAL" clId="{D929998D-F53E-4D30-AA85-F5C0983236CE}" dt="2025-02-04T14:22:48.109" v="2598" actId="47"/>
        <pc:sldMkLst>
          <pc:docMk/>
          <pc:sldMk cId="3025579591" sldId="420"/>
        </pc:sldMkLst>
      </pc:sldChg>
      <pc:sldChg chg="add del">
        <pc:chgData name="Jelle van Barneveld" userId="bc7ecfdf-3719-43bf-9ebf-4e7030cd4705" providerId="ADAL" clId="{D929998D-F53E-4D30-AA85-F5C0983236CE}" dt="2025-02-04T14:24:53.301" v="2617" actId="47"/>
        <pc:sldMkLst>
          <pc:docMk/>
          <pc:sldMk cId="669680558" sldId="422"/>
        </pc:sldMkLst>
      </pc:sldChg>
      <pc:sldChg chg="del">
        <pc:chgData name="Jelle van Barneveld" userId="bc7ecfdf-3719-43bf-9ebf-4e7030cd4705" providerId="ADAL" clId="{D929998D-F53E-4D30-AA85-F5C0983236CE}" dt="2025-02-04T14:29:39.105" v="2734" actId="47"/>
        <pc:sldMkLst>
          <pc:docMk/>
          <pc:sldMk cId="296392030" sldId="423"/>
        </pc:sldMkLst>
      </pc:sldChg>
      <pc:sldChg chg="addSp delSp modSp mod addAnim delAnim modAnim">
        <pc:chgData name="Jelle van Barneveld" userId="bc7ecfdf-3719-43bf-9ebf-4e7030cd4705" providerId="ADAL" clId="{D929998D-F53E-4D30-AA85-F5C0983236CE}" dt="2025-02-04T10:59:18.456" v="379" actId="207"/>
        <pc:sldMkLst>
          <pc:docMk/>
          <pc:sldMk cId="3317727860" sldId="424"/>
        </pc:sldMkLst>
        <pc:spChg chg="mod">
          <ac:chgData name="Jelle van Barneveld" userId="bc7ecfdf-3719-43bf-9ebf-4e7030cd4705" providerId="ADAL" clId="{D929998D-F53E-4D30-AA85-F5C0983236CE}" dt="2025-02-04T10:56:12.827" v="118" actId="20577"/>
          <ac:spMkLst>
            <pc:docMk/>
            <pc:sldMk cId="3317727860" sldId="424"/>
            <ac:spMk id="2" creationId="{A6C17733-86D5-32B9-CE14-A41A5BD7A674}"/>
          </ac:spMkLst>
        </pc:spChg>
        <pc:spChg chg="add del mod">
          <ac:chgData name="Jelle van Barneveld" userId="bc7ecfdf-3719-43bf-9ebf-4e7030cd4705" providerId="ADAL" clId="{D929998D-F53E-4D30-AA85-F5C0983236CE}" dt="2025-02-04T10:58:41.725" v="289" actId="1076"/>
          <ac:spMkLst>
            <pc:docMk/>
            <pc:sldMk cId="3317727860" sldId="424"/>
            <ac:spMk id="10" creationId="{4D6B609E-E84B-0418-B7CE-3D47F2C5F8FC}"/>
          </ac:spMkLst>
        </pc:spChg>
        <pc:spChg chg="del mod">
          <ac:chgData name="Jelle van Barneveld" userId="bc7ecfdf-3719-43bf-9ebf-4e7030cd4705" providerId="ADAL" clId="{D929998D-F53E-4D30-AA85-F5C0983236CE}" dt="2025-02-04T10:57:20.331" v="256" actId="478"/>
          <ac:spMkLst>
            <pc:docMk/>
            <pc:sldMk cId="3317727860" sldId="424"/>
            <ac:spMk id="11" creationId="{3E8A9CFD-63D8-F4BC-419B-7664D19B2C8A}"/>
          </ac:spMkLst>
        </pc:spChg>
        <pc:spChg chg="add del mod">
          <ac:chgData name="Jelle van Barneveld" userId="bc7ecfdf-3719-43bf-9ebf-4e7030cd4705" providerId="ADAL" clId="{D929998D-F53E-4D30-AA85-F5C0983236CE}" dt="2025-02-04T10:57:18.298" v="255" actId="478"/>
          <ac:spMkLst>
            <pc:docMk/>
            <pc:sldMk cId="3317727860" sldId="424"/>
            <ac:spMk id="12" creationId="{236937B1-8802-D168-DD87-5294B72B7DC7}"/>
          </ac:spMkLst>
        </pc:spChg>
        <pc:spChg chg="del">
          <ac:chgData name="Jelle van Barneveld" userId="bc7ecfdf-3719-43bf-9ebf-4e7030cd4705" providerId="ADAL" clId="{D929998D-F53E-4D30-AA85-F5C0983236CE}" dt="2025-02-04T10:57:18.298" v="255" actId="478"/>
          <ac:spMkLst>
            <pc:docMk/>
            <pc:sldMk cId="3317727860" sldId="424"/>
            <ac:spMk id="13" creationId="{BED83A6B-5E10-8896-2EED-C6CEAB07A275}"/>
          </ac:spMkLst>
        </pc:spChg>
        <pc:spChg chg="add mod">
          <ac:chgData name="Jelle van Barneveld" userId="bc7ecfdf-3719-43bf-9ebf-4e7030cd4705" providerId="ADAL" clId="{D929998D-F53E-4D30-AA85-F5C0983236CE}" dt="2025-02-04T10:59:18.456" v="379" actId="207"/>
          <ac:spMkLst>
            <pc:docMk/>
            <pc:sldMk cId="3317727860" sldId="424"/>
            <ac:spMk id="14" creationId="{39F28E77-5E85-9960-D75E-9D95E8B5DA1B}"/>
          </ac:spMkLst>
        </pc:spChg>
        <pc:picChg chg="add del">
          <ac:chgData name="Jelle van Barneveld" userId="bc7ecfdf-3719-43bf-9ebf-4e7030cd4705" providerId="ADAL" clId="{D929998D-F53E-4D30-AA85-F5C0983236CE}" dt="2025-02-04T10:57:10.094" v="252" actId="22"/>
          <ac:picMkLst>
            <pc:docMk/>
            <pc:sldMk cId="3317727860" sldId="424"/>
            <ac:picMk id="4" creationId="{0289DBD5-B32B-DD15-5662-18262C7BE111}"/>
          </ac:picMkLst>
        </pc:picChg>
        <pc:picChg chg="add mod ord">
          <ac:chgData name="Jelle van Barneveld" userId="bc7ecfdf-3719-43bf-9ebf-4e7030cd4705" providerId="ADAL" clId="{D929998D-F53E-4D30-AA85-F5C0983236CE}" dt="2025-02-04T10:58:35.567" v="287" actId="14100"/>
          <ac:picMkLst>
            <pc:docMk/>
            <pc:sldMk cId="3317727860" sldId="424"/>
            <ac:picMk id="8" creationId="{B991BBA0-EE41-742D-4B1A-0E8BD3917443}"/>
          </ac:picMkLst>
        </pc:picChg>
        <pc:picChg chg="add del mod">
          <ac:chgData name="Jelle van Barneveld" userId="bc7ecfdf-3719-43bf-9ebf-4e7030cd4705" providerId="ADAL" clId="{D929998D-F53E-4D30-AA85-F5C0983236CE}" dt="2025-02-04T10:58:38.818" v="288" actId="1076"/>
          <ac:picMkLst>
            <pc:docMk/>
            <pc:sldMk cId="3317727860" sldId="424"/>
            <ac:picMk id="9" creationId="{A21F6816-663E-9ECB-8265-BA301CA302F5}"/>
          </ac:picMkLst>
        </pc:picChg>
        <pc:picChg chg="del">
          <ac:chgData name="Jelle van Barneveld" userId="bc7ecfdf-3719-43bf-9ebf-4e7030cd4705" providerId="ADAL" clId="{D929998D-F53E-4D30-AA85-F5C0983236CE}" dt="2025-02-04T10:57:18.298" v="255" actId="478"/>
          <ac:picMkLst>
            <pc:docMk/>
            <pc:sldMk cId="3317727860" sldId="424"/>
            <ac:picMk id="1028" creationId="{500EB2C6-DBB1-62AA-FB5B-F582B0EB2E7D}"/>
          </ac:picMkLst>
        </pc:picChg>
        <pc:cxnChg chg="del">
          <ac:chgData name="Jelle van Barneveld" userId="bc7ecfdf-3719-43bf-9ebf-4e7030cd4705" providerId="ADAL" clId="{D929998D-F53E-4D30-AA85-F5C0983236CE}" dt="2025-02-04T10:57:18.298" v="255" actId="478"/>
          <ac:cxnSpMkLst>
            <pc:docMk/>
            <pc:sldMk cId="3317727860" sldId="424"/>
            <ac:cxnSpMk id="6" creationId="{123D8075-EE90-A637-B7F1-E4E059EBC395}"/>
          </ac:cxnSpMkLst>
        </pc:cxnChg>
      </pc:sldChg>
      <pc:sldChg chg="del ord">
        <pc:chgData name="Jelle van Barneveld" userId="bc7ecfdf-3719-43bf-9ebf-4e7030cd4705" providerId="ADAL" clId="{D929998D-F53E-4D30-AA85-F5C0983236CE}" dt="2025-02-04T13:02:57.176" v="2596" actId="47"/>
        <pc:sldMkLst>
          <pc:docMk/>
          <pc:sldMk cId="887445253" sldId="425"/>
        </pc:sldMkLst>
      </pc:sldChg>
      <pc:sldChg chg="modSp">
        <pc:chgData name="Jelle van Barneveld" userId="bc7ecfdf-3719-43bf-9ebf-4e7030cd4705" providerId="ADAL" clId="{D929998D-F53E-4D30-AA85-F5C0983236CE}" dt="2025-02-04T14:23:05.327" v="2616" actId="20577"/>
        <pc:sldMkLst>
          <pc:docMk/>
          <pc:sldMk cId="2982014210" sldId="426"/>
        </pc:sldMkLst>
        <pc:spChg chg="mod">
          <ac:chgData name="Jelle van Barneveld" userId="bc7ecfdf-3719-43bf-9ebf-4e7030cd4705" providerId="ADAL" clId="{D929998D-F53E-4D30-AA85-F5C0983236CE}" dt="2025-02-04T14:23:05.327" v="2616" actId="20577"/>
          <ac:spMkLst>
            <pc:docMk/>
            <pc:sldMk cId="2982014210" sldId="426"/>
            <ac:spMk id="11" creationId="{3D885305-0B00-166F-5D4D-A921507CA0B0}"/>
          </ac:spMkLst>
        </pc:spChg>
      </pc:sldChg>
      <pc:sldChg chg="addSp delSp modSp add mod ord delAnim modAnim">
        <pc:chgData name="Jelle van Barneveld" userId="bc7ecfdf-3719-43bf-9ebf-4e7030cd4705" providerId="ADAL" clId="{D929998D-F53E-4D30-AA85-F5C0983236CE}" dt="2025-02-04T11:43:56.793" v="2037"/>
        <pc:sldMkLst>
          <pc:docMk/>
          <pc:sldMk cId="426592752" sldId="427"/>
        </pc:sldMkLst>
        <pc:spChg chg="add del mod">
          <ac:chgData name="Jelle van Barneveld" userId="bc7ecfdf-3719-43bf-9ebf-4e7030cd4705" providerId="ADAL" clId="{D929998D-F53E-4D30-AA85-F5C0983236CE}" dt="2025-02-04T11:37:50.595" v="1517" actId="20577"/>
          <ac:spMkLst>
            <pc:docMk/>
            <pc:sldMk cId="426592752" sldId="427"/>
            <ac:spMk id="2" creationId="{774D35D6-30E8-B403-996A-663F8640A8CE}"/>
          </ac:spMkLst>
        </pc:spChg>
        <pc:spChg chg="del">
          <ac:chgData name="Jelle van Barneveld" userId="bc7ecfdf-3719-43bf-9ebf-4e7030cd4705" providerId="ADAL" clId="{D929998D-F53E-4D30-AA85-F5C0983236CE}" dt="2025-02-04T11:36:52.560" v="1429" actId="478"/>
          <ac:spMkLst>
            <pc:docMk/>
            <pc:sldMk cId="426592752" sldId="427"/>
            <ac:spMk id="10" creationId="{B9219F7E-87C7-1D0F-F300-2C819DE0AEE1}"/>
          </ac:spMkLst>
        </pc:spChg>
        <pc:spChg chg="add mod">
          <ac:chgData name="Jelle van Barneveld" userId="bc7ecfdf-3719-43bf-9ebf-4e7030cd4705" providerId="ADAL" clId="{D929998D-F53E-4D30-AA85-F5C0983236CE}" dt="2025-02-04T11:42:41.106" v="1973" actId="1076"/>
          <ac:spMkLst>
            <pc:docMk/>
            <pc:sldMk cId="426592752" sldId="427"/>
            <ac:spMk id="11" creationId="{021C6A19-567F-F9BF-3AAA-022B49F688AC}"/>
          </ac:spMkLst>
        </pc:spChg>
        <pc:spChg chg="add mod">
          <ac:chgData name="Jelle van Barneveld" userId="bc7ecfdf-3719-43bf-9ebf-4e7030cd4705" providerId="ADAL" clId="{D929998D-F53E-4D30-AA85-F5C0983236CE}" dt="2025-02-04T11:42:59.900" v="2018" actId="1076"/>
          <ac:spMkLst>
            <pc:docMk/>
            <pc:sldMk cId="426592752" sldId="427"/>
            <ac:spMk id="12" creationId="{12E6A152-1216-87A6-EBE1-FD0546F81FFB}"/>
          </ac:spMkLst>
        </pc:spChg>
        <pc:spChg chg="add mod">
          <ac:chgData name="Jelle van Barneveld" userId="bc7ecfdf-3719-43bf-9ebf-4e7030cd4705" providerId="ADAL" clId="{D929998D-F53E-4D30-AA85-F5C0983236CE}" dt="2025-02-04T11:42:28.059" v="1953" actId="20577"/>
          <ac:spMkLst>
            <pc:docMk/>
            <pc:sldMk cId="426592752" sldId="427"/>
            <ac:spMk id="13" creationId="{C9489C00-6D3F-FECD-1C7B-C8D2D54973BC}"/>
          </ac:spMkLst>
        </pc:spChg>
        <pc:spChg chg="del">
          <ac:chgData name="Jelle van Barneveld" userId="bc7ecfdf-3719-43bf-9ebf-4e7030cd4705" providerId="ADAL" clId="{D929998D-F53E-4D30-AA85-F5C0983236CE}" dt="2025-02-04T11:36:52.560" v="1429" actId="478"/>
          <ac:spMkLst>
            <pc:docMk/>
            <pc:sldMk cId="426592752" sldId="427"/>
            <ac:spMk id="14" creationId="{53EAAEC0-AD01-F0CD-D7A0-15819E299DB9}"/>
          </ac:spMkLst>
        </pc:spChg>
        <pc:spChg chg="add mod">
          <ac:chgData name="Jelle van Barneveld" userId="bc7ecfdf-3719-43bf-9ebf-4e7030cd4705" providerId="ADAL" clId="{D929998D-F53E-4D30-AA85-F5C0983236CE}" dt="2025-02-04T11:43:39.178" v="2034" actId="1076"/>
          <ac:spMkLst>
            <pc:docMk/>
            <pc:sldMk cId="426592752" sldId="427"/>
            <ac:spMk id="15" creationId="{C37FDFB1-9048-7418-81A5-36DEB31093A2}"/>
          </ac:spMkLst>
        </pc:spChg>
        <pc:picChg chg="add mod">
          <ac:chgData name="Jelle van Barneveld" userId="bc7ecfdf-3719-43bf-9ebf-4e7030cd4705" providerId="ADAL" clId="{D929998D-F53E-4D30-AA85-F5C0983236CE}" dt="2025-02-04T11:42:56.776" v="2017" actId="1076"/>
          <ac:picMkLst>
            <pc:docMk/>
            <pc:sldMk cId="426592752" sldId="427"/>
            <ac:picMk id="4" creationId="{FD9B80B5-7C45-1EBF-8AFE-425C83BEA252}"/>
          </ac:picMkLst>
        </pc:picChg>
        <pc:picChg chg="add mod">
          <ac:chgData name="Jelle van Barneveld" userId="bc7ecfdf-3719-43bf-9ebf-4e7030cd4705" providerId="ADAL" clId="{D929998D-F53E-4D30-AA85-F5C0983236CE}" dt="2025-02-04T11:39:58.713" v="1529" actId="1076"/>
          <ac:picMkLst>
            <pc:docMk/>
            <pc:sldMk cId="426592752" sldId="427"/>
            <ac:picMk id="6" creationId="{CE5AB067-7BE1-FC26-3D95-0D32DA3968F1}"/>
          </ac:picMkLst>
        </pc:picChg>
        <pc:picChg chg="del">
          <ac:chgData name="Jelle van Barneveld" userId="bc7ecfdf-3719-43bf-9ebf-4e7030cd4705" providerId="ADAL" clId="{D929998D-F53E-4D30-AA85-F5C0983236CE}" dt="2025-02-04T11:38:42.584" v="1519" actId="478"/>
          <ac:picMkLst>
            <pc:docMk/>
            <pc:sldMk cId="426592752" sldId="427"/>
            <ac:picMk id="8" creationId="{DF3C1801-1FA1-1E04-BE19-1ECA6C9F127B}"/>
          </ac:picMkLst>
        </pc:picChg>
        <pc:picChg chg="del">
          <ac:chgData name="Jelle van Barneveld" userId="bc7ecfdf-3719-43bf-9ebf-4e7030cd4705" providerId="ADAL" clId="{D929998D-F53E-4D30-AA85-F5C0983236CE}" dt="2025-02-04T11:36:52.560" v="1429" actId="478"/>
          <ac:picMkLst>
            <pc:docMk/>
            <pc:sldMk cId="426592752" sldId="427"/>
            <ac:picMk id="9" creationId="{5CAF6C08-70EE-861F-2CF7-C02318BB7E79}"/>
          </ac:picMkLst>
        </pc:picChg>
      </pc:sldChg>
      <pc:sldChg chg="addSp delSp modSp add mod delAnim modAnim">
        <pc:chgData name="Jelle van Barneveld" userId="bc7ecfdf-3719-43bf-9ebf-4e7030cd4705" providerId="ADAL" clId="{D929998D-F53E-4D30-AA85-F5C0983236CE}" dt="2025-02-04T12:06:34.040" v="2595"/>
        <pc:sldMkLst>
          <pc:docMk/>
          <pc:sldMk cId="1672241784" sldId="428"/>
        </pc:sldMkLst>
        <pc:spChg chg="mod">
          <ac:chgData name="Jelle van Barneveld" userId="bc7ecfdf-3719-43bf-9ebf-4e7030cd4705" providerId="ADAL" clId="{D929998D-F53E-4D30-AA85-F5C0983236CE}" dt="2025-02-04T11:52:06.678" v="2065" actId="20577"/>
          <ac:spMkLst>
            <pc:docMk/>
            <pc:sldMk cId="1672241784" sldId="428"/>
            <ac:spMk id="2" creationId="{22536430-D316-D90D-C42C-0898993C57BC}"/>
          </ac:spMkLst>
        </pc:spChg>
        <pc:spChg chg="add mod">
          <ac:chgData name="Jelle van Barneveld" userId="bc7ecfdf-3719-43bf-9ebf-4e7030cd4705" providerId="ADAL" clId="{D929998D-F53E-4D30-AA85-F5C0983236CE}" dt="2025-02-04T12:05:14.095" v="2517" actId="20577"/>
          <ac:spMkLst>
            <pc:docMk/>
            <pc:sldMk cId="1672241784" sldId="428"/>
            <ac:spMk id="9" creationId="{6A87AECA-EE4E-BCB2-DDAD-5C8A9672A732}"/>
          </ac:spMkLst>
        </pc:spChg>
        <pc:spChg chg="add del mod">
          <ac:chgData name="Jelle van Barneveld" userId="bc7ecfdf-3719-43bf-9ebf-4e7030cd4705" providerId="ADAL" clId="{D929998D-F53E-4D30-AA85-F5C0983236CE}" dt="2025-02-04T11:55:35.469" v="2199" actId="478"/>
          <ac:spMkLst>
            <pc:docMk/>
            <pc:sldMk cId="1672241784" sldId="428"/>
            <ac:spMk id="10" creationId="{85F5F737-08B8-CAB2-26EB-07B9114CD11E}"/>
          </ac:spMkLst>
        </pc:spChg>
        <pc:spChg chg="del">
          <ac:chgData name="Jelle van Barneveld" userId="bc7ecfdf-3719-43bf-9ebf-4e7030cd4705" providerId="ADAL" clId="{D929998D-F53E-4D30-AA85-F5C0983236CE}" dt="2025-02-04T11:51:17.629" v="2054" actId="478"/>
          <ac:spMkLst>
            <pc:docMk/>
            <pc:sldMk cId="1672241784" sldId="428"/>
            <ac:spMk id="11" creationId="{5EA00034-8718-473A-B9CE-71D59CB2C704}"/>
          </ac:spMkLst>
        </pc:spChg>
        <pc:spChg chg="del">
          <ac:chgData name="Jelle van Barneveld" userId="bc7ecfdf-3719-43bf-9ebf-4e7030cd4705" providerId="ADAL" clId="{D929998D-F53E-4D30-AA85-F5C0983236CE}" dt="2025-02-04T11:51:17.629" v="2054" actId="478"/>
          <ac:spMkLst>
            <pc:docMk/>
            <pc:sldMk cId="1672241784" sldId="428"/>
            <ac:spMk id="12" creationId="{DF363277-F53C-858C-BE6B-E4A2082A0E42}"/>
          </ac:spMkLst>
        </pc:spChg>
        <pc:spChg chg="del mod">
          <ac:chgData name="Jelle van Barneveld" userId="bc7ecfdf-3719-43bf-9ebf-4e7030cd4705" providerId="ADAL" clId="{D929998D-F53E-4D30-AA85-F5C0983236CE}" dt="2025-02-04T11:52:03.419" v="2059" actId="478"/>
          <ac:spMkLst>
            <pc:docMk/>
            <pc:sldMk cId="1672241784" sldId="428"/>
            <ac:spMk id="13" creationId="{962C3AF7-903F-CE2F-6D13-97E4A9B67E9B}"/>
          </ac:spMkLst>
        </pc:spChg>
        <pc:spChg chg="add mod">
          <ac:chgData name="Jelle van Barneveld" userId="bc7ecfdf-3719-43bf-9ebf-4e7030cd4705" providerId="ADAL" clId="{D929998D-F53E-4D30-AA85-F5C0983236CE}" dt="2025-02-04T12:06:21.949" v="2592" actId="20577"/>
          <ac:spMkLst>
            <pc:docMk/>
            <pc:sldMk cId="1672241784" sldId="428"/>
            <ac:spMk id="14" creationId="{A8CE086B-5D35-854E-F8DC-79E63DF9BB81}"/>
          </ac:spMkLst>
        </pc:spChg>
        <pc:spChg chg="del">
          <ac:chgData name="Jelle van Barneveld" userId="bc7ecfdf-3719-43bf-9ebf-4e7030cd4705" providerId="ADAL" clId="{D929998D-F53E-4D30-AA85-F5C0983236CE}" dt="2025-02-04T11:51:17.629" v="2054" actId="478"/>
          <ac:spMkLst>
            <pc:docMk/>
            <pc:sldMk cId="1672241784" sldId="428"/>
            <ac:spMk id="15" creationId="{062164B5-7D3D-62D3-8FC6-5C94EC20086D}"/>
          </ac:spMkLst>
        </pc:spChg>
        <pc:picChg chg="del">
          <ac:chgData name="Jelle van Barneveld" userId="bc7ecfdf-3719-43bf-9ebf-4e7030cd4705" providerId="ADAL" clId="{D929998D-F53E-4D30-AA85-F5C0983236CE}" dt="2025-02-04T11:51:17.629" v="2054" actId="478"/>
          <ac:picMkLst>
            <pc:docMk/>
            <pc:sldMk cId="1672241784" sldId="428"/>
            <ac:picMk id="4" creationId="{897BFAEF-4FB6-9B0C-6EE5-C7EDAD2C4769}"/>
          </ac:picMkLst>
        </pc:picChg>
        <pc:picChg chg="add mod">
          <ac:chgData name="Jelle van Barneveld" userId="bc7ecfdf-3719-43bf-9ebf-4e7030cd4705" providerId="ADAL" clId="{D929998D-F53E-4D30-AA85-F5C0983236CE}" dt="2025-02-04T11:55:42.053" v="2200" actId="14100"/>
          <ac:picMkLst>
            <pc:docMk/>
            <pc:sldMk cId="1672241784" sldId="428"/>
            <ac:picMk id="5" creationId="{929621A0-D756-87A8-1A37-1096821A711B}"/>
          </ac:picMkLst>
        </pc:picChg>
        <pc:picChg chg="del">
          <ac:chgData name="Jelle van Barneveld" userId="bc7ecfdf-3719-43bf-9ebf-4e7030cd4705" providerId="ADAL" clId="{D929998D-F53E-4D30-AA85-F5C0983236CE}" dt="2025-02-04T11:51:17.629" v="2054" actId="478"/>
          <ac:picMkLst>
            <pc:docMk/>
            <pc:sldMk cId="1672241784" sldId="428"/>
            <ac:picMk id="6" creationId="{1A6C78E5-5548-6E8D-A980-B0EEE162FAAA}"/>
          </ac:picMkLst>
        </pc:picChg>
      </pc:sldChg>
    </pc:docChg>
  </pc:docChgLst>
  <pc:docChgLst>
    <pc:chgData name="Jelle van Barneveld" userId="bc7ecfdf-3719-43bf-9ebf-4e7030cd4705" providerId="ADAL" clId="{9A78370B-046B-49D9-A5FE-D4258C8F282B}"/>
    <pc:docChg chg="undo custSel addSld delSld modSld sldOrd">
      <pc:chgData name="Jelle van Barneveld" userId="bc7ecfdf-3719-43bf-9ebf-4e7030cd4705" providerId="ADAL" clId="{9A78370B-046B-49D9-A5FE-D4258C8F282B}" dt="2024-11-18T11:25:06.980" v="293" actId="478"/>
      <pc:docMkLst>
        <pc:docMk/>
      </pc:docMkLst>
      <pc:sldChg chg="del">
        <pc:chgData name="Jelle van Barneveld" userId="bc7ecfdf-3719-43bf-9ebf-4e7030cd4705" providerId="ADAL" clId="{9A78370B-046B-49D9-A5FE-D4258C8F282B}" dt="2024-11-18T10:24:03.954" v="49" actId="47"/>
        <pc:sldMkLst>
          <pc:docMk/>
          <pc:sldMk cId="1730801611" sldId="257"/>
        </pc:sldMkLst>
      </pc:sldChg>
      <pc:sldChg chg="del ord">
        <pc:chgData name="Jelle van Barneveld" userId="bc7ecfdf-3719-43bf-9ebf-4e7030cd4705" providerId="ADAL" clId="{9A78370B-046B-49D9-A5FE-D4258C8F282B}" dt="2024-11-18T10:22:56.491" v="4" actId="47"/>
        <pc:sldMkLst>
          <pc:docMk/>
          <pc:sldMk cId="386274684" sldId="258"/>
        </pc:sldMkLst>
      </pc:sldChg>
      <pc:sldChg chg="add del">
        <pc:chgData name="Jelle van Barneveld" userId="bc7ecfdf-3719-43bf-9ebf-4e7030cd4705" providerId="ADAL" clId="{9A78370B-046B-49D9-A5FE-D4258C8F282B}" dt="2024-11-18T10:25:52.524" v="65" actId="47"/>
        <pc:sldMkLst>
          <pc:docMk/>
          <pc:sldMk cId="2749361253" sldId="262"/>
        </pc:sldMkLst>
      </pc:sldChg>
      <pc:sldChg chg="delSp add del mod delAnim modAnim">
        <pc:chgData name="Jelle van Barneveld" userId="bc7ecfdf-3719-43bf-9ebf-4e7030cd4705" providerId="ADAL" clId="{9A78370B-046B-49D9-A5FE-D4258C8F282B}" dt="2024-11-18T10:30:00.581" v="87" actId="47"/>
        <pc:sldMkLst>
          <pc:docMk/>
          <pc:sldMk cId="1000649918" sldId="263"/>
        </pc:sldMkLst>
      </pc:sldChg>
      <pc:sldChg chg="add del">
        <pc:chgData name="Jelle van Barneveld" userId="bc7ecfdf-3719-43bf-9ebf-4e7030cd4705" providerId="ADAL" clId="{9A78370B-046B-49D9-A5FE-D4258C8F282B}" dt="2024-11-18T10:26:28.142" v="76" actId="47"/>
        <pc:sldMkLst>
          <pc:docMk/>
          <pc:sldMk cId="202912140" sldId="268"/>
        </pc:sldMkLst>
      </pc:sldChg>
      <pc:sldChg chg="modSp add del mod">
        <pc:chgData name="Jelle van Barneveld" userId="bc7ecfdf-3719-43bf-9ebf-4e7030cd4705" providerId="ADAL" clId="{9A78370B-046B-49D9-A5FE-D4258C8F282B}" dt="2024-11-18T11:24:15.317" v="237" actId="20577"/>
        <pc:sldMkLst>
          <pc:docMk/>
          <pc:sldMk cId="1171355929" sldId="271"/>
        </pc:sldMkLst>
      </pc:sldChg>
      <pc:sldChg chg="modSp add mod">
        <pc:chgData name="Jelle van Barneveld" userId="bc7ecfdf-3719-43bf-9ebf-4e7030cd4705" providerId="ADAL" clId="{9A78370B-046B-49D9-A5FE-D4258C8F282B}" dt="2024-11-18T10:30:27.861" v="95" actId="1076"/>
        <pc:sldMkLst>
          <pc:docMk/>
          <pc:sldMk cId="1818930533" sldId="279"/>
        </pc:sldMkLst>
      </pc:sldChg>
      <pc:sldChg chg="del">
        <pc:chgData name="Jelle van Barneveld" userId="bc7ecfdf-3719-43bf-9ebf-4e7030cd4705" providerId="ADAL" clId="{9A78370B-046B-49D9-A5FE-D4258C8F282B}" dt="2024-11-18T10:24:01.566" v="48" actId="47"/>
        <pc:sldMkLst>
          <pc:docMk/>
          <pc:sldMk cId="377259918" sldId="281"/>
        </pc:sldMkLst>
      </pc:sldChg>
      <pc:sldChg chg="modSp add mod ord">
        <pc:chgData name="Jelle van Barneveld" userId="bc7ecfdf-3719-43bf-9ebf-4e7030cd4705" providerId="ADAL" clId="{9A78370B-046B-49D9-A5FE-D4258C8F282B}" dt="2024-11-18T11:21:07.923" v="231" actId="20577"/>
        <pc:sldMkLst>
          <pc:docMk/>
          <pc:sldMk cId="2174453817" sldId="322"/>
        </pc:sldMkLst>
        <pc:spChg chg="mod">
          <ac:chgData name="Jelle van Barneveld" userId="bc7ecfdf-3719-43bf-9ebf-4e7030cd4705" providerId="ADAL" clId="{9A78370B-046B-49D9-A5FE-D4258C8F282B}" dt="2024-11-18T11:21:07.923" v="231" actId="20577"/>
          <ac:spMkLst>
            <pc:docMk/>
            <pc:sldMk cId="2174453817" sldId="322"/>
            <ac:spMk id="2" creationId="{1A6C467B-B497-92F3-0B00-0078322E16FA}"/>
          </ac:spMkLst>
        </pc:spChg>
      </pc:sldChg>
      <pc:sldChg chg="add del">
        <pc:chgData name="Jelle van Barneveld" userId="bc7ecfdf-3719-43bf-9ebf-4e7030cd4705" providerId="ADAL" clId="{9A78370B-046B-49D9-A5FE-D4258C8F282B}" dt="2024-11-18T10:25:42.012" v="64" actId="47"/>
        <pc:sldMkLst>
          <pc:docMk/>
          <pc:sldMk cId="3404768666" sldId="386"/>
        </pc:sldMkLst>
      </pc:sldChg>
      <pc:sldChg chg="add del">
        <pc:chgData name="Jelle van Barneveld" userId="bc7ecfdf-3719-43bf-9ebf-4e7030cd4705" providerId="ADAL" clId="{9A78370B-046B-49D9-A5FE-D4258C8F282B}" dt="2024-11-18T10:26:10.539" v="75" actId="47"/>
        <pc:sldMkLst>
          <pc:docMk/>
          <pc:sldMk cId="1462657418" sldId="387"/>
        </pc:sldMkLst>
      </pc:sldChg>
      <pc:sldChg chg="add">
        <pc:chgData name="Jelle van Barneveld" userId="bc7ecfdf-3719-43bf-9ebf-4e7030cd4705" providerId="ADAL" clId="{9A78370B-046B-49D9-A5FE-D4258C8F282B}" dt="2024-11-18T10:20:33.319" v="0"/>
        <pc:sldMkLst>
          <pc:docMk/>
          <pc:sldMk cId="55500396" sldId="388"/>
        </pc:sldMkLst>
      </pc:sldChg>
      <pc:sldChg chg="modSp mod">
        <pc:chgData name="Jelle van Barneveld" userId="bc7ecfdf-3719-43bf-9ebf-4e7030cd4705" providerId="ADAL" clId="{9A78370B-046B-49D9-A5FE-D4258C8F282B}" dt="2024-11-18T10:31:11.920" v="120" actId="20577"/>
        <pc:sldMkLst>
          <pc:docMk/>
          <pc:sldMk cId="1146135410" sldId="390"/>
        </pc:sldMkLst>
      </pc:sldChg>
      <pc:sldChg chg="add del">
        <pc:chgData name="Jelle van Barneveld" userId="bc7ecfdf-3719-43bf-9ebf-4e7030cd4705" providerId="ADAL" clId="{9A78370B-046B-49D9-A5FE-D4258C8F282B}" dt="2024-11-18T10:25:24.175" v="62" actId="47"/>
        <pc:sldMkLst>
          <pc:docMk/>
          <pc:sldMk cId="1861316844" sldId="391"/>
        </pc:sldMkLst>
      </pc:sldChg>
      <pc:sldChg chg="add del">
        <pc:chgData name="Jelle van Barneveld" userId="bc7ecfdf-3719-43bf-9ebf-4e7030cd4705" providerId="ADAL" clId="{9A78370B-046B-49D9-A5FE-D4258C8F282B}" dt="2024-11-18T10:25:23.551" v="61" actId="47"/>
        <pc:sldMkLst>
          <pc:docMk/>
          <pc:sldMk cId="2207621583" sldId="392"/>
        </pc:sldMkLst>
      </pc:sldChg>
      <pc:sldChg chg="add del">
        <pc:chgData name="Jelle van Barneveld" userId="bc7ecfdf-3719-43bf-9ebf-4e7030cd4705" providerId="ADAL" clId="{9A78370B-046B-49D9-A5FE-D4258C8F282B}" dt="2024-11-18T10:25:24.755" v="63" actId="47"/>
        <pc:sldMkLst>
          <pc:docMk/>
          <pc:sldMk cId="3350037845" sldId="393"/>
        </pc:sldMkLst>
      </pc:sldChg>
      <pc:sldChg chg="modSp add del mod">
        <pc:chgData name="Jelle van Barneveld" userId="bc7ecfdf-3719-43bf-9ebf-4e7030cd4705" providerId="ADAL" clId="{9A78370B-046B-49D9-A5FE-D4258C8F282B}" dt="2024-11-18T10:29:42.324" v="86" actId="47"/>
        <pc:sldMkLst>
          <pc:docMk/>
          <pc:sldMk cId="1533606995" sldId="394"/>
        </pc:sldMkLst>
      </pc:sldChg>
      <pc:sldChg chg="add">
        <pc:chgData name="Jelle van Barneveld" userId="bc7ecfdf-3719-43bf-9ebf-4e7030cd4705" providerId="ADAL" clId="{9A78370B-046B-49D9-A5FE-D4258C8F282B}" dt="2024-11-18T10:20:33.319" v="0"/>
        <pc:sldMkLst>
          <pc:docMk/>
          <pc:sldMk cId="3098318407" sldId="395"/>
        </pc:sldMkLst>
      </pc:sldChg>
      <pc:sldChg chg="ord">
        <pc:chgData name="Jelle van Barneveld" userId="bc7ecfdf-3719-43bf-9ebf-4e7030cd4705" providerId="ADAL" clId="{9A78370B-046B-49D9-A5FE-D4258C8F282B}" dt="2024-11-18T10:27:49.172" v="78"/>
        <pc:sldMkLst>
          <pc:docMk/>
          <pc:sldMk cId="3449126087" sldId="396"/>
        </pc:sldMkLst>
      </pc:sldChg>
      <pc:sldChg chg="ord">
        <pc:chgData name="Jelle van Barneveld" userId="bc7ecfdf-3719-43bf-9ebf-4e7030cd4705" providerId="ADAL" clId="{9A78370B-046B-49D9-A5FE-D4258C8F282B}" dt="2024-11-18T10:24:17.707" v="55"/>
        <pc:sldMkLst>
          <pc:docMk/>
          <pc:sldMk cId="1456960693" sldId="397"/>
        </pc:sldMkLst>
      </pc:sldChg>
      <pc:sldChg chg="ord">
        <pc:chgData name="Jelle van Barneveld" userId="bc7ecfdf-3719-43bf-9ebf-4e7030cd4705" providerId="ADAL" clId="{9A78370B-046B-49D9-A5FE-D4258C8F282B}" dt="2024-11-18T10:27:49.172" v="78"/>
        <pc:sldMkLst>
          <pc:docMk/>
          <pc:sldMk cId="278398246" sldId="398"/>
        </pc:sldMkLst>
      </pc:sldChg>
      <pc:sldChg chg="ord">
        <pc:chgData name="Jelle van Barneveld" userId="bc7ecfdf-3719-43bf-9ebf-4e7030cd4705" providerId="ADAL" clId="{9A78370B-046B-49D9-A5FE-D4258C8F282B}" dt="2024-11-18T10:28:46.130" v="82"/>
        <pc:sldMkLst>
          <pc:docMk/>
          <pc:sldMk cId="2041804696" sldId="399"/>
        </pc:sldMkLst>
      </pc:sldChg>
      <pc:sldChg chg="modSp mod">
        <pc:chgData name="Jelle van Barneveld" userId="bc7ecfdf-3719-43bf-9ebf-4e7030cd4705" providerId="ADAL" clId="{9A78370B-046B-49D9-A5FE-D4258C8F282B}" dt="2024-11-18T10:31:06.921" v="117" actId="20577"/>
        <pc:sldMkLst>
          <pc:docMk/>
          <pc:sldMk cId="4269477621" sldId="401"/>
        </pc:sldMkLst>
      </pc:sldChg>
      <pc:sldChg chg="modSp mod">
        <pc:chgData name="Jelle van Barneveld" userId="bc7ecfdf-3719-43bf-9ebf-4e7030cd4705" providerId="ADAL" clId="{9A78370B-046B-49D9-A5FE-D4258C8F282B}" dt="2024-11-18T10:31:16.034" v="123" actId="20577"/>
        <pc:sldMkLst>
          <pc:docMk/>
          <pc:sldMk cId="3565657130" sldId="402"/>
        </pc:sldMkLst>
      </pc:sldChg>
      <pc:sldChg chg="ord">
        <pc:chgData name="Jelle van Barneveld" userId="bc7ecfdf-3719-43bf-9ebf-4e7030cd4705" providerId="ADAL" clId="{9A78370B-046B-49D9-A5FE-D4258C8F282B}" dt="2024-11-18T10:29:37.758" v="85"/>
        <pc:sldMkLst>
          <pc:docMk/>
          <pc:sldMk cId="3890218201" sldId="403"/>
        </pc:sldMkLst>
      </pc:sldChg>
      <pc:sldChg chg="ord">
        <pc:chgData name="Jelle van Barneveld" userId="bc7ecfdf-3719-43bf-9ebf-4e7030cd4705" providerId="ADAL" clId="{9A78370B-046B-49D9-A5FE-D4258C8F282B}" dt="2024-11-18T10:30:39.559" v="97"/>
        <pc:sldMkLst>
          <pc:docMk/>
          <pc:sldMk cId="1388708645" sldId="404"/>
        </pc:sldMkLst>
      </pc:sldChg>
      <pc:sldChg chg="modSp mod">
        <pc:chgData name="Jelle van Barneveld" userId="bc7ecfdf-3719-43bf-9ebf-4e7030cd4705" providerId="ADAL" clId="{9A78370B-046B-49D9-A5FE-D4258C8F282B}" dt="2024-11-18T10:31:20.128" v="126" actId="20577"/>
        <pc:sldMkLst>
          <pc:docMk/>
          <pc:sldMk cId="3931409503" sldId="405"/>
        </pc:sldMkLst>
      </pc:sldChg>
      <pc:sldChg chg="modSp mod">
        <pc:chgData name="Jelle van Barneveld" userId="bc7ecfdf-3719-43bf-9ebf-4e7030cd4705" providerId="ADAL" clId="{9A78370B-046B-49D9-A5FE-D4258C8F282B}" dt="2024-11-18T10:31:26.296" v="129" actId="20577"/>
        <pc:sldMkLst>
          <pc:docMk/>
          <pc:sldMk cId="2031456966" sldId="406"/>
        </pc:sldMkLst>
      </pc:sldChg>
      <pc:sldChg chg="add del">
        <pc:chgData name="Jelle van Barneveld" userId="bc7ecfdf-3719-43bf-9ebf-4e7030cd4705" providerId="ADAL" clId="{9A78370B-046B-49D9-A5FE-D4258C8F282B}" dt="2024-11-18T10:29:34.965" v="83" actId="47"/>
        <pc:sldMkLst>
          <pc:docMk/>
          <pc:sldMk cId="3107416523" sldId="409"/>
        </pc:sldMkLst>
      </pc:sldChg>
      <pc:sldChg chg="del">
        <pc:chgData name="Jelle van Barneveld" userId="bc7ecfdf-3719-43bf-9ebf-4e7030cd4705" providerId="ADAL" clId="{9A78370B-046B-49D9-A5FE-D4258C8F282B}" dt="2024-11-18T10:24:04.990" v="50" actId="47"/>
        <pc:sldMkLst>
          <pc:docMk/>
          <pc:sldMk cId="3271911530" sldId="410"/>
        </pc:sldMkLst>
      </pc:sldChg>
      <pc:sldChg chg="del">
        <pc:chgData name="Jelle van Barneveld" userId="bc7ecfdf-3719-43bf-9ebf-4e7030cd4705" providerId="ADAL" clId="{9A78370B-046B-49D9-A5FE-D4258C8F282B}" dt="2024-11-18T10:24:05.963" v="51" actId="47"/>
        <pc:sldMkLst>
          <pc:docMk/>
          <pc:sldMk cId="3291263165" sldId="411"/>
        </pc:sldMkLst>
      </pc:sldChg>
      <pc:sldChg chg="modSp add mod">
        <pc:chgData name="Jelle van Barneveld" userId="bc7ecfdf-3719-43bf-9ebf-4e7030cd4705" providerId="ADAL" clId="{9A78370B-046B-49D9-A5FE-D4258C8F282B}" dt="2024-11-18T10:35:42.597" v="207" actId="20577"/>
        <pc:sldMkLst>
          <pc:docMk/>
          <pc:sldMk cId="1572575421" sldId="412"/>
        </pc:sldMkLst>
        <pc:spChg chg="mod">
          <ac:chgData name="Jelle van Barneveld" userId="bc7ecfdf-3719-43bf-9ebf-4e7030cd4705" providerId="ADAL" clId="{9A78370B-046B-49D9-A5FE-D4258C8F282B}" dt="2024-11-18T10:35:42.597" v="207" actId="20577"/>
          <ac:spMkLst>
            <pc:docMk/>
            <pc:sldMk cId="1572575421" sldId="412"/>
            <ac:spMk id="7" creationId="{BAAD41C4-AB8B-603C-1D5D-873690001E0D}"/>
          </ac:spMkLst>
        </pc:spChg>
      </pc:sldChg>
      <pc:sldChg chg="delSp modSp add del mod delAnim">
        <pc:chgData name="Jelle van Barneveld" userId="bc7ecfdf-3719-43bf-9ebf-4e7030cd4705" providerId="ADAL" clId="{9A78370B-046B-49D9-A5FE-D4258C8F282B}" dt="2024-11-18T10:32:05.979" v="133" actId="47"/>
        <pc:sldMkLst>
          <pc:docMk/>
          <pc:sldMk cId="213207057" sldId="413"/>
        </pc:sldMkLst>
      </pc:sldChg>
      <pc:sldChg chg="delSp modSp add mod ord">
        <pc:chgData name="Jelle van Barneveld" userId="bc7ecfdf-3719-43bf-9ebf-4e7030cd4705" providerId="ADAL" clId="{9A78370B-046B-49D9-A5FE-D4258C8F282B}" dt="2024-11-18T11:20:52.995" v="230" actId="478"/>
        <pc:sldMkLst>
          <pc:docMk/>
          <pc:sldMk cId="2854613355" sldId="414"/>
        </pc:sldMkLst>
        <pc:spChg chg="mod">
          <ac:chgData name="Jelle van Barneveld" userId="bc7ecfdf-3719-43bf-9ebf-4e7030cd4705" providerId="ADAL" clId="{9A78370B-046B-49D9-A5FE-D4258C8F282B}" dt="2024-11-18T11:20:37.807" v="224" actId="20577"/>
          <ac:spMkLst>
            <pc:docMk/>
            <pc:sldMk cId="2854613355" sldId="414"/>
            <ac:spMk id="9" creationId="{AF1B624D-A7CA-9393-4BF5-3EBAC2C96DDD}"/>
          </ac:spMkLst>
        </pc:spChg>
      </pc:sldChg>
      <pc:sldChg chg="add del">
        <pc:chgData name="Jelle van Barneveld" userId="bc7ecfdf-3719-43bf-9ebf-4e7030cd4705" providerId="ADAL" clId="{9A78370B-046B-49D9-A5FE-D4258C8F282B}" dt="2024-11-18T10:25:22.921" v="60" actId="47"/>
        <pc:sldMkLst>
          <pc:docMk/>
          <pc:sldMk cId="3725878562" sldId="414"/>
        </pc:sldMkLst>
      </pc:sldChg>
      <pc:sldChg chg="delSp modSp add mod">
        <pc:chgData name="Jelle van Barneveld" userId="bc7ecfdf-3719-43bf-9ebf-4e7030cd4705" providerId="ADAL" clId="{9A78370B-046B-49D9-A5FE-D4258C8F282B}" dt="2024-11-18T11:25:06.980" v="293" actId="478"/>
        <pc:sldMkLst>
          <pc:docMk/>
          <pc:sldMk cId="278733738" sldId="415"/>
        </pc:sldMkLst>
        <pc:spChg chg="mod">
          <ac:chgData name="Jelle van Barneveld" userId="bc7ecfdf-3719-43bf-9ebf-4e7030cd4705" providerId="ADAL" clId="{9A78370B-046B-49D9-A5FE-D4258C8F282B}" dt="2024-11-18T11:24:53.073" v="291" actId="20577"/>
          <ac:spMkLst>
            <pc:docMk/>
            <pc:sldMk cId="278733738" sldId="415"/>
            <ac:spMk id="7" creationId="{DCD6D0FF-820D-1C00-3EE2-F441967666A4}"/>
          </ac:spMkLst>
        </pc:spChg>
      </pc:sldChg>
      <pc:sldChg chg="add del">
        <pc:chgData name="Jelle van Barneveld" userId="bc7ecfdf-3719-43bf-9ebf-4e7030cd4705" providerId="ADAL" clId="{9A78370B-046B-49D9-A5FE-D4258C8F282B}" dt="2024-11-18T11:24:24.392" v="239" actId="47"/>
        <pc:sldMkLst>
          <pc:docMk/>
          <pc:sldMk cId="3398593261" sldId="415"/>
        </pc:sldMkLst>
      </pc:sldChg>
    </pc:docChg>
  </pc:docChgLst>
  <pc:docChgLst>
    <pc:chgData name="Jelle van Barneveld" userId="bc7ecfdf-3719-43bf-9ebf-4e7030cd4705" providerId="ADAL" clId="{5C0D887A-F3C3-4074-A4A6-2A7E2598D6DC}"/>
    <pc:docChg chg="undo custSel addSld delSld modSld sldOrd">
      <pc:chgData name="Jelle van Barneveld" userId="bc7ecfdf-3719-43bf-9ebf-4e7030cd4705" providerId="ADAL" clId="{5C0D887A-F3C3-4074-A4A6-2A7E2598D6DC}" dt="2025-01-12T15:06:44.068" v="432" actId="20577"/>
      <pc:docMkLst>
        <pc:docMk/>
      </pc:docMkLst>
      <pc:sldChg chg="modSp mod">
        <pc:chgData name="Jelle van Barneveld" userId="bc7ecfdf-3719-43bf-9ebf-4e7030cd4705" providerId="ADAL" clId="{5C0D887A-F3C3-4074-A4A6-2A7E2598D6DC}" dt="2025-01-12T14:53:50.073" v="68" actId="20577"/>
        <pc:sldMkLst>
          <pc:docMk/>
          <pc:sldMk cId="1171355929" sldId="271"/>
        </pc:sldMkLst>
      </pc:sldChg>
      <pc:sldChg chg="del">
        <pc:chgData name="Jelle van Barneveld" userId="bc7ecfdf-3719-43bf-9ebf-4e7030cd4705" providerId="ADAL" clId="{5C0D887A-F3C3-4074-A4A6-2A7E2598D6DC}" dt="2025-01-12T15:05:24.368" v="379" actId="47"/>
        <pc:sldMkLst>
          <pc:docMk/>
          <pc:sldMk cId="1818930533" sldId="279"/>
        </pc:sldMkLst>
      </pc:sldChg>
      <pc:sldChg chg="modSp mod">
        <pc:chgData name="Jelle van Barneveld" userId="bc7ecfdf-3719-43bf-9ebf-4e7030cd4705" providerId="ADAL" clId="{5C0D887A-F3C3-4074-A4A6-2A7E2598D6DC}" dt="2025-01-12T15:04:55.634" v="371" actId="20577"/>
        <pc:sldMkLst>
          <pc:docMk/>
          <pc:sldMk cId="2174453817" sldId="322"/>
        </pc:sldMkLst>
        <pc:spChg chg="mod">
          <ac:chgData name="Jelle van Barneveld" userId="bc7ecfdf-3719-43bf-9ebf-4e7030cd4705" providerId="ADAL" clId="{5C0D887A-F3C3-4074-A4A6-2A7E2598D6DC}" dt="2025-01-12T15:04:55.634" v="371" actId="20577"/>
          <ac:spMkLst>
            <pc:docMk/>
            <pc:sldMk cId="2174453817" sldId="322"/>
            <ac:spMk id="2" creationId="{1A6C467B-B497-92F3-0B00-0078322E16FA}"/>
          </ac:spMkLst>
        </pc:spChg>
      </pc:sldChg>
      <pc:sldChg chg="del">
        <pc:chgData name="Jelle van Barneveld" userId="bc7ecfdf-3719-43bf-9ebf-4e7030cd4705" providerId="ADAL" clId="{5C0D887A-F3C3-4074-A4A6-2A7E2598D6DC}" dt="2025-01-12T15:05:28.445" v="383" actId="47"/>
        <pc:sldMkLst>
          <pc:docMk/>
          <pc:sldMk cId="55500396" sldId="388"/>
        </pc:sldMkLst>
      </pc:sldChg>
      <pc:sldChg chg="del">
        <pc:chgData name="Jelle van Barneveld" userId="bc7ecfdf-3719-43bf-9ebf-4e7030cd4705" providerId="ADAL" clId="{5C0D887A-F3C3-4074-A4A6-2A7E2598D6DC}" dt="2025-01-12T15:05:23.956" v="377" actId="47"/>
        <pc:sldMkLst>
          <pc:docMk/>
          <pc:sldMk cId="1146135410" sldId="390"/>
        </pc:sldMkLst>
      </pc:sldChg>
      <pc:sldChg chg="del">
        <pc:chgData name="Jelle van Barneveld" userId="bc7ecfdf-3719-43bf-9ebf-4e7030cd4705" providerId="ADAL" clId="{5C0D887A-F3C3-4074-A4A6-2A7E2598D6DC}" dt="2025-01-12T15:05:24.557" v="380" actId="47"/>
        <pc:sldMkLst>
          <pc:docMk/>
          <pc:sldMk cId="3098318407" sldId="395"/>
        </pc:sldMkLst>
      </pc:sldChg>
      <pc:sldChg chg="del">
        <pc:chgData name="Jelle van Barneveld" userId="bc7ecfdf-3719-43bf-9ebf-4e7030cd4705" providerId="ADAL" clId="{5C0D887A-F3C3-4074-A4A6-2A7E2598D6DC}" dt="2025-01-12T15:05:28.667" v="384" actId="47"/>
        <pc:sldMkLst>
          <pc:docMk/>
          <pc:sldMk cId="3449126087" sldId="396"/>
        </pc:sldMkLst>
      </pc:sldChg>
      <pc:sldChg chg="del">
        <pc:chgData name="Jelle van Barneveld" userId="bc7ecfdf-3719-43bf-9ebf-4e7030cd4705" providerId="ADAL" clId="{5C0D887A-F3C3-4074-A4A6-2A7E2598D6DC}" dt="2025-01-12T15:05:30.684" v="387" actId="47"/>
        <pc:sldMkLst>
          <pc:docMk/>
          <pc:sldMk cId="1456960693" sldId="397"/>
        </pc:sldMkLst>
      </pc:sldChg>
      <pc:sldChg chg="del">
        <pc:chgData name="Jelle van Barneveld" userId="bc7ecfdf-3719-43bf-9ebf-4e7030cd4705" providerId="ADAL" clId="{5C0D887A-F3C3-4074-A4A6-2A7E2598D6DC}" dt="2025-01-12T15:05:28.842" v="385" actId="47"/>
        <pc:sldMkLst>
          <pc:docMk/>
          <pc:sldMk cId="278398246" sldId="398"/>
        </pc:sldMkLst>
      </pc:sldChg>
      <pc:sldChg chg="del">
        <pc:chgData name="Jelle van Barneveld" userId="bc7ecfdf-3719-43bf-9ebf-4e7030cd4705" providerId="ADAL" clId="{5C0D887A-F3C3-4074-A4A6-2A7E2598D6DC}" dt="2025-01-12T15:05:29.430" v="386" actId="47"/>
        <pc:sldMkLst>
          <pc:docMk/>
          <pc:sldMk cId="2041804696" sldId="399"/>
        </pc:sldMkLst>
      </pc:sldChg>
      <pc:sldChg chg="del">
        <pc:chgData name="Jelle van Barneveld" userId="bc7ecfdf-3719-43bf-9ebf-4e7030cd4705" providerId="ADAL" clId="{5C0D887A-F3C3-4074-A4A6-2A7E2598D6DC}" dt="2025-01-12T15:05:24.194" v="378" actId="47"/>
        <pc:sldMkLst>
          <pc:docMk/>
          <pc:sldMk cId="4269477621" sldId="401"/>
        </pc:sldMkLst>
      </pc:sldChg>
      <pc:sldChg chg="del">
        <pc:chgData name="Jelle van Barneveld" userId="bc7ecfdf-3719-43bf-9ebf-4e7030cd4705" providerId="ADAL" clId="{5C0D887A-F3C3-4074-A4A6-2A7E2598D6DC}" dt="2025-01-12T15:05:23.687" v="376" actId="47"/>
        <pc:sldMkLst>
          <pc:docMk/>
          <pc:sldMk cId="3565657130" sldId="402"/>
        </pc:sldMkLst>
      </pc:sldChg>
      <pc:sldChg chg="del">
        <pc:chgData name="Jelle van Barneveld" userId="bc7ecfdf-3719-43bf-9ebf-4e7030cd4705" providerId="ADAL" clId="{5C0D887A-F3C3-4074-A4A6-2A7E2598D6DC}" dt="2025-01-12T15:05:28.222" v="382" actId="47"/>
        <pc:sldMkLst>
          <pc:docMk/>
          <pc:sldMk cId="3890218201" sldId="403"/>
        </pc:sldMkLst>
      </pc:sldChg>
      <pc:sldChg chg="del">
        <pc:chgData name="Jelle van Barneveld" userId="bc7ecfdf-3719-43bf-9ebf-4e7030cd4705" providerId="ADAL" clId="{5C0D887A-F3C3-4074-A4A6-2A7E2598D6DC}" dt="2025-01-12T15:05:25.033" v="381" actId="47"/>
        <pc:sldMkLst>
          <pc:docMk/>
          <pc:sldMk cId="1388708645" sldId="404"/>
        </pc:sldMkLst>
      </pc:sldChg>
      <pc:sldChg chg="del">
        <pc:chgData name="Jelle van Barneveld" userId="bc7ecfdf-3719-43bf-9ebf-4e7030cd4705" providerId="ADAL" clId="{5C0D887A-F3C3-4074-A4A6-2A7E2598D6DC}" dt="2025-01-12T15:05:23.401" v="375" actId="47"/>
        <pc:sldMkLst>
          <pc:docMk/>
          <pc:sldMk cId="3931409503" sldId="405"/>
        </pc:sldMkLst>
      </pc:sldChg>
      <pc:sldChg chg="del">
        <pc:chgData name="Jelle van Barneveld" userId="bc7ecfdf-3719-43bf-9ebf-4e7030cd4705" providerId="ADAL" clId="{5C0D887A-F3C3-4074-A4A6-2A7E2598D6DC}" dt="2025-01-12T15:05:23.101" v="374" actId="47"/>
        <pc:sldMkLst>
          <pc:docMk/>
          <pc:sldMk cId="2031456966" sldId="406"/>
        </pc:sldMkLst>
      </pc:sldChg>
      <pc:sldChg chg="del">
        <pc:chgData name="Jelle van Barneveld" userId="bc7ecfdf-3719-43bf-9ebf-4e7030cd4705" providerId="ADAL" clId="{5C0D887A-F3C3-4074-A4A6-2A7E2598D6DC}" dt="2025-01-12T15:05:22.752" v="373" actId="47"/>
        <pc:sldMkLst>
          <pc:docMk/>
          <pc:sldMk cId="4203255798" sldId="407"/>
        </pc:sldMkLst>
      </pc:sldChg>
      <pc:sldChg chg="del">
        <pc:chgData name="Jelle van Barneveld" userId="bc7ecfdf-3719-43bf-9ebf-4e7030cd4705" providerId="ADAL" clId="{5C0D887A-F3C3-4074-A4A6-2A7E2598D6DC}" dt="2025-01-12T15:05:22.329" v="372" actId="47"/>
        <pc:sldMkLst>
          <pc:docMk/>
          <pc:sldMk cId="3266732065" sldId="408"/>
        </pc:sldMkLst>
      </pc:sldChg>
      <pc:sldChg chg="addSp delSp modSp mod modAnim">
        <pc:chgData name="Jelle van Barneveld" userId="bc7ecfdf-3719-43bf-9ebf-4e7030cd4705" providerId="ADAL" clId="{5C0D887A-F3C3-4074-A4A6-2A7E2598D6DC}" dt="2025-01-12T15:04:03.589" v="341"/>
        <pc:sldMkLst>
          <pc:docMk/>
          <pc:sldMk cId="278733738" sldId="415"/>
        </pc:sldMkLst>
        <pc:spChg chg="add mod">
          <ac:chgData name="Jelle van Barneveld" userId="bc7ecfdf-3719-43bf-9ebf-4e7030cd4705" providerId="ADAL" clId="{5C0D887A-F3C3-4074-A4A6-2A7E2598D6DC}" dt="2025-01-12T14:58:02.586" v="128" actId="20577"/>
          <ac:spMkLst>
            <pc:docMk/>
            <pc:sldMk cId="278733738" sldId="415"/>
            <ac:spMk id="11" creationId="{1DD21E34-2225-0835-EC5D-E3EC96BB6297}"/>
          </ac:spMkLst>
        </pc:spChg>
      </pc:sldChg>
      <pc:sldChg chg="add ord">
        <pc:chgData name="Jelle van Barneveld" userId="bc7ecfdf-3719-43bf-9ebf-4e7030cd4705" providerId="ADAL" clId="{5C0D887A-F3C3-4074-A4A6-2A7E2598D6DC}" dt="2025-01-12T15:05:35.402" v="390"/>
        <pc:sldMkLst>
          <pc:docMk/>
          <pc:sldMk cId="2412687113" sldId="416"/>
        </pc:sldMkLst>
      </pc:sldChg>
      <pc:sldChg chg="modSp add mod ord">
        <pc:chgData name="Jelle van Barneveld" userId="bc7ecfdf-3719-43bf-9ebf-4e7030cd4705" providerId="ADAL" clId="{5C0D887A-F3C3-4074-A4A6-2A7E2598D6DC}" dt="2025-01-12T15:06:44.068" v="432" actId="20577"/>
        <pc:sldMkLst>
          <pc:docMk/>
          <pc:sldMk cId="171698438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21512-24D5-41C1-98F5-339CC10F2D5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4F08E-DBF9-4149-B53D-0FE47425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477838" rtl="0" eaLnBrk="0" fontAlgn="base" latinLnBrk="0" hangingPunct="0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755650" algn="l"/>
                <a:tab pos="1511300" algn="l"/>
                <a:tab pos="2268538" algn="l"/>
                <a:tab pos="3024188" algn="l"/>
              </a:tabLst>
              <a:defRPr/>
            </a:pPr>
            <a:fld id="{F751C962-19B1-E941-BF11-D365F135F8D5}" type="slidenum">
              <a:rPr kumimoji="0" lang="en-GB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pPr marL="0" marR="0" lvl="0" indent="0" algn="r" defTabSz="477838" rtl="0" eaLnBrk="0" fontAlgn="base" latinLnBrk="0" hangingPunct="0">
                <a:lnSpc>
                  <a:spcPct val="100000"/>
                </a:lnSpc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755650" algn="l"/>
                  <a:tab pos="1511300" algn="l"/>
                  <a:tab pos="2268538" algn="l"/>
                  <a:tab pos="3024188" algn="l"/>
                </a:tabLst>
                <a:defRPr/>
              </a:pPr>
              <a:t>1</a:t>
            </a:fld>
            <a:endParaRPr kumimoji="0" lang="en-GB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84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3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2137-36CD-611B-B5DC-D58EEBAB9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C02B7-D50D-BFDB-6031-9D0A34DD7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56784-2A15-DCC0-3AAA-9BB9348B8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dirty="0"/>
              <a:t>Kies het te modelleren proces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Bepaal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detailniveau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Modelleer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implementeer</a:t>
            </a:r>
            <a:r>
              <a:rPr lang="en-US" dirty="0"/>
              <a:t> het </a:t>
            </a:r>
            <a:r>
              <a:rPr lang="en-US" dirty="0" err="1"/>
              <a:t>brongegevensmodel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modelleer</a:t>
            </a:r>
            <a:r>
              <a:rPr lang="en-US" dirty="0"/>
              <a:t> de van </a:t>
            </a:r>
            <a:r>
              <a:rPr lang="en-US" dirty="0" err="1"/>
              <a:t>toepassing</a:t>
            </a:r>
            <a:r>
              <a:rPr lang="en-US" dirty="0"/>
              <a:t> </a:t>
            </a:r>
            <a:r>
              <a:rPr lang="en-US" dirty="0" err="1"/>
              <a:t>zijnde</a:t>
            </a:r>
            <a:r>
              <a:rPr lang="en-US" dirty="0"/>
              <a:t> </a:t>
            </a:r>
            <a:r>
              <a:rPr lang="en-US" dirty="0" err="1"/>
              <a:t>dimensies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modelleer</a:t>
            </a:r>
            <a:r>
              <a:rPr lang="en-US" dirty="0"/>
              <a:t> de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feiten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Modelleer</a:t>
            </a:r>
            <a:r>
              <a:rPr lang="en-US" dirty="0"/>
              <a:t> het </a:t>
            </a:r>
            <a:r>
              <a:rPr lang="en-US" dirty="0" err="1"/>
              <a:t>Sterschema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Imp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8421-3BD2-3AA9-2391-D3B39D4D6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4F08E-DBF9-4149-B53D-0FE47425B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C1D91-9C5B-C1F2-546E-0B0E41FF7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1B94E-DE69-9AA8-047C-A5623C0E2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A3F62-358B-BE15-C796-9639663B6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dirty="0"/>
              <a:t>Kies het te modelleren proces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Bepaal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detailniveau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Modelleer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implementeer</a:t>
            </a:r>
            <a:r>
              <a:rPr lang="en-US" dirty="0"/>
              <a:t> het </a:t>
            </a:r>
            <a:r>
              <a:rPr lang="en-US" dirty="0" err="1"/>
              <a:t>brongegevensmodel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modelleer</a:t>
            </a:r>
            <a:r>
              <a:rPr lang="en-US" dirty="0"/>
              <a:t> de van </a:t>
            </a:r>
            <a:r>
              <a:rPr lang="en-US" dirty="0" err="1"/>
              <a:t>toepassing</a:t>
            </a:r>
            <a:r>
              <a:rPr lang="en-US" dirty="0"/>
              <a:t> </a:t>
            </a:r>
            <a:r>
              <a:rPr lang="en-US" dirty="0" err="1"/>
              <a:t>zijnde</a:t>
            </a:r>
            <a:r>
              <a:rPr lang="en-US" dirty="0"/>
              <a:t> </a:t>
            </a:r>
            <a:r>
              <a:rPr lang="en-US" dirty="0" err="1"/>
              <a:t>dimensies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modelleer</a:t>
            </a:r>
            <a:r>
              <a:rPr lang="en-US" dirty="0"/>
              <a:t> de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feiten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Modelleer</a:t>
            </a:r>
            <a:r>
              <a:rPr lang="en-US" dirty="0"/>
              <a:t> het </a:t>
            </a:r>
            <a:r>
              <a:rPr lang="en-US" dirty="0" err="1"/>
              <a:t>Sterschema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Imp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16FBE-9CCE-0145-760B-91F1E33F9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4F08E-DBF9-4149-B53D-0FE47425BC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9EA69-2149-F569-D66E-D2D4C3D22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E8A02-7622-5779-7A8F-AF7347903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F6B7F-AE64-6E07-FEC8-BC36C3627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DEE9-1DF3-D24F-CBDD-8B3BD3209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4F08E-DBF9-4149-B53D-0FE47425BC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E4FAB-47E2-6217-12BC-0B293AFB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4E4AD00-D4C8-789B-14B3-A0FE58B71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AAB5B54-030F-87D5-2A20-B1BECC73F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642AF9-4A41-FE5C-B25E-3D302FED8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export_conn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pyodbc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.connect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'DRIVER={SQL Server};SERVER='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';DATABASE='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'database'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Trusted_Connection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yes'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4F08E-DBF9-4149-B53D-0FE47425B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6788C-CA44-302A-5438-6B478CBAB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E179F-8E00-8331-B247-6895CAAC5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A2137-6952-C66F-8CC3-8D93182D4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07C48-D576-0F01-225C-9885A301D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4F08E-DBF9-4149-B53D-0FE47425B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652E3-5E37-7E16-3AA7-5126029B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D0B71-7C95-9FD1-35E1-B260147F1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D27C97-D296-19DB-3F00-115D0AF87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7CD4-A1FA-1935-A99C-9B8BA01A1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4F08E-DBF9-4149-B53D-0FE47425B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6E09-0CF7-15FE-56AE-AE2E7006B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2C46A-8596-B33A-41BF-366F0B9C7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EAD-293B-3E82-7011-9362B185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C25E-D1B9-004D-65A4-A9F2925A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C643-E9BF-9350-BA5B-D59CDAF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59209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EFF2-C20E-F920-8CD9-F976324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CEA7-24D9-D5DC-C977-37546320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C4D3-B485-2A8D-BCF7-F3BAC5F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B089-D6C5-1314-9322-0562E59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7239-F72A-B3B9-4251-D09071CF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9527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FB015-28AB-C2F6-BF24-7B41FC5C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4992-6315-8134-344F-FBC543F69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BA65-F8D1-924C-C2F9-7A3F3711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CD2E-031C-46D2-1A49-7115D893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E953-6330-21D1-00CB-7FC8C895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69549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AC38-465A-FCC3-19DB-3C9769EC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3C0E-B795-CB22-8144-DEBE8E52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3648-CD85-36A6-CD18-E358C188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FC97-521F-4024-F7E5-F39DC51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9FE3-1390-D2E6-7A7F-5DB9A4FD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28864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95CC-9A3B-32C7-26FA-7633AA5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76F7-064C-4F26-1F72-ABFA718D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7449-E52C-836C-22C1-A220B80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DBA3-7981-A147-894E-FBFEBC4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01B8-6A5C-FB02-094E-4E81295A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17930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475C-EE23-3178-A543-73FB811C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AB17-626A-5333-0A6E-CB12FEA6D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3F0F-4796-84F5-DBE7-43D61AD8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BAF8-6E9E-0047-C4AF-6160F27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37A4-3D45-7E03-AF61-940775F3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C9BB-0E76-AB74-BDB5-D56968B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0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D902-B76B-0D3B-7D8E-EC62DB73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7664-4DB7-3A7A-9154-32CA8884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2F29-D106-938C-7A85-CC58AA8C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8DE05-771E-EAF7-B5AD-DB62810D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FE87-8F2D-F296-E5BE-76C0F381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ADE75-237D-46D1-ACCC-056D798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50C1E-DB96-C177-6BCD-6837B457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317B8-7B96-056C-C7A6-38D4E1FE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2694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30FC-7829-8CDA-4A7A-B763E7F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884C6-40AE-7A1A-646F-FDB97DF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0B22-A8AB-852C-7952-E20D6422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647F-ACAF-E312-C8BB-7F265E5E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1736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69462-9FEA-5D88-EE00-E187BAA4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087A-F4BC-7377-70F3-0A571BD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84FF-048E-0634-23CE-F08BC13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7391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0A2F-4D46-B289-C61D-EBEAFA11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170F-AB91-8E12-212F-57BF0430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F1DB-E4ED-A226-CC84-D5BC80092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C25F-3269-1F4E-CECA-5F2EF445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8728-A678-4921-52FF-FAC84DAB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1AA8-97A5-DAD4-C8BC-65BC563F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7331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CA4B-6237-DD8B-3CF0-8F9C6FB9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2D31B-B7BB-010A-4AA4-79370FF5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15A3-2F7F-E910-4E49-0319EF17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3E74-A348-3972-B8B8-EF901921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B359-D110-649F-2709-F1206532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DCBB-7F8D-7680-B733-5A497210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918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1FA4E-E385-847C-AE6D-230355D6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839E-C7CC-BF9A-55C1-AD77C38C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ABAE-69DA-E883-5ADB-EB9AC96D0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FF5B-BFA7-55B6-6151-5B263570E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B8DA-67AF-B29B-FC1D-2E066968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C1A59F-BCA0-79F1-6F87-079182BCC73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9779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14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7">
            <a:extLst>
              <a:ext uri="{FF2B5EF4-FFF2-40B4-BE49-F238E27FC236}">
                <a16:creationId xmlns:a16="http://schemas.microsoft.com/office/drawing/2014/main" id="{5ECCA89E-3666-CEB9-DEEF-AE7D0C9A09DE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AAD41C4-AB8B-603C-1D5D-873690001E0D}"/>
              </a:ext>
            </a:extLst>
          </p:cNvPr>
          <p:cNvSpPr txBox="1"/>
          <p:nvPr/>
        </p:nvSpPr>
        <p:spPr>
          <a:xfrm>
            <a:off x="1007706" y="0"/>
            <a:ext cx="1118429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Source Data Model (SDM) Implementation</a:t>
            </a:r>
          </a:p>
        </p:txBody>
      </p:sp>
      <p:pic>
        <p:nvPicPr>
          <p:cNvPr id="6" name="Picture 5" descr="What is ETL? (Extract Transform Load) | Informatica Netherlands">
            <a:extLst>
              <a:ext uri="{FF2B5EF4-FFF2-40B4-BE49-F238E27FC236}">
                <a16:creationId xmlns:a16="http://schemas.microsoft.com/office/drawing/2014/main" id="{942D8DA3-EFEB-F0C4-E61C-AF5F0E8F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3" y="768902"/>
            <a:ext cx="11207427" cy="60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7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84201-5698-DD71-0F7E-CD4C152A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14718D68-8C06-1684-9F33-A61C8323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79" y="771474"/>
            <a:ext cx="10937736" cy="59749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3E98C-6E99-E2E2-54FC-87FCC1C7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01C220C2-7E81-53F9-ED22-34D4729A44E4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C467B-B497-92F3-0B00-0078322E16FA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SSMS-databases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vullen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vanuit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Python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55F79B0C-CCE0-53B3-EEDC-7CD4D8D3177A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968841EC-94EF-EA1A-3852-CD0C0380A1EC}"/>
              </a:ext>
            </a:extLst>
          </p:cNvPr>
          <p:cNvSpPr txBox="1"/>
          <p:nvPr/>
        </p:nvSpPr>
        <p:spPr>
          <a:xfrm>
            <a:off x="5797313" y="1596374"/>
            <a:ext cx="4326404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nl-NL" dirty="0"/>
              <a:t>Per rij: maak de bijbehorende INSERT-query.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54BDF2D-5C66-3C79-CAC2-3C8DC9FB124A}"/>
              </a:ext>
            </a:extLst>
          </p:cNvPr>
          <p:cNvSpPr txBox="1"/>
          <p:nvPr/>
        </p:nvSpPr>
        <p:spPr>
          <a:xfrm>
            <a:off x="4167565" y="2378703"/>
            <a:ext cx="4326404" cy="64633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nl-NL" dirty="0"/>
              <a:t>Probeer de </a:t>
            </a:r>
            <a:r>
              <a:rPr lang="nl-NL" dirty="0" err="1"/>
              <a:t>insert</a:t>
            </a:r>
            <a:r>
              <a:rPr lang="nl-NL" dirty="0"/>
              <a:t>-query te </a:t>
            </a:r>
            <a:r>
              <a:rPr lang="nl-NL" dirty="0" err="1"/>
              <a:t>executen</a:t>
            </a:r>
            <a:r>
              <a:rPr lang="nl-NL" dirty="0"/>
              <a:t>.</a:t>
            </a:r>
          </a:p>
          <a:p>
            <a:r>
              <a:rPr lang="nl-NL" dirty="0"/>
              <a:t>Lukt dat niet? Print de query dan uit.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64A80F2-2907-9D28-38E8-CB98C89E74A3}"/>
              </a:ext>
            </a:extLst>
          </p:cNvPr>
          <p:cNvSpPr txBox="1"/>
          <p:nvPr/>
        </p:nvSpPr>
        <p:spPr>
          <a:xfrm>
            <a:off x="3103877" y="3619527"/>
            <a:ext cx="5135054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nl-NL" dirty="0"/>
              <a:t>Sluit de connectie weer af, anders loopt SSMS vast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F24578E-DA2C-0263-D55E-5A7446FD8493}"/>
              </a:ext>
            </a:extLst>
          </p:cNvPr>
          <p:cNvSpPr txBox="1"/>
          <p:nvPr/>
        </p:nvSpPr>
        <p:spPr>
          <a:xfrm>
            <a:off x="1014779" y="4444427"/>
            <a:ext cx="10937736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solidFill>
                  <a:srgbClr val="FF0000"/>
                </a:solidFill>
              </a:rPr>
              <a:t>Debug-tip: apostrofjes (‘) gaan </a:t>
            </a:r>
            <a:r>
              <a:rPr lang="nl-NL" b="1" u="sng" dirty="0">
                <a:solidFill>
                  <a:srgbClr val="FF0000"/>
                </a:solidFill>
              </a:rPr>
              <a:t>niet</a:t>
            </a:r>
            <a:r>
              <a:rPr lang="nl-NL" b="1" dirty="0">
                <a:solidFill>
                  <a:srgbClr val="FF0000"/>
                </a:solidFill>
              </a:rPr>
              <a:t> je vriend zijn. Kopieer en plak je output in SSMS.</a:t>
            </a:r>
          </a:p>
        </p:txBody>
      </p:sp>
    </p:spTree>
    <p:extLst>
      <p:ext uri="{BB962C8B-B14F-4D97-AF65-F5344CB8AC3E}">
        <p14:creationId xmlns:p14="http://schemas.microsoft.com/office/powerpoint/2010/main" val="21744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DCCC3-C624-3C91-839D-DE2C9E9543F6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Datums (uit meerdere tabellen): hoe zat het ook alweer?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6F47CF1-82F7-0D2E-2164-A8F4F4DFB2FA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A5BB38C1-51EE-4923-1D30-0760BE303424}"/>
              </a:ext>
            </a:extLst>
          </p:cNvPr>
          <p:cNvSpPr/>
          <p:nvPr/>
        </p:nvSpPr>
        <p:spPr>
          <a:xfrm>
            <a:off x="3377682" y="1209206"/>
            <a:ext cx="4749282" cy="3635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r>
              <a:rPr lang="nl-NL" dirty="0"/>
              <a:t>	UNION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497D6FB5-0431-486C-A574-08441C35D84B}"/>
              </a:ext>
            </a:extLst>
          </p:cNvPr>
          <p:cNvSpPr txBox="1"/>
          <p:nvPr/>
        </p:nvSpPr>
        <p:spPr>
          <a:xfrm>
            <a:off x="1031205" y="5236317"/>
            <a:ext cx="96803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 feittabellen kan één datum meerdere keren voorkomen, maar in dimensietabellen moet elke (PK-)datum uniek zijn.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Uit </a:t>
            </a:r>
            <a:r>
              <a:rPr lang="nl-NL" dirty="0" err="1"/>
              <a:t>order_date</a:t>
            </a:r>
            <a:r>
              <a:rPr lang="nl-NL" dirty="0"/>
              <a:t> en </a:t>
            </a:r>
            <a:r>
              <a:rPr lang="nl-NL" dirty="0" err="1"/>
              <a:t>bonus_date</a:t>
            </a:r>
            <a:r>
              <a:rPr lang="nl-NL" dirty="0"/>
              <a:t> worden met hulpfuncties allemaal datums gevuld. Het wordt heel sterk aangeraden hier de benodigde functies bij te zetten.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Hier moet je extra duidelijk maken op basis dat de 2 brontabellen verticaal worden samengevoegd.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CDBB8F23-7843-85BF-A968-D0273547202D}"/>
              </a:ext>
            </a:extLst>
          </p:cNvPr>
          <p:cNvCxnSpPr>
            <a:cxnSpLocks/>
          </p:cNvCxnSpPr>
          <p:nvPr/>
        </p:nvCxnSpPr>
        <p:spPr>
          <a:xfrm>
            <a:off x="6011186" y="2138928"/>
            <a:ext cx="3307326" cy="86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A4802469-43C7-D404-6B63-A4A1D94DB58E}"/>
              </a:ext>
            </a:extLst>
          </p:cNvPr>
          <p:cNvSpPr/>
          <p:nvPr/>
        </p:nvSpPr>
        <p:spPr>
          <a:xfrm>
            <a:off x="6007106" y="2054079"/>
            <a:ext cx="3364670" cy="2758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D01A17-6EAE-2D66-7393-F573AEA52A64}"/>
              </a:ext>
            </a:extLst>
          </p:cNvPr>
          <p:cNvSpPr/>
          <p:nvPr/>
        </p:nvSpPr>
        <p:spPr>
          <a:xfrm>
            <a:off x="4167786" y="1773740"/>
            <a:ext cx="745562" cy="324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74E65EA-0310-0896-AE50-ACB7B78B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53" y="1286865"/>
            <a:ext cx="1943268" cy="146316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F4B445E-5566-DDBE-452A-47BFEDFC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87" y="3353523"/>
            <a:ext cx="1844200" cy="1508891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04E3B68-CA03-004E-94CE-471417EAEAA5}"/>
              </a:ext>
            </a:extLst>
          </p:cNvPr>
          <p:cNvGraphicFramePr>
            <a:graphicFrameLocks noGrp="1"/>
          </p:cNvGraphicFramePr>
          <p:nvPr/>
        </p:nvGraphicFramePr>
        <p:xfrm>
          <a:off x="9322592" y="1794570"/>
          <a:ext cx="20219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972">
                  <a:extLst>
                    <a:ext uri="{9D8B030D-6E8A-4147-A177-3AD203B41FA5}">
                      <a16:colId xmlns:a16="http://schemas.microsoft.com/office/drawing/2014/main" val="826638770"/>
                    </a:ext>
                  </a:extLst>
                </a:gridCol>
              </a:tblGrid>
              <a:tr h="280946">
                <a:tc>
                  <a:txBody>
                    <a:bodyPr/>
                    <a:lstStyle/>
                    <a:p>
                      <a:pPr algn="l"/>
                      <a:r>
                        <a:rPr lang="nl-NL" sz="1600" b="1" u="none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412385"/>
                  </a:ext>
                </a:extLst>
              </a:tr>
              <a:tr h="1068381">
                <a:tc>
                  <a:txBody>
                    <a:bodyPr/>
                    <a:lstStyle/>
                    <a:p>
                      <a:pPr algn="l"/>
                      <a:r>
                        <a:rPr lang="nl-NL" sz="1600" b="0" u="sng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quarter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931455"/>
                  </a:ext>
                </a:extLst>
              </a:tr>
            </a:tbl>
          </a:graphicData>
        </a:graphic>
      </p:graphicFrame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45E0787-5930-8FFF-BD04-D8DB2D9409B0}"/>
              </a:ext>
            </a:extLst>
          </p:cNvPr>
          <p:cNvCxnSpPr>
            <a:cxnSpLocks/>
          </p:cNvCxnSpPr>
          <p:nvPr/>
        </p:nvCxnSpPr>
        <p:spPr>
          <a:xfrm>
            <a:off x="2027787" y="2014050"/>
            <a:ext cx="7294805" cy="24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8CA2A14F-E50A-4E6F-2305-EA94193A13DB}"/>
              </a:ext>
            </a:extLst>
          </p:cNvPr>
          <p:cNvCxnSpPr>
            <a:cxnSpLocks/>
          </p:cNvCxnSpPr>
          <p:nvPr/>
        </p:nvCxnSpPr>
        <p:spPr>
          <a:xfrm flipV="1">
            <a:off x="2491273" y="2096842"/>
            <a:ext cx="1654242" cy="2193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C4F5DF5-D73C-A8DF-24AC-8A1251CCBFC8}"/>
              </a:ext>
            </a:extLst>
          </p:cNvPr>
          <p:cNvCxnSpPr>
            <a:cxnSpLocks/>
          </p:cNvCxnSpPr>
          <p:nvPr/>
        </p:nvCxnSpPr>
        <p:spPr>
          <a:xfrm>
            <a:off x="6015266" y="2138928"/>
            <a:ext cx="3303246" cy="16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5E6D6BA-259B-5343-164C-76881DE6010F}"/>
              </a:ext>
            </a:extLst>
          </p:cNvPr>
          <p:cNvCxnSpPr>
            <a:cxnSpLocks/>
          </p:cNvCxnSpPr>
          <p:nvPr/>
        </p:nvCxnSpPr>
        <p:spPr>
          <a:xfrm>
            <a:off x="6017306" y="2163675"/>
            <a:ext cx="3303246" cy="243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1B7FEC64-5F97-15BD-4038-85BF96EE1EB5}"/>
              </a:ext>
            </a:extLst>
          </p:cNvPr>
          <p:cNvSpPr txBox="1"/>
          <p:nvPr/>
        </p:nvSpPr>
        <p:spPr>
          <a:xfrm>
            <a:off x="4145515" y="1773740"/>
            <a:ext cx="7805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500" dirty="0" err="1"/>
              <a:t>distinct</a:t>
            </a:r>
            <a:endParaRPr lang="nl-NL" sz="15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E6BD8CAA-A932-26F0-7608-808D7DF95654}"/>
              </a:ext>
            </a:extLst>
          </p:cNvPr>
          <p:cNvSpPr txBox="1"/>
          <p:nvPr/>
        </p:nvSpPr>
        <p:spPr>
          <a:xfrm rot="758367">
            <a:off x="8093818" y="2558765"/>
            <a:ext cx="12578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500" dirty="0" err="1"/>
              <a:t>to_month</a:t>
            </a:r>
            <a:r>
              <a:rPr lang="nl-NL" sz="1500" dirty="0"/>
              <a:t>()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56A3E7DB-8559-B824-D586-00D2E162710A}"/>
              </a:ext>
            </a:extLst>
          </p:cNvPr>
          <p:cNvSpPr txBox="1"/>
          <p:nvPr/>
        </p:nvSpPr>
        <p:spPr>
          <a:xfrm rot="1706428">
            <a:off x="8215560" y="3217352"/>
            <a:ext cx="12578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500" dirty="0" err="1"/>
              <a:t>to_quarter</a:t>
            </a:r>
            <a:r>
              <a:rPr lang="nl-NL" sz="1500" dirty="0"/>
              <a:t>()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296BFAF-449D-9104-52DB-BCFAC7471000}"/>
              </a:ext>
            </a:extLst>
          </p:cNvPr>
          <p:cNvSpPr txBox="1"/>
          <p:nvPr/>
        </p:nvSpPr>
        <p:spPr>
          <a:xfrm rot="2219448">
            <a:off x="8215560" y="3940235"/>
            <a:ext cx="12578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500" dirty="0" err="1"/>
              <a:t>to_year</a:t>
            </a:r>
            <a:r>
              <a:rPr lang="nl-NL" sz="1500" dirty="0"/>
              <a:t>()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F82CF080-E52E-85D7-1240-F37306895B19}"/>
              </a:ext>
            </a:extLst>
          </p:cNvPr>
          <p:cNvSpPr/>
          <p:nvPr/>
        </p:nvSpPr>
        <p:spPr>
          <a:xfrm>
            <a:off x="4293419" y="4263417"/>
            <a:ext cx="895740" cy="54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06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711C9-B8C6-980A-6A8E-B70FC6573C7F}"/>
              </a:ext>
            </a:extLst>
          </p:cNvPr>
          <p:cNvSpPr txBox="1"/>
          <p:nvPr/>
        </p:nvSpPr>
        <p:spPr>
          <a:xfrm>
            <a:off x="669602" y="-52863"/>
            <a:ext cx="1152239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err="1">
                <a:solidFill>
                  <a:srgbClr val="829C30"/>
                </a:solidFill>
                <a:latin typeface="Arial"/>
                <a:ea typeface="MS PGothic" charset="0"/>
              </a:rPr>
              <a:t>DataFrames</a:t>
            </a:r>
            <a:r>
              <a:rPr lang="en-US" sz="3000" b="1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err="1">
                <a:solidFill>
                  <a:srgbClr val="829C30"/>
                </a:solidFill>
                <a:latin typeface="Arial"/>
                <a:ea typeface="MS PGothic" charset="0"/>
              </a:rPr>
              <a:t>verticaal</a:t>
            </a:r>
            <a:r>
              <a:rPr lang="en-US" sz="3000" b="1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err="1">
                <a:solidFill>
                  <a:srgbClr val="829C30"/>
                </a:solidFill>
                <a:latin typeface="Arial"/>
                <a:ea typeface="MS PGothic" charset="0"/>
              </a:rPr>
              <a:t>samenvoegen</a:t>
            </a:r>
            <a:r>
              <a:rPr lang="en-US" sz="3000" b="1">
                <a:solidFill>
                  <a:srgbClr val="829C30"/>
                </a:solidFill>
                <a:latin typeface="Arial"/>
                <a:ea typeface="MS PGothic" charset="0"/>
              </a:rPr>
              <a:t> met </a:t>
            </a:r>
            <a:r>
              <a:rPr lang="en-US" sz="3000" b="1" err="1">
                <a:solidFill>
                  <a:srgbClr val="829C30"/>
                </a:solidFill>
                <a:latin typeface="Arial"/>
                <a:ea typeface="MS PGothic" charset="0"/>
              </a:rPr>
              <a:t>concat</a:t>
            </a:r>
            <a:endParaRPr lang="en-US" sz="3000" b="1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D403D28-38E6-E976-8636-3F973FB2541F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">
            <a:extLst>
              <a:ext uri="{FF2B5EF4-FFF2-40B4-BE49-F238E27FC236}">
                <a16:creationId xmlns:a16="http://schemas.microsoft.com/office/drawing/2014/main" id="{0DB2B4CD-BB42-A039-4498-39BE6FD63C1B}"/>
              </a:ext>
            </a:extLst>
          </p:cNvPr>
          <p:cNvSpPr txBox="1"/>
          <p:nvPr/>
        </p:nvSpPr>
        <p:spPr>
          <a:xfrm>
            <a:off x="2313992" y="5918802"/>
            <a:ext cx="7968343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>
                <a:latin typeface="Arial"/>
                <a:ea typeface="MS PGothic" charset="0"/>
              </a:rPr>
              <a:t>Let op: alle </a:t>
            </a:r>
            <a:r>
              <a:rPr lang="en-US" sz="2000" err="1">
                <a:latin typeface="Arial"/>
                <a:ea typeface="MS PGothic" charset="0"/>
              </a:rPr>
              <a:t>tabellen</a:t>
            </a:r>
            <a:r>
              <a:rPr lang="en-US" sz="2000">
                <a:latin typeface="Arial"/>
                <a:ea typeface="MS PGothic" charset="0"/>
              </a:rPr>
              <a:t> in de </a:t>
            </a:r>
            <a:r>
              <a:rPr lang="en-US" sz="2000" err="1">
                <a:latin typeface="Arial"/>
                <a:ea typeface="MS PGothic" charset="0"/>
              </a:rPr>
              <a:t>lijst</a:t>
            </a:r>
            <a:r>
              <a:rPr lang="en-US" sz="2000">
                <a:latin typeface="Arial"/>
                <a:ea typeface="MS PGothic" charset="0"/>
              </a:rPr>
              <a:t> </a:t>
            </a:r>
            <a:r>
              <a:rPr lang="en-US" sz="2000" err="1">
                <a:latin typeface="Arial"/>
                <a:ea typeface="MS PGothic" charset="0"/>
              </a:rPr>
              <a:t>moeten</a:t>
            </a:r>
            <a:r>
              <a:rPr lang="en-US" sz="2000">
                <a:latin typeface="Arial"/>
                <a:ea typeface="MS PGothic" charset="0"/>
              </a:rPr>
              <a:t> </a:t>
            </a:r>
            <a:r>
              <a:rPr lang="en-US" sz="2000" err="1">
                <a:latin typeface="Arial"/>
                <a:ea typeface="MS PGothic" charset="0"/>
              </a:rPr>
              <a:t>hiervoor</a:t>
            </a:r>
            <a:r>
              <a:rPr lang="en-US" sz="2000">
                <a:latin typeface="Arial"/>
                <a:ea typeface="MS PGothic" charset="0"/>
              </a:rPr>
              <a:t> exact </a:t>
            </a:r>
            <a:r>
              <a:rPr lang="en-US" sz="2000" err="1">
                <a:latin typeface="Arial"/>
                <a:ea typeface="MS PGothic" charset="0"/>
              </a:rPr>
              <a:t>dezelfde</a:t>
            </a:r>
            <a:r>
              <a:rPr lang="en-US" sz="2000">
                <a:latin typeface="Arial"/>
                <a:ea typeface="MS PGothic" charset="0"/>
              </a:rPr>
              <a:t> </a:t>
            </a:r>
            <a:r>
              <a:rPr lang="en-US" sz="2000" err="1">
                <a:latin typeface="Arial"/>
                <a:ea typeface="MS PGothic" charset="0"/>
              </a:rPr>
              <a:t>aantallen</a:t>
            </a:r>
            <a:r>
              <a:rPr lang="en-US" sz="2000">
                <a:latin typeface="Arial"/>
                <a:ea typeface="MS PGothic" charset="0"/>
              </a:rPr>
              <a:t> </a:t>
            </a:r>
            <a:r>
              <a:rPr lang="en-US" sz="2000" err="1">
                <a:latin typeface="Arial"/>
                <a:ea typeface="MS PGothic" charset="0"/>
              </a:rPr>
              <a:t>kolommen</a:t>
            </a:r>
            <a:r>
              <a:rPr lang="en-US" sz="2000">
                <a:latin typeface="Arial"/>
                <a:ea typeface="MS PGothic" charset="0"/>
              </a:rPr>
              <a:t> </a:t>
            </a:r>
            <a:r>
              <a:rPr lang="en-US" sz="2000" err="1">
                <a:latin typeface="Arial"/>
                <a:ea typeface="MS PGothic" charset="0"/>
              </a:rPr>
              <a:t>en</a:t>
            </a:r>
            <a:r>
              <a:rPr lang="en-US" sz="2000">
                <a:latin typeface="Arial"/>
                <a:ea typeface="MS PGothic" charset="0"/>
              </a:rPr>
              <a:t> </a:t>
            </a:r>
            <a:r>
              <a:rPr lang="en-US" sz="2000" err="1">
                <a:latin typeface="Arial"/>
                <a:ea typeface="MS PGothic" charset="0"/>
              </a:rPr>
              <a:t>kolomnamen</a:t>
            </a:r>
            <a:r>
              <a:rPr lang="en-US" sz="2000">
                <a:latin typeface="Arial"/>
                <a:ea typeface="MS PGothic" charset="0"/>
              </a:rPr>
              <a:t> </a:t>
            </a:r>
            <a:r>
              <a:rPr lang="en-US" sz="2000" err="1">
                <a:latin typeface="Arial"/>
                <a:ea typeface="MS PGothic" charset="0"/>
              </a:rPr>
              <a:t>hebben</a:t>
            </a:r>
            <a:endParaRPr lang="en-US" sz="2000">
              <a:latin typeface="Arial"/>
              <a:ea typeface="MS PGothic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6527096-BA8A-32A0-1531-04BCC8EE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55" y="952941"/>
            <a:ext cx="9078686" cy="495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3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C17B-8E03-9F74-1A10-193800DA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93F96D23-A14C-72B6-842F-7B6E0D0B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79" y="771474"/>
            <a:ext cx="10937736" cy="59749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D96BB-45E9-3817-9A36-B85877C4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350086FE-6A93-1A5C-000A-8C8607011B3F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F64CF-D4ED-B901-8D3F-EA9BE1C32758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Herhaling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: SSMS-databases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vullen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vanuit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Python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FF14B38-CFA0-D7BD-C56C-8C18CEC15E02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3D885305-0B00-166F-5D4D-A921507CA0B0}"/>
              </a:ext>
            </a:extLst>
          </p:cNvPr>
          <p:cNvSpPr txBox="1"/>
          <p:nvPr/>
        </p:nvSpPr>
        <p:spPr>
          <a:xfrm>
            <a:off x="4167564" y="2378703"/>
            <a:ext cx="5117949" cy="64633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dirty="0"/>
              <a:t>Combineer de “puzzelstukjes” van vorige week tot hulpfuncties, die je INSERT </a:t>
            </a:r>
            <a:r>
              <a:rPr lang="nl-NL" dirty="0" err="1"/>
              <a:t>INTO’s</a:t>
            </a:r>
            <a:r>
              <a:rPr lang="nl-NL" dirty="0"/>
              <a:t> “schoonmaken”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18CCC33-8A9C-B8CC-3A1F-DA9FC33B8047}"/>
              </a:ext>
            </a:extLst>
          </p:cNvPr>
          <p:cNvSpPr txBox="1"/>
          <p:nvPr/>
        </p:nvSpPr>
        <p:spPr>
          <a:xfrm>
            <a:off x="1014779" y="4444427"/>
            <a:ext cx="10937736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solidFill>
                  <a:srgbClr val="FF0000"/>
                </a:solidFill>
              </a:rPr>
              <a:t>Debug-tip: apostrofjes (‘) gaan </a:t>
            </a:r>
            <a:r>
              <a:rPr lang="nl-NL" b="1" u="sng" dirty="0">
                <a:solidFill>
                  <a:srgbClr val="FF0000"/>
                </a:solidFill>
              </a:rPr>
              <a:t>niet</a:t>
            </a:r>
            <a:r>
              <a:rPr lang="nl-NL" b="1" dirty="0">
                <a:solidFill>
                  <a:srgbClr val="FF0000"/>
                </a:solidFill>
              </a:rPr>
              <a:t> je vriend zijn. Kopieer en plak je output in SSMS.</a:t>
            </a:r>
          </a:p>
        </p:txBody>
      </p:sp>
    </p:spTree>
    <p:extLst>
      <p:ext uri="{BB962C8B-B14F-4D97-AF65-F5344CB8AC3E}">
        <p14:creationId xmlns:p14="http://schemas.microsoft.com/office/powerpoint/2010/main" val="298201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FB6D1-C2EC-EDF8-9DA4-885DE3E3E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AF50-E16F-B51F-FCD4-C36475C8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F8120281-928F-A54F-3759-D277DBCA1216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Na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vandaag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…</a:t>
            </a:r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C418D77-F122-D004-1FDD-BC57B19E77A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26" name="Picture 2" descr="Venn Diagram | DHH Resources for Teachers | UMN">
            <a:extLst>
              <a:ext uri="{FF2B5EF4-FFF2-40B4-BE49-F238E27FC236}">
                <a16:creationId xmlns:a16="http://schemas.microsoft.com/office/drawing/2014/main" id="{59BFE262-422F-FAB7-B782-08479F83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25768"/>
            <a:ext cx="11101137" cy="58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834D06-FFB1-A286-D94E-9833AAB80B83}"/>
              </a:ext>
            </a:extLst>
          </p:cNvPr>
          <p:cNvSpPr txBox="1"/>
          <p:nvPr/>
        </p:nvSpPr>
        <p:spPr>
          <a:xfrm>
            <a:off x="2851889" y="1514714"/>
            <a:ext cx="293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 je op moet letten qua volgorde bij het aanmaken van lege SDM-tabellen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7A14C-2F3F-6689-A496-4A17F329EDC1}"/>
              </a:ext>
            </a:extLst>
          </p:cNvPr>
          <p:cNvSpPr txBox="1"/>
          <p:nvPr/>
        </p:nvSpPr>
        <p:spPr>
          <a:xfrm>
            <a:off x="3576418" y="683609"/>
            <a:ext cx="17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Weet/ken je…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A6846-362B-14B5-2CBB-FE87496AE9DE}"/>
              </a:ext>
            </a:extLst>
          </p:cNvPr>
          <p:cNvSpPr txBox="1"/>
          <p:nvPr/>
        </p:nvSpPr>
        <p:spPr>
          <a:xfrm>
            <a:off x="7306936" y="683609"/>
            <a:ext cx="264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je…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274DE-B75D-AAB7-D1F9-2E14E0CB627B}"/>
              </a:ext>
            </a:extLst>
          </p:cNvPr>
          <p:cNvSpPr txBox="1"/>
          <p:nvPr/>
        </p:nvSpPr>
        <p:spPr>
          <a:xfrm>
            <a:off x="5873750" y="2438044"/>
            <a:ext cx="13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+ practicum</a:t>
            </a:r>
          </a:p>
        </p:txBody>
      </p:sp>
      <p:pic>
        <p:nvPicPr>
          <p:cNvPr id="1030" name="Picture 6" descr="Smile Emoji Happy - Free vector graphic on Pixabay">
            <a:extLst>
              <a:ext uri="{FF2B5EF4-FFF2-40B4-BE49-F238E27FC236}">
                <a16:creationId xmlns:a16="http://schemas.microsoft.com/office/drawing/2014/main" id="{3965CC5D-6F25-DBC2-E203-85A4E9F41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75" y="3213902"/>
            <a:ext cx="1523028" cy="15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1A93A0-3709-6E91-5F77-577BE3FB35B8}"/>
              </a:ext>
            </a:extLst>
          </p:cNvPr>
          <p:cNvSpPr txBox="1"/>
          <p:nvPr/>
        </p:nvSpPr>
        <p:spPr>
          <a:xfrm>
            <a:off x="7241848" y="1514714"/>
            <a:ext cx="293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SSMS de juiste (nu nog lege) tabelstructuur voor een SDM aanbrengen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4057F-3305-E63E-AF24-862803DF282D}"/>
              </a:ext>
            </a:extLst>
          </p:cNvPr>
          <p:cNvSpPr txBox="1"/>
          <p:nvPr/>
        </p:nvSpPr>
        <p:spPr>
          <a:xfrm>
            <a:off x="7807847" y="2693725"/>
            <a:ext cx="3459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Python connecties leggen met operationele databases enerzijds en het SDM (in SSMS) anderzijds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B3274-3484-69E6-D4E9-6C0926B34111}"/>
              </a:ext>
            </a:extLst>
          </p:cNvPr>
          <p:cNvSpPr txBox="1"/>
          <p:nvPr/>
        </p:nvSpPr>
        <p:spPr>
          <a:xfrm>
            <a:off x="7884666" y="4165054"/>
            <a:ext cx="293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Elke regel uit een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Pandas-DataFrame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omzetten naar een SQL-INSERT-INTO-statement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982BC-E961-95EC-0E63-E106A633E2BE}"/>
              </a:ext>
            </a:extLst>
          </p:cNvPr>
          <p:cNvSpPr txBox="1"/>
          <p:nvPr/>
        </p:nvSpPr>
        <p:spPr>
          <a:xfrm>
            <a:off x="1629413" y="4415396"/>
            <a:ext cx="3459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er mogelijk fout kan gaan bij het construeren van SQL-INSERT-INTO-statements uit regels in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Pandas-DataFrames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B969B-277D-EDC5-A9E0-718C8BF104F2}"/>
              </a:ext>
            </a:extLst>
          </p:cNvPr>
          <p:cNvSpPr txBox="1"/>
          <p:nvPr/>
        </p:nvSpPr>
        <p:spPr>
          <a:xfrm>
            <a:off x="7162175" y="5653327"/>
            <a:ext cx="293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SQL-INSERT-INTO-statements toepassen op het SDM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6EF15-9672-87E8-5FDF-E4B0D83C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B6040-1F47-7D1E-02C0-D55D011F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DA98DFD-9694-9DCA-6B98-85E3B74CEF25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Na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vandaag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…</a:t>
            </a:r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E7E22786-A0AF-4CB8-0037-DBEFCBAE2541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26" name="Picture 2" descr="Venn Diagram | DHH Resources for Teachers | UMN">
            <a:extLst>
              <a:ext uri="{FF2B5EF4-FFF2-40B4-BE49-F238E27FC236}">
                <a16:creationId xmlns:a16="http://schemas.microsoft.com/office/drawing/2014/main" id="{3456C8D3-A3DB-9C84-4185-D6A5EB0A6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25768"/>
            <a:ext cx="11101137" cy="58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B624D-A7CA-9393-4BF5-3EBAC2C96DDD}"/>
              </a:ext>
            </a:extLst>
          </p:cNvPr>
          <p:cNvSpPr txBox="1"/>
          <p:nvPr/>
        </p:nvSpPr>
        <p:spPr>
          <a:xfrm>
            <a:off x="2851889" y="1514714"/>
            <a:ext cx="29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7E30A-F8FF-758B-9486-D2AB82B3534B}"/>
              </a:ext>
            </a:extLst>
          </p:cNvPr>
          <p:cNvSpPr txBox="1"/>
          <p:nvPr/>
        </p:nvSpPr>
        <p:spPr>
          <a:xfrm>
            <a:off x="3576418" y="683609"/>
            <a:ext cx="17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Weet/ken je…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F51F3-4457-C289-1285-936E9A0A1C63}"/>
              </a:ext>
            </a:extLst>
          </p:cNvPr>
          <p:cNvSpPr txBox="1"/>
          <p:nvPr/>
        </p:nvSpPr>
        <p:spPr>
          <a:xfrm>
            <a:off x="7306936" y="683609"/>
            <a:ext cx="264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je…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8E215-B505-6B1F-BDE1-235B58300106}"/>
              </a:ext>
            </a:extLst>
          </p:cNvPr>
          <p:cNvSpPr txBox="1"/>
          <p:nvPr/>
        </p:nvSpPr>
        <p:spPr>
          <a:xfrm>
            <a:off x="5873750" y="2438044"/>
            <a:ext cx="13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+ practicum</a:t>
            </a:r>
          </a:p>
        </p:txBody>
      </p:sp>
      <p:pic>
        <p:nvPicPr>
          <p:cNvPr id="1030" name="Picture 6" descr="Smile Emoji Happy - Free vector graphic on Pixabay">
            <a:extLst>
              <a:ext uri="{FF2B5EF4-FFF2-40B4-BE49-F238E27FC236}">
                <a16:creationId xmlns:a16="http://schemas.microsoft.com/office/drawing/2014/main" id="{CE1E689C-1848-5E48-C457-405FD3CA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75" y="3213902"/>
            <a:ext cx="1523028" cy="15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B83BF-2939-6AD5-A9C7-7F996E35B70D}"/>
              </a:ext>
            </a:extLst>
          </p:cNvPr>
          <p:cNvSpPr txBox="1"/>
          <p:nvPr/>
        </p:nvSpPr>
        <p:spPr>
          <a:xfrm>
            <a:off x="7241848" y="1514714"/>
            <a:ext cx="29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9DC7D-09EB-EABE-BB4E-65FA7F83C5DD}"/>
              </a:ext>
            </a:extLst>
          </p:cNvPr>
          <p:cNvSpPr txBox="1"/>
          <p:nvPr/>
        </p:nvSpPr>
        <p:spPr>
          <a:xfrm>
            <a:off x="7807847" y="2693725"/>
            <a:ext cx="345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023C2-D6F8-0206-457C-83BE34EFB7BF}"/>
              </a:ext>
            </a:extLst>
          </p:cNvPr>
          <p:cNvSpPr txBox="1"/>
          <p:nvPr/>
        </p:nvSpPr>
        <p:spPr>
          <a:xfrm>
            <a:off x="7884666" y="4165054"/>
            <a:ext cx="29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80A3C-EE3E-01F0-0394-2C3897C31C01}"/>
              </a:ext>
            </a:extLst>
          </p:cNvPr>
          <p:cNvSpPr txBox="1"/>
          <p:nvPr/>
        </p:nvSpPr>
        <p:spPr>
          <a:xfrm>
            <a:off x="1629413" y="4415396"/>
            <a:ext cx="345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D2C19-A51A-AA67-6B77-DA163BCBF45D}"/>
              </a:ext>
            </a:extLst>
          </p:cNvPr>
          <p:cNvSpPr txBox="1"/>
          <p:nvPr/>
        </p:nvSpPr>
        <p:spPr>
          <a:xfrm>
            <a:off x="7162175" y="5653327"/>
            <a:ext cx="29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LLL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1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1579A-00E3-0EA8-2788-5FC4C41C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91BBA0-EE41-742D-4B1A-0E8BD391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36" y="897808"/>
            <a:ext cx="7418409" cy="5762765"/>
          </a:xfrm>
          <a:prstGeom prst="rect">
            <a:avLst/>
          </a:prstGeom>
        </p:spPr>
      </p:pic>
      <p:sp>
        <p:nvSpPr>
          <p:cNvPr id="7" name="Tekstvak 7">
            <a:extLst>
              <a:ext uri="{FF2B5EF4-FFF2-40B4-BE49-F238E27FC236}">
                <a16:creationId xmlns:a16="http://schemas.microsoft.com/office/drawing/2014/main" id="{98BFEDA1-D06A-90BD-7A6D-4F8D7ACED92E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17733-86D5-32B9-CE14-A41A5BD7A674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Hoe zag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ons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Sterschema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er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ook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alweer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uit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?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35D44B6-5C92-5584-4749-D278F4AA7FFE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1F6816-663E-9ECB-8265-BA301CA30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181" y="771474"/>
            <a:ext cx="2938653" cy="2152329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4D6B609E-E84B-0418-B7CE-3D47F2C5F8FC}"/>
              </a:ext>
            </a:extLst>
          </p:cNvPr>
          <p:cNvSpPr txBox="1"/>
          <p:nvPr/>
        </p:nvSpPr>
        <p:spPr>
          <a:xfrm>
            <a:off x="9102181" y="3241964"/>
            <a:ext cx="2938653" cy="153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dirty="0">
                <a:latin typeface="Arial"/>
                <a:ea typeface="MS PGothic" charset="0"/>
              </a:rPr>
              <a:t>Bij het aanmaken van het DWH: maak je als eerst de </a:t>
            </a:r>
            <a:r>
              <a:rPr lang="nl-NL" u="sng" dirty="0">
                <a:latin typeface="Arial"/>
                <a:ea typeface="MS PGothic" charset="0"/>
              </a:rPr>
              <a:t>feiten</a:t>
            </a:r>
            <a:r>
              <a:rPr lang="nl-NL" dirty="0">
                <a:latin typeface="Arial"/>
                <a:ea typeface="MS PGothic" charset="0"/>
              </a:rPr>
              <a:t> of juist als eerst de </a:t>
            </a:r>
            <a:r>
              <a:rPr lang="nl-NL" u="sng" dirty="0">
                <a:latin typeface="Arial"/>
                <a:ea typeface="MS PGothic" charset="0"/>
              </a:rPr>
              <a:t>dimensies</a:t>
            </a:r>
            <a:r>
              <a:rPr lang="nl-NL" dirty="0">
                <a:latin typeface="Arial"/>
                <a:ea typeface="MS PGothic" charset="0"/>
              </a:rPr>
              <a:t> aan?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9F28E77-5E85-9960-D75E-9D95E8B5DA1B}"/>
              </a:ext>
            </a:extLst>
          </p:cNvPr>
          <p:cNvSpPr txBox="1"/>
          <p:nvPr/>
        </p:nvSpPr>
        <p:spPr>
          <a:xfrm>
            <a:off x="8931485" y="5097021"/>
            <a:ext cx="3260515" cy="11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dirty="0">
                <a:solidFill>
                  <a:srgbClr val="00B050"/>
                </a:solidFill>
                <a:latin typeface="Arial"/>
                <a:ea typeface="MS PGothic" charset="0"/>
              </a:rPr>
              <a:t>De dimensies: feiten moeten hiernaar verwijzen, dus </a:t>
            </a:r>
            <a:r>
              <a:rPr lang="nl-NL" u="sng" dirty="0">
                <a:solidFill>
                  <a:srgbClr val="00B050"/>
                </a:solidFill>
                <a:latin typeface="Arial"/>
                <a:ea typeface="MS PGothic" charset="0"/>
              </a:rPr>
              <a:t>deze moeten al bestaan</a:t>
            </a:r>
            <a:endParaRPr lang="nl-NL" dirty="0">
              <a:solidFill>
                <a:srgbClr val="00B050"/>
              </a:solidFill>
              <a:latin typeface="Arial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118B4-B5BB-5C7D-77BA-2EB49774A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50E76B0D-A763-2B7E-0585-AE58C8AE5616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CD6D0FF-820D-1C00-3EE2-F441967666A4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CREATE TABLEs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ALTER TABLEs: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Herhaling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5DCBB01-DBD8-00E4-EFBF-BB31914DA35C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D21E34-2225-0835-EC5D-E3EC96BB6297}"/>
              </a:ext>
            </a:extLst>
          </p:cNvPr>
          <p:cNvSpPr txBox="1"/>
          <p:nvPr/>
        </p:nvSpPr>
        <p:spPr>
          <a:xfrm>
            <a:off x="988290" y="1359564"/>
            <a:ext cx="39370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Sales_Order_Item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ine_id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uantity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unit_prize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turnover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" name="Straight Connector 10">
            <a:extLst>
              <a:ext uri="{FF2B5EF4-FFF2-40B4-BE49-F238E27FC236}">
                <a16:creationId xmlns:a16="http://schemas.microsoft.com/office/drawing/2014/main" id="{AEB55FC3-1772-5736-4442-084F4DF37CE3}"/>
              </a:ext>
            </a:extLst>
          </p:cNvPr>
          <p:cNvCxnSpPr>
            <a:cxnSpLocks/>
          </p:cNvCxnSpPr>
          <p:nvPr/>
        </p:nvCxnSpPr>
        <p:spPr>
          <a:xfrm flipV="1">
            <a:off x="5010727" y="812800"/>
            <a:ext cx="0" cy="604520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B58F19EF-01DF-AE05-0312-4237A7964EA4}"/>
              </a:ext>
            </a:extLst>
          </p:cNvPr>
          <p:cNvSpPr txBox="1"/>
          <p:nvPr/>
        </p:nvSpPr>
        <p:spPr>
          <a:xfrm>
            <a:off x="988290" y="812800"/>
            <a:ext cx="4022437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Tabelstructuren</a:t>
            </a:r>
            <a:r>
              <a:rPr lang="en-US" sz="2000" dirty="0">
                <a:latin typeface="Arial"/>
                <a:ea typeface="MS PGothic" charset="0"/>
              </a:rPr>
              <a:t> </a:t>
            </a:r>
            <a:r>
              <a:rPr lang="en-US" sz="2000" dirty="0" err="1">
                <a:latin typeface="Arial"/>
                <a:ea typeface="MS PGothic" charset="0"/>
              </a:rPr>
              <a:t>creëren</a:t>
            </a:r>
            <a:endParaRPr lang="en-US" sz="2000" dirty="0">
              <a:latin typeface="Arial"/>
              <a:ea typeface="MS PGothic" charset="0"/>
            </a:endParaRPr>
          </a:p>
        </p:txBody>
      </p: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A998A55E-9739-D199-C715-8D854DFA535F}"/>
              </a:ext>
            </a:extLst>
          </p:cNvPr>
          <p:cNvCxnSpPr>
            <a:cxnSpLocks/>
          </p:cNvCxnSpPr>
          <p:nvPr/>
        </p:nvCxnSpPr>
        <p:spPr>
          <a:xfrm flipV="1">
            <a:off x="8363527" y="812800"/>
            <a:ext cx="0" cy="604520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BE51FB0E-8DCD-7DD4-C489-34D1A6930353}"/>
              </a:ext>
            </a:extLst>
          </p:cNvPr>
          <p:cNvSpPr txBox="1"/>
          <p:nvPr/>
        </p:nvSpPr>
        <p:spPr>
          <a:xfrm>
            <a:off x="5146007" y="812799"/>
            <a:ext cx="3217519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Tabelstructuren</a:t>
            </a:r>
            <a:r>
              <a:rPr lang="en-US" sz="2000" dirty="0">
                <a:latin typeface="Arial"/>
                <a:ea typeface="MS PGothic" charset="0"/>
              </a:rPr>
              <a:t> </a:t>
            </a:r>
            <a:r>
              <a:rPr lang="en-US" sz="2000" dirty="0" err="1">
                <a:latin typeface="Arial"/>
                <a:ea typeface="MS PGothic" charset="0"/>
              </a:rPr>
              <a:t>bewerken</a:t>
            </a:r>
            <a:endParaRPr lang="en-US" sz="2000" dirty="0">
              <a:latin typeface="Arial"/>
              <a:ea typeface="MS PGothic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FFAD4A21-1A5F-DFFF-7663-8ABF278252D6}"/>
              </a:ext>
            </a:extLst>
          </p:cNvPr>
          <p:cNvSpPr txBox="1"/>
          <p:nvPr/>
        </p:nvSpPr>
        <p:spPr>
          <a:xfrm>
            <a:off x="8498806" y="812799"/>
            <a:ext cx="3693194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Tabelstructuren</a:t>
            </a:r>
            <a:r>
              <a:rPr lang="en-US" sz="2000" dirty="0">
                <a:latin typeface="Arial"/>
                <a:ea typeface="MS PGothic" charset="0"/>
              </a:rPr>
              <a:t> </a:t>
            </a:r>
            <a:r>
              <a:rPr lang="en-US" sz="2000" dirty="0" err="1">
                <a:latin typeface="Arial"/>
                <a:ea typeface="MS PGothic" charset="0"/>
              </a:rPr>
              <a:t>verwijderen</a:t>
            </a:r>
            <a:endParaRPr lang="en-US" sz="2000" dirty="0">
              <a:latin typeface="Arial"/>
              <a:ea typeface="MS PGothic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4F705-7B9A-9736-1702-7F8A4EF546A4}"/>
              </a:ext>
            </a:extLst>
          </p:cNvPr>
          <p:cNvSpPr txBox="1"/>
          <p:nvPr/>
        </p:nvSpPr>
        <p:spPr>
          <a:xfrm>
            <a:off x="5441279" y="2243142"/>
            <a:ext cx="2922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Sales_Order_Item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quantity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62356C52-35DB-BC03-A0A9-F9B66F2A026F}"/>
              </a:ext>
            </a:extLst>
          </p:cNvPr>
          <p:cNvCxnSpPr>
            <a:cxnSpLocks/>
          </p:cNvCxnSpPr>
          <p:nvPr/>
        </p:nvCxnSpPr>
        <p:spPr>
          <a:xfrm>
            <a:off x="5010727" y="3713189"/>
            <a:ext cx="3352799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14">
            <a:extLst>
              <a:ext uri="{FF2B5EF4-FFF2-40B4-BE49-F238E27FC236}">
                <a16:creationId xmlns:a16="http://schemas.microsoft.com/office/drawing/2014/main" id="{C0514D4C-C7A0-12DF-6F84-DD95B3988D85}"/>
              </a:ext>
            </a:extLst>
          </p:cNvPr>
          <p:cNvSpPr txBox="1"/>
          <p:nvPr/>
        </p:nvSpPr>
        <p:spPr>
          <a:xfrm>
            <a:off x="5259808" y="1415709"/>
            <a:ext cx="2837642" cy="64633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dirty="0" err="1"/>
              <a:t>Quantity</a:t>
            </a:r>
            <a:r>
              <a:rPr lang="nl-NL" dirty="0"/>
              <a:t> vergeten toe te voegen?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E71582AA-293A-DEC5-E10E-BAE0C729126F}"/>
              </a:ext>
            </a:extLst>
          </p:cNvPr>
          <p:cNvCxnSpPr>
            <a:cxnSpLocks/>
          </p:cNvCxnSpPr>
          <p:nvPr/>
        </p:nvCxnSpPr>
        <p:spPr>
          <a:xfrm>
            <a:off x="5010727" y="1382161"/>
            <a:ext cx="3352799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14">
            <a:extLst>
              <a:ext uri="{FF2B5EF4-FFF2-40B4-BE49-F238E27FC236}">
                <a16:creationId xmlns:a16="http://schemas.microsoft.com/office/drawing/2014/main" id="{4510C7C1-0311-6298-B055-77B163F29ED7}"/>
              </a:ext>
            </a:extLst>
          </p:cNvPr>
          <p:cNvSpPr txBox="1"/>
          <p:nvPr/>
        </p:nvSpPr>
        <p:spPr>
          <a:xfrm>
            <a:off x="5191368" y="3796502"/>
            <a:ext cx="2837642" cy="64633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dirty="0"/>
              <a:t>Toewijzing primaire sleutel vergeten?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7046C-AED2-8D18-EDA4-C6D57419224B}"/>
              </a:ext>
            </a:extLst>
          </p:cNvPr>
          <p:cNvSpPr txBox="1"/>
          <p:nvPr/>
        </p:nvSpPr>
        <p:spPr>
          <a:xfrm>
            <a:off x="5525015" y="4875674"/>
            <a:ext cx="2459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Sales_Order_Item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E61C7-42C1-C1C4-A458-D03A22319EB7}"/>
              </a:ext>
            </a:extLst>
          </p:cNvPr>
          <p:cNvSpPr txBox="1"/>
          <p:nvPr/>
        </p:nvSpPr>
        <p:spPr>
          <a:xfrm>
            <a:off x="8530811" y="5475838"/>
            <a:ext cx="3839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Sales_Order_Item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62B55916-3739-3E7C-AFF3-68981C0F3265}"/>
              </a:ext>
            </a:extLst>
          </p:cNvPr>
          <p:cNvCxnSpPr>
            <a:cxnSpLocks/>
          </p:cNvCxnSpPr>
          <p:nvPr/>
        </p:nvCxnSpPr>
        <p:spPr>
          <a:xfrm>
            <a:off x="8363526" y="1378867"/>
            <a:ext cx="3828474" cy="3294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14">
            <a:extLst>
              <a:ext uri="{FF2B5EF4-FFF2-40B4-BE49-F238E27FC236}">
                <a16:creationId xmlns:a16="http://schemas.microsoft.com/office/drawing/2014/main" id="{DFC6CEF2-6015-73C4-37CE-753333C36534}"/>
              </a:ext>
            </a:extLst>
          </p:cNvPr>
          <p:cNvSpPr txBox="1"/>
          <p:nvPr/>
        </p:nvSpPr>
        <p:spPr>
          <a:xfrm>
            <a:off x="8858943" y="1415708"/>
            <a:ext cx="2837642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dirty="0" err="1"/>
              <a:t>Één</a:t>
            </a:r>
            <a:r>
              <a:rPr lang="nl-NL" dirty="0"/>
              <a:t> kolom verwijderen?</a:t>
            </a:r>
          </a:p>
        </p:txBody>
      </p: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6F6166F7-C95E-084E-A478-1D7C281B421F}"/>
              </a:ext>
            </a:extLst>
          </p:cNvPr>
          <p:cNvCxnSpPr>
            <a:cxnSpLocks/>
          </p:cNvCxnSpPr>
          <p:nvPr/>
        </p:nvCxnSpPr>
        <p:spPr>
          <a:xfrm>
            <a:off x="8363526" y="3713189"/>
            <a:ext cx="3828474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14">
            <a:extLst>
              <a:ext uri="{FF2B5EF4-FFF2-40B4-BE49-F238E27FC236}">
                <a16:creationId xmlns:a16="http://schemas.microsoft.com/office/drawing/2014/main" id="{13BD3332-9484-21CC-E8AF-3C5EAB9A86B7}"/>
              </a:ext>
            </a:extLst>
          </p:cNvPr>
          <p:cNvSpPr txBox="1"/>
          <p:nvPr/>
        </p:nvSpPr>
        <p:spPr>
          <a:xfrm>
            <a:off x="9031732" y="3792671"/>
            <a:ext cx="2837642" cy="36933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dirty="0"/>
              <a:t>Hele tabel verwijderen?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93CDB-2B57-86FC-C0A0-F61852743AEA}"/>
              </a:ext>
            </a:extLst>
          </p:cNvPr>
          <p:cNvSpPr txBox="1"/>
          <p:nvPr/>
        </p:nvSpPr>
        <p:spPr>
          <a:xfrm>
            <a:off x="8698043" y="2243142"/>
            <a:ext cx="34273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Sales_Order_Item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nutteloos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6" name="Tekstvak 14">
            <a:extLst>
              <a:ext uri="{FF2B5EF4-FFF2-40B4-BE49-F238E27FC236}">
                <a16:creationId xmlns:a16="http://schemas.microsoft.com/office/drawing/2014/main" id="{07A2F9CD-11D1-D9C4-4F6D-EAB608119E3B}"/>
              </a:ext>
            </a:extLst>
          </p:cNvPr>
          <p:cNvSpPr txBox="1"/>
          <p:nvPr/>
        </p:nvSpPr>
        <p:spPr>
          <a:xfrm>
            <a:off x="988290" y="5892915"/>
            <a:ext cx="3887158" cy="92333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nl-NL" dirty="0"/>
              <a:t>Let op de tabelnaam, datatypen en de toewijzing van de primaire- en vreemde sleutel(s)</a:t>
            </a:r>
          </a:p>
        </p:txBody>
      </p:sp>
    </p:spTree>
    <p:extLst>
      <p:ext uri="{BB962C8B-B14F-4D97-AF65-F5344CB8AC3E}">
        <p14:creationId xmlns:p14="http://schemas.microsoft.com/office/powerpoint/2010/main" val="2787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1" grpId="0" animBg="1"/>
      <p:bldP spid="23" grpId="0" animBg="1"/>
      <p:bldP spid="25" grpId="0"/>
      <p:bldP spid="27" grpId="0"/>
      <p:bldP spid="30" grpId="0" animBg="1"/>
      <p:bldP spid="33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14551-8553-C89B-0C0A-3231753FE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3B6EE75-62FF-470F-C8F5-4B67EE940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170" y="906556"/>
            <a:ext cx="4296830" cy="21927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4608C-59A0-633D-3883-4A461BF3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190654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851031F0-7EBA-EBE2-E078-9786A75575D3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1E386-430A-C608-BB38-385B63F41226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Nieuwe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connecties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leggen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1D1708A-29E7-D64F-E2E3-4F54897160D2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19C6102-66C6-91E0-B3B2-E74C5177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07" y="3423441"/>
            <a:ext cx="5398156" cy="287776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188B36-C093-C54F-8487-9F03EB3F00CB}"/>
              </a:ext>
            </a:extLst>
          </p:cNvPr>
          <p:cNvSpPr/>
          <p:nvPr/>
        </p:nvSpPr>
        <p:spPr>
          <a:xfrm>
            <a:off x="3352800" y="1768495"/>
            <a:ext cx="1576779" cy="272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D37A8-213B-717A-8ECE-A20ADAFCFCE4}"/>
              </a:ext>
            </a:extLst>
          </p:cNvPr>
          <p:cNvCxnSpPr>
            <a:cxnSpLocks/>
          </p:cNvCxnSpPr>
          <p:nvPr/>
        </p:nvCxnSpPr>
        <p:spPr>
          <a:xfrm flipH="1">
            <a:off x="3352800" y="2225938"/>
            <a:ext cx="782122" cy="1735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7DA9B411-4010-7682-69D6-2ED058ABCE39}"/>
              </a:ext>
            </a:extLst>
          </p:cNvPr>
          <p:cNvSpPr txBox="1"/>
          <p:nvPr/>
        </p:nvSpPr>
        <p:spPr>
          <a:xfrm>
            <a:off x="7288283" y="1321714"/>
            <a:ext cx="4666164" cy="11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dirty="0">
                <a:latin typeface="Arial"/>
                <a:ea typeface="MS PGothic" charset="0"/>
              </a:rPr>
              <a:t>Vorige keer consulteerden we meerdere operationele databases met </a:t>
            </a:r>
            <a:r>
              <a:rPr lang="nl-NL" dirty="0" err="1">
                <a:latin typeface="Arial"/>
                <a:ea typeface="MS PGothic" charset="0"/>
              </a:rPr>
              <a:t>pandas.read_sql</a:t>
            </a:r>
            <a:r>
              <a:rPr lang="nl-NL" dirty="0">
                <a:latin typeface="Arial"/>
                <a:ea typeface="MS PGothic" charset="0"/>
              </a:rPr>
              <a:t>(…) 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E41CD86-5EF6-CFD5-612C-EE557762264F}"/>
              </a:ext>
            </a:extLst>
          </p:cNvPr>
          <p:cNvSpPr txBox="1"/>
          <p:nvPr/>
        </p:nvSpPr>
        <p:spPr>
          <a:xfrm>
            <a:off x="7050730" y="3423441"/>
            <a:ext cx="5141270" cy="265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dirty="0">
                <a:latin typeface="Arial"/>
                <a:ea typeface="MS PGothic" charset="0"/>
              </a:rPr>
              <a:t>Nu kunnen we met deze </a:t>
            </a:r>
            <a:r>
              <a:rPr lang="nl-NL" dirty="0" err="1">
                <a:latin typeface="Arial"/>
                <a:ea typeface="MS PGothic" charset="0"/>
              </a:rPr>
              <a:t>pyodbc</a:t>
            </a:r>
            <a:r>
              <a:rPr lang="nl-NL" dirty="0">
                <a:latin typeface="Arial"/>
                <a:ea typeface="MS PGothic" charset="0"/>
              </a:rPr>
              <a:t>-code 2 connecties leggen met SSMS:</a:t>
            </a: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>
                <a:latin typeface="Arial"/>
                <a:ea typeface="MS PGothic" charset="0"/>
              </a:rPr>
              <a:t>1 voor het SDM, waar de in te laden data vandaan komt.</a:t>
            </a: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>
                <a:latin typeface="Arial"/>
                <a:ea typeface="MS PGothic" charset="0"/>
              </a:rPr>
              <a:t>1 voor het Datawarehouse, waar de in te laden data naartoe moet, volgens de stappen uit de gemodelleerde ETL-schema’s.</a:t>
            </a:r>
          </a:p>
        </p:txBody>
      </p:sp>
    </p:spTree>
    <p:extLst>
      <p:ext uri="{BB962C8B-B14F-4D97-AF65-F5344CB8AC3E}">
        <p14:creationId xmlns:p14="http://schemas.microsoft.com/office/powerpoint/2010/main" val="39810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FC0FE-7F9D-ECC3-54A7-201E557D2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7">
            <a:extLst>
              <a:ext uri="{FF2B5EF4-FFF2-40B4-BE49-F238E27FC236}">
                <a16:creationId xmlns:a16="http://schemas.microsoft.com/office/drawing/2014/main" id="{D111E409-0853-439E-3802-DFECB55CFFEF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D35D6-30E8-B403-996A-663F8640A8CE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Van operationele- naar dimensietabellen d.m.v. </a:t>
            </a:r>
            <a:r>
              <a:rPr lang="nl-NL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merging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4408664A-79F7-4F8F-7820-5E17891FA68E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D9B80B5-7C45-1EBF-8AFE-425C83BE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53" y="1383386"/>
            <a:ext cx="1284006" cy="3384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AB067-7BE1-FC26-3D95-0D32DA39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28" y="1736993"/>
            <a:ext cx="5417218" cy="320908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021C6A19-567F-F9BF-3AAA-022B49F688AC}"/>
              </a:ext>
            </a:extLst>
          </p:cNvPr>
          <p:cNvSpPr txBox="1"/>
          <p:nvPr/>
        </p:nvSpPr>
        <p:spPr>
          <a:xfrm>
            <a:off x="1351972" y="730442"/>
            <a:ext cx="5417218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Genormaliseerde</a:t>
            </a:r>
            <a:r>
              <a:rPr lang="en-US" sz="2000" dirty="0">
                <a:latin typeface="Arial"/>
                <a:ea typeface="MS PGothic" charset="0"/>
              </a:rPr>
              <a:t> </a:t>
            </a:r>
            <a:r>
              <a:rPr lang="en-US" sz="2000" dirty="0" err="1">
                <a:latin typeface="Arial"/>
                <a:ea typeface="MS PGothic" charset="0"/>
              </a:rPr>
              <a:t>operationele</a:t>
            </a:r>
            <a:r>
              <a:rPr lang="en-US" sz="2000" dirty="0">
                <a:latin typeface="Arial"/>
                <a:ea typeface="MS PGothic" charset="0"/>
              </a:rPr>
              <a:t> </a:t>
            </a:r>
            <a:r>
              <a:rPr lang="en-US" sz="2000" dirty="0" err="1">
                <a:latin typeface="Arial"/>
                <a:ea typeface="MS PGothic" charset="0"/>
              </a:rPr>
              <a:t>tabellen</a:t>
            </a:r>
            <a:endParaRPr lang="en-US" sz="2000" dirty="0">
              <a:latin typeface="Arial"/>
              <a:ea typeface="MS PGothic" charset="0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2E6A152-1216-87A6-EBE1-FD0546F81FFB}"/>
              </a:ext>
            </a:extLst>
          </p:cNvPr>
          <p:cNvSpPr txBox="1"/>
          <p:nvPr/>
        </p:nvSpPr>
        <p:spPr>
          <a:xfrm>
            <a:off x="7907483" y="707351"/>
            <a:ext cx="4177546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Gedenormaliseerde</a:t>
            </a:r>
            <a:r>
              <a:rPr lang="en-US" sz="2000" dirty="0">
                <a:latin typeface="Arial"/>
                <a:ea typeface="MS PGothic" charset="0"/>
              </a:rPr>
              <a:t> </a:t>
            </a:r>
            <a:r>
              <a:rPr lang="en-US" sz="2000" dirty="0" err="1">
                <a:latin typeface="Arial"/>
                <a:ea typeface="MS PGothic" charset="0"/>
              </a:rPr>
              <a:t>dimensietabel</a:t>
            </a:r>
            <a:endParaRPr lang="en-US" sz="2000" dirty="0">
              <a:latin typeface="Arial"/>
              <a:ea typeface="MS PGothic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C9489C00-6D3F-FECD-1C7B-C8D2D54973BC}"/>
              </a:ext>
            </a:extLst>
          </p:cNvPr>
          <p:cNvSpPr txBox="1"/>
          <p:nvPr/>
        </p:nvSpPr>
        <p:spPr>
          <a:xfrm>
            <a:off x="1073728" y="5533586"/>
            <a:ext cx="11118272" cy="12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2000" dirty="0">
                <a:latin typeface="Arial"/>
                <a:ea typeface="MS PGothic" charset="0"/>
              </a:rPr>
              <a:t>Data is eerst </a:t>
            </a:r>
            <a:r>
              <a:rPr lang="nl-NL" sz="2000" u="sng" dirty="0">
                <a:latin typeface="Arial"/>
                <a:ea typeface="MS PGothic" charset="0"/>
              </a:rPr>
              <a:t>genormaliseerd:</a:t>
            </a:r>
            <a:r>
              <a:rPr lang="nl-NL" sz="2000" dirty="0">
                <a:latin typeface="Arial"/>
                <a:ea typeface="MS PGothic" charset="0"/>
              </a:rPr>
              <a:t> verspreid over meerdere tabellen.</a:t>
            </a:r>
          </a:p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2000" dirty="0">
                <a:latin typeface="Arial"/>
                <a:ea typeface="MS PGothic" charset="0"/>
              </a:rPr>
              <a:t>Maar… bij Datawarehouse Engineering gaan we </a:t>
            </a:r>
            <a:r>
              <a:rPr lang="nl-NL" sz="2000" u="sng" dirty="0" err="1">
                <a:latin typeface="Arial"/>
                <a:ea typeface="MS PGothic" charset="0"/>
              </a:rPr>
              <a:t>denormaliseren</a:t>
            </a:r>
            <a:r>
              <a:rPr lang="nl-NL" sz="2000" u="sng" dirty="0">
                <a:latin typeface="Arial"/>
                <a:ea typeface="MS PGothic" charset="0"/>
              </a:rPr>
              <a:t>.</a:t>
            </a:r>
          </a:p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2000" dirty="0">
                <a:latin typeface="Arial"/>
                <a:ea typeface="MS PGothic" charset="0"/>
              </a:rPr>
              <a:t>We voegen data dus samen in één tabel, dit moet ook blijken uit je ETL-schema’s (“JOIN”).</a:t>
            </a:r>
            <a:endParaRPr lang="en-US" sz="2000" dirty="0">
              <a:latin typeface="Arial"/>
              <a:ea typeface="MS PGothic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7FDFB1-9048-7418-81A5-36DEB31093A2}"/>
              </a:ext>
            </a:extLst>
          </p:cNvPr>
          <p:cNvSpPr/>
          <p:nvPr/>
        </p:nvSpPr>
        <p:spPr>
          <a:xfrm>
            <a:off x="6930735" y="2663610"/>
            <a:ext cx="2109355" cy="1111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Denormalisatie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711C9-B8C6-980A-6A8E-B70FC6573C7F}"/>
              </a:ext>
            </a:extLst>
          </p:cNvPr>
          <p:cNvSpPr txBox="1"/>
          <p:nvPr/>
        </p:nvSpPr>
        <p:spPr>
          <a:xfrm>
            <a:off x="669602" y="-52863"/>
            <a:ext cx="1152239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err="1">
                <a:solidFill>
                  <a:srgbClr val="829C30"/>
                </a:solidFill>
                <a:latin typeface="Arial"/>
                <a:ea typeface="MS PGothic" charset="0"/>
              </a:rPr>
              <a:t>DataFrames</a:t>
            </a:r>
            <a:r>
              <a:rPr lang="en-US" sz="3000" b="1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err="1">
                <a:solidFill>
                  <a:srgbClr val="829C30"/>
                </a:solidFill>
                <a:latin typeface="Arial"/>
                <a:ea typeface="MS PGothic" charset="0"/>
              </a:rPr>
              <a:t>horizontaal</a:t>
            </a:r>
            <a:r>
              <a:rPr lang="en-US" sz="3000" b="1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err="1">
                <a:solidFill>
                  <a:srgbClr val="829C30"/>
                </a:solidFill>
                <a:latin typeface="Arial"/>
                <a:ea typeface="MS PGothic" charset="0"/>
              </a:rPr>
              <a:t>samenvoegen</a:t>
            </a:r>
            <a:r>
              <a:rPr lang="en-US" sz="3000" b="1">
                <a:solidFill>
                  <a:srgbClr val="829C30"/>
                </a:solidFill>
                <a:latin typeface="Arial"/>
                <a:ea typeface="MS PGothic" charset="0"/>
              </a:rPr>
              <a:t> met merge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D403D28-38E6-E976-8636-3F973FB2541F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">
            <a:extLst>
              <a:ext uri="{FF2B5EF4-FFF2-40B4-BE49-F238E27FC236}">
                <a16:creationId xmlns:a16="http://schemas.microsoft.com/office/drawing/2014/main" id="{2CE12FF9-CC35-2F68-2EA7-FF3D5E7BC17B}"/>
              </a:ext>
            </a:extLst>
          </p:cNvPr>
          <p:cNvSpPr txBox="1"/>
          <p:nvPr/>
        </p:nvSpPr>
        <p:spPr>
          <a:xfrm>
            <a:off x="1117370" y="4838384"/>
            <a:ext cx="9146304" cy="190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MS PGothic" charset="0"/>
              </a:rPr>
              <a:t>Met </a:t>
            </a:r>
            <a:r>
              <a:rPr lang="en-US" dirty="0" err="1">
                <a:latin typeface="Arial"/>
                <a:ea typeface="MS PGothic" charset="0"/>
              </a:rPr>
              <a:t>left_on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en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right_on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geven</a:t>
            </a:r>
            <a:r>
              <a:rPr lang="en-US" dirty="0">
                <a:latin typeface="Arial"/>
                <a:ea typeface="MS PGothic" charset="0"/>
              </a:rPr>
              <a:t> we </a:t>
            </a:r>
            <a:r>
              <a:rPr lang="en-US" dirty="0" err="1">
                <a:latin typeface="Arial"/>
                <a:ea typeface="MS PGothic" charset="0"/>
              </a:rPr>
              <a:t>aan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welke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kolommen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uit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welke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tabellen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gelijk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aan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elkaar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moeten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zijn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voor</a:t>
            </a:r>
            <a:r>
              <a:rPr lang="en-US" dirty="0">
                <a:latin typeface="Arial"/>
                <a:ea typeface="MS PGothic" charset="0"/>
              </a:rPr>
              <a:t> de </a:t>
            </a:r>
            <a:r>
              <a:rPr lang="en-US" dirty="0" err="1">
                <a:latin typeface="Arial"/>
                <a:ea typeface="MS PGothic" charset="0"/>
              </a:rPr>
              <a:t>horizontale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samenvoeging</a:t>
            </a:r>
            <a:r>
              <a:rPr lang="en-US" dirty="0">
                <a:latin typeface="Arial"/>
                <a:ea typeface="MS PGothic" charset="0"/>
              </a:rPr>
              <a:t>.</a:t>
            </a: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MS PGothic" charset="0"/>
              </a:rPr>
              <a:t>Met how </a:t>
            </a:r>
            <a:r>
              <a:rPr lang="en-US" dirty="0" err="1">
                <a:latin typeface="Arial"/>
                <a:ea typeface="MS PGothic" charset="0"/>
              </a:rPr>
              <a:t>geven</a:t>
            </a:r>
            <a:r>
              <a:rPr lang="en-US" dirty="0">
                <a:latin typeface="Arial"/>
                <a:ea typeface="MS PGothic" charset="0"/>
              </a:rPr>
              <a:t> we </a:t>
            </a:r>
            <a:r>
              <a:rPr lang="en-US" dirty="0" err="1">
                <a:latin typeface="Arial"/>
                <a:ea typeface="MS PGothic" charset="0"/>
              </a:rPr>
              <a:t>aan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welke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soort</a:t>
            </a:r>
            <a:r>
              <a:rPr lang="en-US" dirty="0">
                <a:latin typeface="Arial"/>
                <a:ea typeface="MS PGothic" charset="0"/>
              </a:rPr>
              <a:t> join we </a:t>
            </a:r>
            <a:r>
              <a:rPr lang="en-US" dirty="0" err="1">
                <a:latin typeface="Arial"/>
                <a:ea typeface="MS PGothic" charset="0"/>
              </a:rPr>
              <a:t>willen</a:t>
            </a:r>
            <a:r>
              <a:rPr lang="en-US" dirty="0">
                <a:latin typeface="Arial"/>
                <a:ea typeface="MS PGothic" charset="0"/>
              </a:rPr>
              <a:t> (‘inner’, ‘left’, ‘right’ of ‘outer’).</a:t>
            </a: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ea typeface="MS PGothic" charset="0"/>
              </a:rPr>
              <a:t>Omdat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beide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tabellen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een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kolom</a:t>
            </a:r>
            <a:r>
              <a:rPr lang="en-US" dirty="0">
                <a:latin typeface="Arial"/>
                <a:ea typeface="MS PGothic" charset="0"/>
              </a:rPr>
              <a:t> ‘naam’ </a:t>
            </a:r>
            <a:r>
              <a:rPr lang="en-US" dirty="0" err="1">
                <a:latin typeface="Arial"/>
                <a:ea typeface="MS PGothic" charset="0"/>
              </a:rPr>
              <a:t>hebben</a:t>
            </a:r>
            <a:r>
              <a:rPr lang="en-US" dirty="0">
                <a:latin typeface="Arial"/>
                <a:ea typeface="MS PGothic" charset="0"/>
              </a:rPr>
              <a:t>, </a:t>
            </a:r>
            <a:r>
              <a:rPr lang="en-US" dirty="0" err="1">
                <a:latin typeface="Arial"/>
                <a:ea typeface="MS PGothic" charset="0"/>
              </a:rPr>
              <a:t>probeert</a:t>
            </a:r>
            <a:r>
              <a:rPr lang="en-US" dirty="0">
                <a:latin typeface="Arial"/>
                <a:ea typeface="MS PGothic" charset="0"/>
              </a:rPr>
              <a:t> pandas </a:t>
            </a:r>
            <a:r>
              <a:rPr lang="en-US" dirty="0" err="1">
                <a:latin typeface="Arial"/>
                <a:ea typeface="MS PGothic" charset="0"/>
              </a:rPr>
              <a:t>deze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verschillend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te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maken</a:t>
            </a:r>
            <a:r>
              <a:rPr lang="en-US" dirty="0">
                <a:latin typeface="Arial"/>
                <a:ea typeface="MS PGothic" charset="0"/>
              </a:rPr>
              <a:t>, door achter de </a:t>
            </a:r>
            <a:r>
              <a:rPr lang="en-US" dirty="0" err="1">
                <a:latin typeface="Arial"/>
                <a:ea typeface="MS PGothic" charset="0"/>
              </a:rPr>
              <a:t>ene</a:t>
            </a:r>
            <a:r>
              <a:rPr lang="en-US" dirty="0">
                <a:latin typeface="Arial"/>
                <a:ea typeface="MS PGothic" charset="0"/>
              </a:rPr>
              <a:t> naam ‘_x’ </a:t>
            </a:r>
            <a:r>
              <a:rPr lang="en-US" dirty="0" err="1">
                <a:latin typeface="Arial"/>
                <a:ea typeface="MS PGothic" charset="0"/>
              </a:rPr>
              <a:t>en</a:t>
            </a:r>
            <a:r>
              <a:rPr lang="en-US" dirty="0">
                <a:latin typeface="Arial"/>
                <a:ea typeface="MS PGothic" charset="0"/>
              </a:rPr>
              <a:t> achter de </a:t>
            </a:r>
            <a:r>
              <a:rPr lang="en-US" dirty="0" err="1">
                <a:latin typeface="Arial"/>
                <a:ea typeface="MS PGothic" charset="0"/>
              </a:rPr>
              <a:t>andere</a:t>
            </a:r>
            <a:r>
              <a:rPr lang="en-US" dirty="0">
                <a:latin typeface="Arial"/>
                <a:ea typeface="MS PGothic" charset="0"/>
              </a:rPr>
              <a:t> naam ‘_y’ toe </a:t>
            </a:r>
            <a:r>
              <a:rPr lang="en-US" dirty="0" err="1">
                <a:latin typeface="Arial"/>
                <a:ea typeface="MS PGothic" charset="0"/>
              </a:rPr>
              <a:t>te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voegen</a:t>
            </a:r>
            <a:r>
              <a:rPr lang="en-US" dirty="0">
                <a:latin typeface="Arial"/>
                <a:ea typeface="MS PGothic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BE3AA3E-47BF-A6EE-D5E3-D7D3220C0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147" y="1364213"/>
            <a:ext cx="9858415" cy="326377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05FEB299-CA79-BE31-F374-B5166620C294}"/>
              </a:ext>
            </a:extLst>
          </p:cNvPr>
          <p:cNvSpPr txBox="1"/>
          <p:nvPr/>
        </p:nvSpPr>
        <p:spPr>
          <a:xfrm>
            <a:off x="988290" y="903841"/>
            <a:ext cx="11065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/>
              <a:t>De tabel medewerker heeft een vreemde sleutel ‘functie’ die verwijst naar de kolom ‘code’ in de tabel ‘functie’</a:t>
            </a:r>
          </a:p>
        </p:txBody>
      </p:sp>
    </p:spTree>
    <p:extLst>
      <p:ext uri="{BB962C8B-B14F-4D97-AF65-F5344CB8AC3E}">
        <p14:creationId xmlns:p14="http://schemas.microsoft.com/office/powerpoint/2010/main" val="138549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29CE-36C8-0934-6A38-9E719375C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7">
            <a:extLst>
              <a:ext uri="{FF2B5EF4-FFF2-40B4-BE49-F238E27FC236}">
                <a16:creationId xmlns:a16="http://schemas.microsoft.com/office/drawing/2014/main" id="{C298A727-D8BD-0764-01F1-E02F521545F4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36430-D316-D90D-C42C-0898993C57BC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Soorten </a:t>
            </a:r>
            <a:r>
              <a:rPr lang="nl-NL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merges</a:t>
            </a: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/</a:t>
            </a:r>
            <a:r>
              <a:rPr lang="nl-NL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joins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D354B8D4-92FD-4FE9-23B7-94E794C44CC1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9621A0-D756-87A8-1A37-1096821A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34" y="1610590"/>
            <a:ext cx="5571837" cy="4925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87AECA-EE4E-BCB2-DDAD-5C8A9672A732}"/>
              </a:ext>
            </a:extLst>
          </p:cNvPr>
          <p:cNvSpPr txBox="1"/>
          <p:nvPr/>
        </p:nvSpPr>
        <p:spPr>
          <a:xfrm>
            <a:off x="988290" y="680997"/>
            <a:ext cx="11203710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</a:pPr>
            <a:r>
              <a:rPr lang="en-US" dirty="0">
                <a:latin typeface="Arial"/>
                <a:ea typeface="MS PGothic" charset="0"/>
              </a:rPr>
              <a:t>Met how </a:t>
            </a:r>
            <a:r>
              <a:rPr lang="en-US" dirty="0" err="1">
                <a:latin typeface="Arial"/>
                <a:ea typeface="MS PGothic" charset="0"/>
              </a:rPr>
              <a:t>geven</a:t>
            </a:r>
            <a:r>
              <a:rPr lang="en-US" dirty="0">
                <a:latin typeface="Arial"/>
                <a:ea typeface="MS PGothic" charset="0"/>
              </a:rPr>
              <a:t> we </a:t>
            </a:r>
            <a:r>
              <a:rPr lang="en-US" dirty="0" err="1">
                <a:latin typeface="Arial"/>
                <a:ea typeface="MS PGothic" charset="0"/>
              </a:rPr>
              <a:t>aan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welke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soort</a:t>
            </a:r>
            <a:r>
              <a:rPr lang="en-US" dirty="0">
                <a:latin typeface="Arial"/>
                <a:ea typeface="MS PGothic" charset="0"/>
              </a:rPr>
              <a:t> join we </a:t>
            </a:r>
            <a:r>
              <a:rPr lang="en-US" dirty="0" err="1">
                <a:latin typeface="Arial"/>
                <a:ea typeface="MS PGothic" charset="0"/>
              </a:rPr>
              <a:t>willen</a:t>
            </a:r>
            <a:r>
              <a:rPr lang="en-US" dirty="0">
                <a:latin typeface="Arial"/>
                <a:ea typeface="MS PGothic" charset="0"/>
              </a:rPr>
              <a:t> (‘inner’, ‘left’, ‘right’, ‘outer’).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A8CE086B-5D35-854E-F8DC-79E63DF9BB81}"/>
              </a:ext>
            </a:extLst>
          </p:cNvPr>
          <p:cNvSpPr txBox="1"/>
          <p:nvPr/>
        </p:nvSpPr>
        <p:spPr>
          <a:xfrm>
            <a:off x="7102684" y="2263806"/>
            <a:ext cx="5089316" cy="339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>
                <a:latin typeface="Arial"/>
                <a:ea typeface="MS PGothic" charset="0"/>
              </a:rPr>
              <a:t>‘</a:t>
            </a:r>
            <a:r>
              <a:rPr lang="nl-NL" dirty="0" err="1">
                <a:latin typeface="Arial"/>
                <a:ea typeface="MS PGothic" charset="0"/>
              </a:rPr>
              <a:t>inner</a:t>
            </a:r>
            <a:r>
              <a:rPr lang="nl-NL" dirty="0">
                <a:latin typeface="Arial"/>
                <a:ea typeface="MS PGothic" charset="0"/>
              </a:rPr>
              <a:t>’: je kiest alleen de rijen waarbij geldt dat PK=FK</a:t>
            </a: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>
                <a:latin typeface="Arial"/>
                <a:ea typeface="MS PGothic" charset="0"/>
              </a:rPr>
              <a:t>‘</a:t>
            </a:r>
            <a:r>
              <a:rPr lang="nl-NL" dirty="0" err="1">
                <a:latin typeface="Arial"/>
                <a:ea typeface="MS PGothic" charset="0"/>
              </a:rPr>
              <a:t>left</a:t>
            </a:r>
            <a:r>
              <a:rPr lang="nl-NL" dirty="0">
                <a:latin typeface="Arial"/>
                <a:ea typeface="MS PGothic" charset="0"/>
              </a:rPr>
              <a:t>’: je kiest sowieso alle rijen uit de </a:t>
            </a:r>
            <a:r>
              <a:rPr lang="nl-NL" dirty="0" err="1">
                <a:latin typeface="Arial"/>
                <a:ea typeface="MS PGothic" charset="0"/>
              </a:rPr>
              <a:t>linkertabel</a:t>
            </a:r>
            <a:r>
              <a:rPr lang="nl-NL" dirty="0">
                <a:latin typeface="Arial"/>
                <a:ea typeface="MS PGothic" charset="0"/>
              </a:rPr>
              <a:t> en als PK=FK, de corresponderende rijen uit de rechtertabel</a:t>
            </a: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>
                <a:latin typeface="Arial"/>
                <a:ea typeface="MS PGothic" charset="0"/>
              </a:rPr>
              <a:t>‘right’ ’: hetzelfde als ‘</a:t>
            </a:r>
            <a:r>
              <a:rPr lang="nl-NL" dirty="0" err="1">
                <a:latin typeface="Arial"/>
                <a:ea typeface="MS PGothic" charset="0"/>
              </a:rPr>
              <a:t>left</a:t>
            </a:r>
            <a:r>
              <a:rPr lang="nl-NL" dirty="0">
                <a:latin typeface="Arial"/>
                <a:ea typeface="MS PGothic" charset="0"/>
              </a:rPr>
              <a:t>’, maar dan omgekeerd </a:t>
            </a:r>
            <a:r>
              <a:rPr lang="nl-NL" dirty="0">
                <a:latin typeface="Arial"/>
                <a:ea typeface="MS PGothic" charset="0"/>
                <a:sym typeface="Wingdings" panose="05000000000000000000" pitchFamily="2" charset="2"/>
              </a:rPr>
              <a:t>.</a:t>
            </a:r>
            <a:endParaRPr lang="nl-NL" dirty="0">
              <a:latin typeface="Arial"/>
              <a:ea typeface="MS PGothic" charset="0"/>
            </a:endParaRP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>
                <a:latin typeface="Arial"/>
                <a:ea typeface="MS PGothic" charset="0"/>
              </a:rPr>
              <a:t>‘</a:t>
            </a:r>
            <a:r>
              <a:rPr lang="nl-NL" dirty="0" err="1">
                <a:latin typeface="Arial"/>
                <a:ea typeface="MS PGothic" charset="0"/>
              </a:rPr>
              <a:t>outer</a:t>
            </a:r>
            <a:r>
              <a:rPr lang="nl-NL" dirty="0">
                <a:latin typeface="Arial"/>
                <a:ea typeface="MS PGothic" charset="0"/>
              </a:rPr>
              <a:t>’: je kiest alles uit beide tabellen en Python maakt zelf PK-FK-links waar mogelijk</a:t>
            </a:r>
          </a:p>
        </p:txBody>
      </p:sp>
    </p:spTree>
    <p:extLst>
      <p:ext uri="{BB962C8B-B14F-4D97-AF65-F5344CB8AC3E}">
        <p14:creationId xmlns:p14="http://schemas.microsoft.com/office/powerpoint/2010/main" val="16722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711C9-B8C6-980A-6A8E-B70FC6573C7F}"/>
              </a:ext>
            </a:extLst>
          </p:cNvPr>
          <p:cNvSpPr txBox="1"/>
          <p:nvPr/>
        </p:nvSpPr>
        <p:spPr>
          <a:xfrm>
            <a:off x="669602" y="-52863"/>
            <a:ext cx="1152239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>
                <a:solidFill>
                  <a:srgbClr val="829C30"/>
                </a:solidFill>
                <a:latin typeface="Arial"/>
                <a:ea typeface="MS PGothic" charset="0"/>
              </a:rPr>
              <a:t>Extra </a:t>
            </a:r>
            <a:r>
              <a:rPr lang="en-US" sz="3000" b="1" err="1">
                <a:solidFill>
                  <a:srgbClr val="829C30"/>
                </a:solidFill>
                <a:latin typeface="Arial"/>
                <a:ea typeface="MS PGothic" charset="0"/>
              </a:rPr>
              <a:t>hulpmiddel</a:t>
            </a:r>
            <a:r>
              <a:rPr lang="en-US" sz="3000" b="1">
                <a:solidFill>
                  <a:srgbClr val="829C30"/>
                </a:solidFill>
                <a:latin typeface="Arial"/>
                <a:ea typeface="MS PGothic" charset="0"/>
              </a:rPr>
              <a:t> met merge: indicator = True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D403D28-38E6-E976-8636-3F973FB2541F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">
            <a:extLst>
              <a:ext uri="{FF2B5EF4-FFF2-40B4-BE49-F238E27FC236}">
                <a16:creationId xmlns:a16="http://schemas.microsoft.com/office/drawing/2014/main" id="{2CE12FF9-CC35-2F68-2EA7-FF3D5E7BC17B}"/>
              </a:ext>
            </a:extLst>
          </p:cNvPr>
          <p:cNvSpPr txBox="1"/>
          <p:nvPr/>
        </p:nvSpPr>
        <p:spPr>
          <a:xfrm>
            <a:off x="1045735" y="5174129"/>
            <a:ext cx="10626861" cy="153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</a:pPr>
            <a:r>
              <a:rPr lang="en-US">
                <a:latin typeface="Arial"/>
                <a:ea typeface="MS PGothic" charset="0"/>
              </a:rPr>
              <a:t>Door </a:t>
            </a:r>
            <a:r>
              <a:rPr lang="en-US" err="1">
                <a:latin typeface="Arial"/>
                <a:ea typeface="MS PGothic" charset="0"/>
              </a:rPr>
              <a:t>aan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een</a:t>
            </a:r>
            <a:r>
              <a:rPr lang="en-US">
                <a:latin typeface="Arial"/>
                <a:ea typeface="MS PGothic" charset="0"/>
              </a:rPr>
              <a:t> outer-join ‘indicator = True’ toe </a:t>
            </a:r>
            <a:r>
              <a:rPr lang="en-US" err="1">
                <a:latin typeface="Arial"/>
                <a:ea typeface="MS PGothic" charset="0"/>
              </a:rPr>
              <a:t>te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voegen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zie</a:t>
            </a:r>
            <a:r>
              <a:rPr lang="en-US">
                <a:latin typeface="Arial"/>
                <a:ea typeface="MS PGothic" charset="0"/>
              </a:rPr>
              <a:t> je per </a:t>
            </a:r>
            <a:r>
              <a:rPr lang="en-US" err="1">
                <a:latin typeface="Arial"/>
                <a:ea typeface="MS PGothic" charset="0"/>
              </a:rPr>
              <a:t>rij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uit</a:t>
            </a:r>
            <a:r>
              <a:rPr lang="en-US">
                <a:latin typeface="Arial"/>
                <a:ea typeface="MS PGothic" charset="0"/>
              </a:rPr>
              <a:t> de </a:t>
            </a:r>
            <a:r>
              <a:rPr lang="en-US" err="1">
                <a:latin typeface="Arial"/>
                <a:ea typeface="MS PGothic" charset="0"/>
              </a:rPr>
              <a:t>ene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tabel</a:t>
            </a:r>
            <a:r>
              <a:rPr lang="en-US">
                <a:latin typeface="Arial"/>
                <a:ea typeface="MS PGothic" charset="0"/>
              </a:rPr>
              <a:t> of er </a:t>
            </a:r>
            <a:r>
              <a:rPr lang="en-US" err="1">
                <a:latin typeface="Arial"/>
                <a:ea typeface="MS PGothic" charset="0"/>
              </a:rPr>
              <a:t>een</a:t>
            </a:r>
            <a:r>
              <a:rPr lang="en-US">
                <a:latin typeface="Arial"/>
                <a:ea typeface="MS PGothic" charset="0"/>
              </a:rPr>
              <a:t> match </a:t>
            </a:r>
            <a:r>
              <a:rPr lang="en-US" err="1">
                <a:latin typeface="Arial"/>
                <a:ea typeface="MS PGothic" charset="0"/>
              </a:rPr>
              <a:t>gemaakt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kan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worden</a:t>
            </a:r>
            <a:r>
              <a:rPr lang="en-US">
                <a:latin typeface="Arial"/>
                <a:ea typeface="MS PGothic" charset="0"/>
              </a:rPr>
              <a:t> met de </a:t>
            </a:r>
            <a:r>
              <a:rPr lang="en-US" err="1">
                <a:latin typeface="Arial"/>
                <a:ea typeface="MS PGothic" charset="0"/>
              </a:rPr>
              <a:t>andere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tabel</a:t>
            </a:r>
            <a:r>
              <a:rPr lang="en-US">
                <a:latin typeface="Arial"/>
                <a:ea typeface="MS PGothic" charset="0"/>
              </a:rPr>
              <a:t> (‘both’) </a:t>
            </a:r>
            <a:r>
              <a:rPr lang="en-US" err="1">
                <a:latin typeface="Arial"/>
                <a:ea typeface="MS PGothic" charset="0"/>
              </a:rPr>
              <a:t>en</a:t>
            </a:r>
            <a:r>
              <a:rPr lang="en-US">
                <a:latin typeface="Arial"/>
                <a:ea typeface="MS PGothic" charset="0"/>
              </a:rPr>
              <a:t> zo nee: </a:t>
            </a:r>
            <a:r>
              <a:rPr lang="en-US" err="1">
                <a:latin typeface="Arial"/>
                <a:ea typeface="MS PGothic" charset="0"/>
              </a:rPr>
              <a:t>waarom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niet</a:t>
            </a:r>
            <a:r>
              <a:rPr lang="en-US">
                <a:latin typeface="Arial"/>
                <a:ea typeface="MS PGothic" charset="0"/>
              </a:rPr>
              <a:t>.</a:t>
            </a: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err="1">
                <a:latin typeface="Arial"/>
                <a:ea typeface="MS PGothic" charset="0"/>
              </a:rPr>
              <a:t>left_only</a:t>
            </a:r>
            <a:r>
              <a:rPr lang="en-US">
                <a:latin typeface="Arial"/>
                <a:ea typeface="MS PGothic" charset="0"/>
              </a:rPr>
              <a:t>: de </a:t>
            </a:r>
            <a:r>
              <a:rPr lang="en-US" err="1">
                <a:latin typeface="Arial"/>
                <a:ea typeface="MS PGothic" charset="0"/>
              </a:rPr>
              <a:t>betreffende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sleutel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komt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alleen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voor</a:t>
            </a:r>
            <a:r>
              <a:rPr lang="en-US">
                <a:latin typeface="Arial"/>
                <a:ea typeface="MS PGothic" charset="0"/>
              </a:rPr>
              <a:t> in de </a:t>
            </a:r>
            <a:r>
              <a:rPr lang="en-US" err="1">
                <a:latin typeface="Arial"/>
                <a:ea typeface="MS PGothic" charset="0"/>
              </a:rPr>
              <a:t>linkertabel</a:t>
            </a:r>
            <a:r>
              <a:rPr lang="en-US">
                <a:latin typeface="Arial"/>
                <a:ea typeface="MS PGothic" charset="0"/>
              </a:rPr>
              <a:t>.</a:t>
            </a:r>
          </a:p>
          <a:p>
            <a:pPr marL="285750" indent="-28575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err="1">
                <a:latin typeface="Arial"/>
                <a:ea typeface="MS PGothic" charset="0"/>
              </a:rPr>
              <a:t>right_only</a:t>
            </a:r>
            <a:r>
              <a:rPr lang="en-US">
                <a:latin typeface="Arial"/>
                <a:ea typeface="MS PGothic" charset="0"/>
              </a:rPr>
              <a:t>: de </a:t>
            </a:r>
            <a:r>
              <a:rPr lang="en-US" err="1">
                <a:latin typeface="Arial"/>
                <a:ea typeface="MS PGothic" charset="0"/>
              </a:rPr>
              <a:t>betreffende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sleutel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komt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alleen</a:t>
            </a:r>
            <a:r>
              <a:rPr lang="en-US">
                <a:latin typeface="Arial"/>
                <a:ea typeface="MS PGothic" charset="0"/>
              </a:rPr>
              <a:t> </a:t>
            </a:r>
            <a:r>
              <a:rPr lang="en-US" err="1">
                <a:latin typeface="Arial"/>
                <a:ea typeface="MS PGothic" charset="0"/>
              </a:rPr>
              <a:t>voor</a:t>
            </a:r>
            <a:r>
              <a:rPr lang="en-US">
                <a:latin typeface="Arial"/>
                <a:ea typeface="MS PGothic" charset="0"/>
              </a:rPr>
              <a:t> de in </a:t>
            </a:r>
            <a:r>
              <a:rPr lang="en-US" err="1">
                <a:latin typeface="Arial"/>
                <a:ea typeface="MS PGothic" charset="0"/>
              </a:rPr>
              <a:t>rechtertabel</a:t>
            </a:r>
            <a:r>
              <a:rPr lang="en-US">
                <a:latin typeface="Arial"/>
                <a:ea typeface="MS PGothic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5FEB299-CA79-BE31-F374-B5166620C294}"/>
              </a:ext>
            </a:extLst>
          </p:cNvPr>
          <p:cNvSpPr txBox="1"/>
          <p:nvPr/>
        </p:nvSpPr>
        <p:spPr>
          <a:xfrm>
            <a:off x="988290" y="903841"/>
            <a:ext cx="11065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/>
              <a:t>De tabel medewerker heeft een vreemde sleutel ‘functie’ die verwijst naar de kolom ‘code’ in de tabel ‘functie’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63041BA-68AB-FA3A-58D9-DE937A29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34" y="1441094"/>
            <a:ext cx="10384265" cy="3529226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567E885-B99C-F259-1BB0-B6BB5E0ADFE4}"/>
              </a:ext>
            </a:extLst>
          </p:cNvPr>
          <p:cNvSpPr/>
          <p:nvPr/>
        </p:nvSpPr>
        <p:spPr>
          <a:xfrm>
            <a:off x="9722498" y="1502229"/>
            <a:ext cx="162206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E300116-7F93-5185-4EED-EC725A7E4F9C}"/>
              </a:ext>
            </a:extLst>
          </p:cNvPr>
          <p:cNvSpPr/>
          <p:nvPr/>
        </p:nvSpPr>
        <p:spPr>
          <a:xfrm>
            <a:off x="8601364" y="2224020"/>
            <a:ext cx="869207" cy="2746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CE8BFB-E7B4-37EC-6194-61A5A11569B8}"/>
              </a:ext>
            </a:extLst>
          </p:cNvPr>
          <p:cNvSpPr/>
          <p:nvPr/>
        </p:nvSpPr>
        <p:spPr>
          <a:xfrm>
            <a:off x="6359165" y="1476982"/>
            <a:ext cx="143189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4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69D13FFC5C7A4C8E8F8F4D202D83D0" ma:contentTypeVersion="16" ma:contentTypeDescription="Een nieuw document maken." ma:contentTypeScope="" ma:versionID="230dde9950719e9da15dc536d53cc212">
  <xsd:schema xmlns:xsd="http://www.w3.org/2001/XMLSchema" xmlns:xs="http://www.w3.org/2001/XMLSchema" xmlns:p="http://schemas.microsoft.com/office/2006/metadata/properties" xmlns:ns2="32f5a426-4411-422f-b9c8-9b9c919dd02d" xmlns:ns3="597a471e-0b75-4fc5-bc4a-75c43d0a6ad2" xmlns:ns4="d11bdb94-d558-4ffe-a4b0-092cbde21480" targetNamespace="http://schemas.microsoft.com/office/2006/metadata/properties" ma:root="true" ma:fieldsID="39875308ffdd612a3cf840571ad041e7" ns2:_="" ns3:_="" ns4:_="">
    <xsd:import namespace="32f5a426-4411-422f-b9c8-9b9c919dd02d"/>
    <xsd:import namespace="597a471e-0b75-4fc5-bc4a-75c43d0a6ad2"/>
    <xsd:import namespace="d11bdb94-d558-4ffe-a4b0-092cbde214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a426-4411-422f-b9c8-9b9c919dd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9cfe35b6-4a65-43a7-bc9f-cf1ea54c88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a471e-0b75-4fc5-bc4a-75c43d0a6a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bdb94-d558-4ffe-a4b0-092cbde2148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26a33bc-5304-44c1-9510-c7646694e7db}" ma:internalName="TaxCatchAll" ma:showField="CatchAllData" ma:web="597a471e-0b75-4fc5-bc4a-75c43d0a6a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f5a426-4411-422f-b9c8-9b9c919dd02d">
      <Terms xmlns="http://schemas.microsoft.com/office/infopath/2007/PartnerControls"/>
    </lcf76f155ced4ddcb4097134ff3c332f>
    <TaxCatchAll xmlns="d11bdb94-d558-4ffe-a4b0-092cbde214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7F26F-8C88-4EFE-BC1C-554FB61EF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a426-4411-422f-b9c8-9b9c919dd02d"/>
    <ds:schemaRef ds:uri="597a471e-0b75-4fc5-bc4a-75c43d0a6ad2"/>
    <ds:schemaRef ds:uri="d11bdb94-d558-4ffe-a4b0-092cbde214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E68971-CA5D-4911-8041-FA6D2E698C4B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d11bdb94-d558-4ffe-a4b0-092cbde21480"/>
    <ds:schemaRef ds:uri="32f5a426-4411-422f-b9c8-9b9c919dd02d"/>
    <ds:schemaRef ds:uri="http://purl.org/dc/elements/1.1/"/>
    <ds:schemaRef ds:uri="597a471e-0b75-4fc5-bc4a-75c43d0a6a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F553E2-EE64-4AD3-8A1A-04E880F49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1129</Words>
  <Application>Microsoft Office PowerPoint</Application>
  <PresentationFormat>Widescreen</PresentationFormat>
  <Paragraphs>177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Consolas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van Barneveld</dc:creator>
  <cp:lastModifiedBy>Jelle van Barneveld</cp:lastModifiedBy>
  <cp:revision>1</cp:revision>
  <dcterms:created xsi:type="dcterms:W3CDTF">2024-11-01T09:40:43Z</dcterms:created>
  <dcterms:modified xsi:type="dcterms:W3CDTF">2025-02-04T14:29:49Z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0x0101007769D13FFC5C7A4C8E8F8F4D202D83D0</vt:lpwstr>
  </property>
  <property fmtid="{D5CDD505-2E9C-101B-9397-08002B2CF9AE}" pid="3" name="MediaServiceImageTags">
    <vt:lpwstr/>
  </property>
</Properties>
</file>