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eganography-frontend.vercel.app/" TargetMode="External"/><Relationship Id="rId2" Type="http://schemas.openxmlformats.org/officeDocument/2006/relationships/hyperlink" Target="https://github.com/I-am-Som/AICTE-IBM-Edunet_CyberSecurity_Internship_Project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948196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CYBER SECURITY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5134" y="4656667"/>
            <a:ext cx="9017000" cy="12618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Somanath Maharana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Somanath Maharana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KMBB College of Engineering And Technology, 			       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Computer Science and Engineering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dirty="0"/>
              <a:t>Support for multiple file formats (Audio, Video)</a:t>
            </a:r>
          </a:p>
          <a:p>
            <a:pPr marL="305435" indent="-305435"/>
            <a:r>
              <a:rPr lang="en-US" sz="3200" dirty="0"/>
              <a:t>AI-based steganalysis resistance</a:t>
            </a:r>
          </a:p>
          <a:p>
            <a:pPr marL="305435" indent="-305435"/>
            <a:r>
              <a:rPr lang="en-US" sz="3200" dirty="0"/>
              <a:t>Improved encryption for added security</a:t>
            </a:r>
          </a:p>
          <a:p>
            <a:pPr marL="305435" indent="-305435"/>
            <a:r>
              <a:rPr lang="en-US" sz="3200" dirty="0"/>
              <a:t>Mobile app version for wider accessibility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With increasing cyber threats, securing sensitive information is a major concern. Traditional encryption methods are detectable, making data transmission vulnerable. This project leverages </a:t>
            </a:r>
            <a:r>
              <a:rPr lang="en-US" sz="3200" b="1" dirty="0"/>
              <a:t>steganography</a:t>
            </a:r>
            <a:r>
              <a:rPr lang="en-US" sz="3200" dirty="0"/>
              <a:t> to hide data within images, ensuring secure and undetectable communication.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200" b="1" dirty="0"/>
              <a:t>Frontend:</a:t>
            </a:r>
            <a:r>
              <a:rPr lang="en-US" sz="3200" dirty="0"/>
              <a:t> React.js (GUI) - Hosted on </a:t>
            </a:r>
            <a:r>
              <a:rPr lang="en-US" sz="3200" dirty="0" err="1"/>
              <a:t>Vercel</a:t>
            </a:r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Backend:</a:t>
            </a:r>
            <a:r>
              <a:rPr lang="en-US" sz="3200" dirty="0"/>
              <a:t> Spring Boot (API)</a:t>
            </a:r>
          </a:p>
          <a:p>
            <a:pPr marL="0" indent="0">
              <a:buNone/>
            </a:pPr>
            <a:r>
              <a:rPr lang="en-US" sz="3200" b="1" dirty="0"/>
              <a:t>Image Processing:</a:t>
            </a:r>
            <a:r>
              <a:rPr lang="en-US" sz="3200" dirty="0"/>
              <a:t> OpenCV</a:t>
            </a:r>
          </a:p>
          <a:p>
            <a:pPr marL="0" indent="0">
              <a:buNone/>
            </a:pPr>
            <a:r>
              <a:rPr lang="en-US" sz="3200" b="1" dirty="0"/>
              <a:t>Programming Languages:</a:t>
            </a:r>
            <a:r>
              <a:rPr lang="en-US" sz="3200" dirty="0"/>
              <a:t> Java, JavaScript</a:t>
            </a:r>
          </a:p>
          <a:p>
            <a:pPr marL="0" indent="0">
              <a:buNone/>
            </a:pPr>
            <a:r>
              <a:rPr lang="en-US" sz="3200" b="1" dirty="0"/>
              <a:t>Hosting:</a:t>
            </a:r>
            <a:r>
              <a:rPr lang="en-US" sz="3200" dirty="0"/>
              <a:t> </a:t>
            </a:r>
            <a:r>
              <a:rPr lang="en-US" sz="3200" dirty="0" err="1"/>
              <a:t>Vercel</a:t>
            </a:r>
            <a:r>
              <a:rPr lang="en-US" sz="3200" dirty="0"/>
              <a:t> (Frontend), Render (Backend)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Secure, undetectable data transmission.</a:t>
            </a:r>
          </a:p>
          <a:p>
            <a:pPr marL="0" indent="0">
              <a:buNone/>
            </a:pPr>
            <a:r>
              <a:rPr lang="en-US" sz="3200" dirty="0"/>
              <a:t>Easy-to-use web interface for encoding &amp; decoding.</a:t>
            </a:r>
          </a:p>
          <a:p>
            <a:pPr marL="0" indent="0">
              <a:buNone/>
            </a:pPr>
            <a:r>
              <a:rPr lang="en-US" sz="3200" dirty="0"/>
              <a:t>No visual alteration in </a:t>
            </a:r>
            <a:r>
              <a:rPr lang="en-US" sz="3200" dirty="0" err="1"/>
              <a:t>steganographed</a:t>
            </a:r>
            <a:r>
              <a:rPr lang="en-US" sz="3200" dirty="0"/>
              <a:t> images.</a:t>
            </a:r>
          </a:p>
          <a:p>
            <a:pPr marL="0" indent="0">
              <a:buNone/>
            </a:pPr>
            <a:r>
              <a:rPr lang="en-US" sz="3200" dirty="0"/>
              <a:t>Open-source and scalable for future improvements.</a:t>
            </a:r>
            <a:endParaRPr lang="en-IN" sz="3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Cybersecurity professionals</a:t>
            </a:r>
          </a:p>
          <a:p>
            <a:r>
              <a:rPr lang="en-US" sz="3200" dirty="0"/>
              <a:t>Journalists &amp; whistleblowers</a:t>
            </a:r>
          </a:p>
          <a:p>
            <a:r>
              <a:rPr lang="en-US" sz="3200" dirty="0"/>
              <a:t>Government &amp; defense agencies</a:t>
            </a:r>
          </a:p>
          <a:p>
            <a:r>
              <a:rPr lang="en-US" sz="3200" dirty="0"/>
              <a:t>Individuals seeking secure communication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84578-FF48-0C3B-9B07-D117A07DE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009" y="1642533"/>
            <a:ext cx="3693214" cy="2308258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7D729F-1480-3811-52AE-B2ECA61B119A}"/>
              </a:ext>
            </a:extLst>
          </p:cNvPr>
          <p:cNvSpPr txBox="1">
            <a:spLocks/>
          </p:cNvSpPr>
          <p:nvPr/>
        </p:nvSpPr>
        <p:spPr>
          <a:xfrm>
            <a:off x="576054" y="3950791"/>
            <a:ext cx="3449123" cy="56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GUI for the project. Made with react.js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43B3AE-8512-FE40-6CD0-A3388067C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49" y="1642533"/>
            <a:ext cx="3693213" cy="2308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38F05E-312D-CBD7-0925-89EFE3DC5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1585" y="1642533"/>
            <a:ext cx="3693213" cy="230825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A8F607-DC13-10DF-49B4-365BCD176D8C}"/>
              </a:ext>
            </a:extLst>
          </p:cNvPr>
          <p:cNvSpPr txBox="1">
            <a:spLocks/>
          </p:cNvSpPr>
          <p:nvPr/>
        </p:nvSpPr>
        <p:spPr>
          <a:xfrm>
            <a:off x="4392893" y="3950791"/>
            <a:ext cx="3449123" cy="56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Encodes the picture and provides the </a:t>
            </a:r>
            <a:r>
              <a:rPr lang="en-US" sz="1400" dirty="0" err="1"/>
              <a:t>Stego</a:t>
            </a:r>
            <a:r>
              <a:rPr lang="en-US" sz="1400" dirty="0"/>
              <a:t>-Image.</a:t>
            </a:r>
            <a:endParaRPr lang="en-IN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35D39B-9494-1F78-068E-1432E092C9B6}"/>
              </a:ext>
            </a:extLst>
          </p:cNvPr>
          <p:cNvSpPr txBox="1">
            <a:spLocks/>
          </p:cNvSpPr>
          <p:nvPr/>
        </p:nvSpPr>
        <p:spPr>
          <a:xfrm>
            <a:off x="8041585" y="3950791"/>
            <a:ext cx="3449123" cy="56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Decodes the provided </a:t>
            </a:r>
            <a:r>
              <a:rPr lang="en-US" sz="1400" dirty="0" err="1"/>
              <a:t>Stego</a:t>
            </a:r>
            <a:r>
              <a:rPr lang="en-US" sz="1400" dirty="0"/>
              <a:t>-Image if the</a:t>
            </a:r>
            <a:r>
              <a:rPr lang="en-IN" sz="1400" dirty="0"/>
              <a:t> provided password is correct.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Steganography enhances secure data transmission by embedding information within images.</a:t>
            </a:r>
          </a:p>
          <a:p>
            <a:r>
              <a:rPr lang="en-US" sz="3200" dirty="0"/>
              <a:t>This project demonstrates an efficient method to conceal and extract data, offering a practical cybersecurity solution.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📂 </a:t>
            </a:r>
            <a:r>
              <a:rPr lang="en-US" sz="2400" b="1" dirty="0"/>
              <a:t>GitHub Repository: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AICTE IBM </a:t>
            </a:r>
            <a:r>
              <a:rPr lang="en-US" sz="2400" dirty="0" err="1">
                <a:hlinkClick r:id="rId2"/>
              </a:rPr>
              <a:t>Edunet</a:t>
            </a:r>
            <a:r>
              <a:rPr lang="en-US" sz="2400" dirty="0">
                <a:hlinkClick r:id="rId2"/>
              </a:rPr>
              <a:t> </a:t>
            </a:r>
            <a:r>
              <a:rPr lang="en-US" sz="2400" dirty="0" err="1">
                <a:hlinkClick r:id="rId2"/>
              </a:rPr>
              <a:t>CyberSecurity</a:t>
            </a:r>
            <a:r>
              <a:rPr lang="en-US" sz="2400" dirty="0">
                <a:hlinkClick r:id="rId2"/>
              </a:rPr>
              <a:t> Internship Projects</a:t>
            </a:r>
            <a:endParaRPr lang="en-US" sz="2400" dirty="0"/>
          </a:p>
          <a:p>
            <a:r>
              <a:rPr lang="en-US" sz="2400" dirty="0"/>
              <a:t>🌐 </a:t>
            </a:r>
            <a:r>
              <a:rPr lang="en-US" sz="2400" b="1" dirty="0"/>
              <a:t>Live Project Demo: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View on </a:t>
            </a:r>
            <a:r>
              <a:rPr lang="en-US" sz="2400" dirty="0" err="1">
                <a:hlinkClick r:id="rId3"/>
              </a:rPr>
              <a:t>Vercel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273</TotalTime>
  <Words>292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Links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Somanath Maharana</cp:lastModifiedBy>
  <cp:revision>27</cp:revision>
  <dcterms:created xsi:type="dcterms:W3CDTF">2021-05-26T16:50:10Z</dcterms:created>
  <dcterms:modified xsi:type="dcterms:W3CDTF">2025-02-25T07:15:57Z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