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handoutMasterIdLst>
    <p:handoutMasterId r:id="rId13"/>
  </p:handoutMasterIdLst>
  <p:sldIdLst>
    <p:sldId id="256" r:id="rId2"/>
    <p:sldId id="257" r:id="rId3"/>
    <p:sldId id="258" r:id="rId4"/>
    <p:sldId id="259" r:id="rId5"/>
    <p:sldId id="260" r:id="rId6"/>
    <p:sldId id="261" r:id="rId7"/>
    <p:sldId id="262" r:id="rId8"/>
    <p:sldId id="263" r:id="rId9"/>
    <p:sldId id="264" r:id="rId10"/>
    <p:sldId id="266" r:id="rId11"/>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53" autoAdjust="0"/>
  </p:normalViewPr>
  <p:slideViewPr>
    <p:cSldViewPr snapToGrid="0">
      <p:cViewPr varScale="1">
        <p:scale>
          <a:sx n="48" d="100"/>
          <a:sy n="48" d="100"/>
        </p:scale>
        <p:origin x="2382" y="6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B8DA36-01D6-4CAE-8D45-B478211754CB}" type="datetimeFigureOut">
              <a:rPr lang="en-US" smtClean="0"/>
              <a:t>2/21/2023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953B3F-B0B4-4304-B5C7-B690CAA1159C}" type="slidenum">
              <a:rPr lang="en-US" smtClean="0"/>
              <a:t>‹#›</a:t>
            </a:fld>
            <a:endParaRPr lang="en-US"/>
          </a:p>
        </p:txBody>
      </p:sp>
    </p:spTree>
    <p:extLst>
      <p:ext uri="{BB962C8B-B14F-4D97-AF65-F5344CB8AC3E}">
        <p14:creationId xmlns:p14="http://schemas.microsoft.com/office/powerpoint/2010/main" val="3351277548"/>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DC1682-D50F-4C8C-8622-0B934B5228A9}" type="datetimeFigureOut">
              <a:rPr lang="en-US" smtClean="0"/>
              <a:t>2/21/2023</a:t>
            </a:fld>
            <a:endParaRPr lang="en-US"/>
          </a:p>
        </p:txBody>
      </p:sp>
      <p:sp>
        <p:nvSpPr>
          <p:cNvPr id="4" name="Slide Image Placeholder 3"/>
          <p:cNvSpPr>
            <a:spLocks noGrp="1" noRot="1" noChangeAspect="1"/>
          </p:cNvSpPr>
          <p:nvPr>
            <p:ph type="sldImg" idx="2"/>
          </p:nvPr>
        </p:nvSpPr>
        <p:spPr>
          <a:xfrm>
            <a:off x="2362200" y="1143000"/>
            <a:ext cx="21336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4E2D55-148B-45AB-9456-56522EB1B5CD}" type="slidenum">
              <a:rPr lang="en-US" smtClean="0"/>
              <a:t>‹#›</a:t>
            </a:fld>
            <a:endParaRPr lang="en-US"/>
          </a:p>
        </p:txBody>
      </p:sp>
    </p:spTree>
    <p:extLst>
      <p:ext uri="{BB962C8B-B14F-4D97-AF65-F5344CB8AC3E}">
        <p14:creationId xmlns:p14="http://schemas.microsoft.com/office/powerpoint/2010/main" val="958943968"/>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1143000"/>
            <a:ext cx="2133600" cy="3086100"/>
          </a:xfrm>
        </p:spPr>
      </p:sp>
      <p:sp>
        <p:nvSpPr>
          <p:cNvPr id="3" name="Notes Placeholder 2"/>
          <p:cNvSpPr>
            <a:spLocks noGrp="1"/>
          </p:cNvSpPr>
          <p:nvPr>
            <p:ph type="body" idx="1"/>
          </p:nvPr>
        </p:nvSpPr>
        <p:spPr/>
        <p:txBody>
          <a:bodyPr/>
          <a:lstStyle/>
          <a:p>
            <a:endParaRPr lang="en-US"/>
          </a:p>
        </p:txBody>
      </p:sp>
      <p:sp>
        <p:nvSpPr>
          <p:cNvPr id="5" name="Header Placeholder 4"/>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2487957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9C7D96D-900D-4CE9-845C-3FF415BA810D}"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753F6-8CEE-48B6-AFF3-06B1ED1E324C}" type="slidenum">
              <a:rPr lang="en-US" smtClean="0"/>
              <a:t>‹#›</a:t>
            </a:fld>
            <a:endParaRPr lang="en-US"/>
          </a:p>
        </p:txBody>
      </p:sp>
    </p:spTree>
    <p:extLst>
      <p:ext uri="{BB962C8B-B14F-4D97-AF65-F5344CB8AC3E}">
        <p14:creationId xmlns:p14="http://schemas.microsoft.com/office/powerpoint/2010/main" val="3786912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C7D96D-900D-4CE9-845C-3FF415BA810D}"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753F6-8CEE-48B6-AFF3-06B1ED1E324C}" type="slidenum">
              <a:rPr lang="en-US" smtClean="0"/>
              <a:t>‹#›</a:t>
            </a:fld>
            <a:endParaRPr lang="en-US"/>
          </a:p>
        </p:txBody>
      </p:sp>
    </p:spTree>
    <p:extLst>
      <p:ext uri="{BB962C8B-B14F-4D97-AF65-F5344CB8AC3E}">
        <p14:creationId xmlns:p14="http://schemas.microsoft.com/office/powerpoint/2010/main" val="2839661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C7D96D-900D-4CE9-845C-3FF415BA810D}"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753F6-8CEE-48B6-AFF3-06B1ED1E324C}" type="slidenum">
              <a:rPr lang="en-US" smtClean="0"/>
              <a:t>‹#›</a:t>
            </a:fld>
            <a:endParaRPr lang="en-US"/>
          </a:p>
        </p:txBody>
      </p:sp>
    </p:spTree>
    <p:extLst>
      <p:ext uri="{BB962C8B-B14F-4D97-AF65-F5344CB8AC3E}">
        <p14:creationId xmlns:p14="http://schemas.microsoft.com/office/powerpoint/2010/main" val="3500969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C7D96D-900D-4CE9-845C-3FF415BA810D}"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753F6-8CEE-48B6-AFF3-06B1ED1E324C}" type="slidenum">
              <a:rPr lang="en-US" smtClean="0"/>
              <a:t>‹#›</a:t>
            </a:fld>
            <a:endParaRPr lang="en-US"/>
          </a:p>
        </p:txBody>
      </p:sp>
    </p:spTree>
    <p:extLst>
      <p:ext uri="{BB962C8B-B14F-4D97-AF65-F5344CB8AC3E}">
        <p14:creationId xmlns:p14="http://schemas.microsoft.com/office/powerpoint/2010/main" val="358839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C7D96D-900D-4CE9-845C-3FF415BA810D}"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753F6-8CEE-48B6-AFF3-06B1ED1E324C}" type="slidenum">
              <a:rPr lang="en-US" smtClean="0"/>
              <a:t>‹#›</a:t>
            </a:fld>
            <a:endParaRPr lang="en-US"/>
          </a:p>
        </p:txBody>
      </p:sp>
    </p:spTree>
    <p:extLst>
      <p:ext uri="{BB962C8B-B14F-4D97-AF65-F5344CB8AC3E}">
        <p14:creationId xmlns:p14="http://schemas.microsoft.com/office/powerpoint/2010/main" val="3092859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C7D96D-900D-4CE9-845C-3FF415BA810D}" type="datetimeFigureOut">
              <a:rPr lang="en-US" smtClean="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E753F6-8CEE-48B6-AFF3-06B1ED1E324C}" type="slidenum">
              <a:rPr lang="en-US" smtClean="0"/>
              <a:t>‹#›</a:t>
            </a:fld>
            <a:endParaRPr lang="en-US"/>
          </a:p>
        </p:txBody>
      </p:sp>
    </p:spTree>
    <p:extLst>
      <p:ext uri="{BB962C8B-B14F-4D97-AF65-F5344CB8AC3E}">
        <p14:creationId xmlns:p14="http://schemas.microsoft.com/office/powerpoint/2010/main" val="1609208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C7D96D-900D-4CE9-845C-3FF415BA810D}" type="datetimeFigureOut">
              <a:rPr lang="en-US" smtClean="0"/>
              <a:t>2/21/2023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E753F6-8CEE-48B6-AFF3-06B1ED1E324C}" type="slidenum">
              <a:rPr lang="en-US" smtClean="0"/>
              <a:t>‹#›</a:t>
            </a:fld>
            <a:endParaRPr lang="en-US"/>
          </a:p>
        </p:txBody>
      </p:sp>
    </p:spTree>
    <p:extLst>
      <p:ext uri="{BB962C8B-B14F-4D97-AF65-F5344CB8AC3E}">
        <p14:creationId xmlns:p14="http://schemas.microsoft.com/office/powerpoint/2010/main" val="286408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C7D96D-900D-4CE9-845C-3FF415BA810D}" type="datetimeFigureOut">
              <a:rPr lang="en-US" smtClean="0"/>
              <a:t>2/21/2023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E753F6-8CEE-48B6-AFF3-06B1ED1E324C}" type="slidenum">
              <a:rPr lang="en-US" smtClean="0"/>
              <a:t>‹#›</a:t>
            </a:fld>
            <a:endParaRPr lang="en-US"/>
          </a:p>
        </p:txBody>
      </p:sp>
    </p:spTree>
    <p:extLst>
      <p:ext uri="{BB962C8B-B14F-4D97-AF65-F5344CB8AC3E}">
        <p14:creationId xmlns:p14="http://schemas.microsoft.com/office/powerpoint/2010/main" val="4186084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C7D96D-900D-4CE9-845C-3FF415BA810D}" type="datetimeFigureOut">
              <a:rPr lang="en-US" smtClean="0"/>
              <a:t>2/21/2023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E753F6-8CEE-48B6-AFF3-06B1ED1E324C}" type="slidenum">
              <a:rPr lang="en-US" smtClean="0"/>
              <a:t>‹#›</a:t>
            </a:fld>
            <a:endParaRPr lang="en-US"/>
          </a:p>
        </p:txBody>
      </p:sp>
    </p:spTree>
    <p:extLst>
      <p:ext uri="{BB962C8B-B14F-4D97-AF65-F5344CB8AC3E}">
        <p14:creationId xmlns:p14="http://schemas.microsoft.com/office/powerpoint/2010/main" val="2941609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C7D96D-900D-4CE9-845C-3FF415BA810D}" type="datetimeFigureOut">
              <a:rPr lang="en-US" smtClean="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E753F6-8CEE-48B6-AFF3-06B1ED1E324C}" type="slidenum">
              <a:rPr lang="en-US" smtClean="0"/>
              <a:t>‹#›</a:t>
            </a:fld>
            <a:endParaRPr lang="en-US"/>
          </a:p>
        </p:txBody>
      </p:sp>
    </p:spTree>
    <p:extLst>
      <p:ext uri="{BB962C8B-B14F-4D97-AF65-F5344CB8AC3E}">
        <p14:creationId xmlns:p14="http://schemas.microsoft.com/office/powerpoint/2010/main" val="2079202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C7D96D-900D-4CE9-845C-3FF415BA810D}" type="datetimeFigureOut">
              <a:rPr lang="en-US" smtClean="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E753F6-8CEE-48B6-AFF3-06B1ED1E324C}" type="slidenum">
              <a:rPr lang="en-US" smtClean="0"/>
              <a:t>‹#›</a:t>
            </a:fld>
            <a:endParaRPr lang="en-US"/>
          </a:p>
        </p:txBody>
      </p:sp>
    </p:spTree>
    <p:extLst>
      <p:ext uri="{BB962C8B-B14F-4D97-AF65-F5344CB8AC3E}">
        <p14:creationId xmlns:p14="http://schemas.microsoft.com/office/powerpoint/2010/main" val="3979696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69C7D96D-900D-4CE9-845C-3FF415BA810D}" type="datetimeFigureOut">
              <a:rPr lang="en-US" smtClean="0"/>
              <a:t>2/21/2023</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AFE753F6-8CEE-48B6-AFF3-06B1ED1E324C}" type="slidenum">
              <a:rPr lang="en-US" smtClean="0"/>
              <a:t>‹#›</a:t>
            </a:fld>
            <a:endParaRPr lang="en-US"/>
          </a:p>
        </p:txBody>
      </p:sp>
    </p:spTree>
    <p:extLst>
      <p:ext uri="{BB962C8B-B14F-4D97-AF65-F5344CB8AC3E}">
        <p14:creationId xmlns:p14="http://schemas.microsoft.com/office/powerpoint/2010/main" val="21721473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7583" y="703833"/>
            <a:ext cx="6096000" cy="2466508"/>
          </a:xfrm>
          <a:ln>
            <a:solidFill>
              <a:schemeClr val="tx1"/>
            </a:solidFill>
          </a:ln>
          <a:effectLst>
            <a:outerShdw blurRad="50800" dist="38100" dir="8100000" algn="tr" rotWithShape="0">
              <a:prstClr val="black">
                <a:alpha val="40000"/>
              </a:prstClr>
            </a:outerShdw>
          </a:effectLst>
        </p:spPr>
        <p:txBody>
          <a:bodyPr>
            <a:noAutofit/>
          </a:bodyPr>
          <a:lstStyle/>
          <a:p>
            <a:pPr algn="ctr"/>
            <a:r>
              <a:rPr lang="en-US" sz="4388" dirty="0">
                <a:latin typeface="Agency FB" panose="020B0503020202020204" pitchFamily="34" charset="0"/>
              </a:rPr>
              <a:t>AGE CALCULATION USING C</a:t>
            </a:r>
            <a:br>
              <a:rPr lang="en-US" sz="4388" dirty="0">
                <a:latin typeface="Agency FB" panose="020B0503020202020204" pitchFamily="34" charset="0"/>
              </a:rPr>
            </a:br>
            <a:r>
              <a:rPr lang="en-US" sz="4388" dirty="0">
                <a:latin typeface="Agency FB" panose="020B0503020202020204" pitchFamily="34" charset="0"/>
              </a:rPr>
              <a:t>GROUP 5</a:t>
            </a:r>
            <a:endParaRPr lang="en-US" sz="2194" dirty="0">
              <a:latin typeface="Agency FB" panose="020B0503020202020204" pitchFamily="34" charset="0"/>
            </a:endParaRPr>
          </a:p>
        </p:txBody>
      </p:sp>
      <p:sp>
        <p:nvSpPr>
          <p:cNvPr id="5" name="Content Placeholder 4"/>
          <p:cNvSpPr>
            <a:spLocks noGrp="1"/>
          </p:cNvSpPr>
          <p:nvPr>
            <p:ph idx="1"/>
          </p:nvPr>
        </p:nvSpPr>
        <p:spPr>
          <a:xfrm>
            <a:off x="-519913" y="3606586"/>
            <a:ext cx="7930991" cy="6947114"/>
          </a:xfrm>
        </p:spPr>
        <p:txBody>
          <a:bodyPr>
            <a:normAutofit/>
          </a:bodyPr>
          <a:lstStyle/>
          <a:p>
            <a:pPr marL="52240" indent="0">
              <a:buNone/>
            </a:pPr>
            <a:r>
              <a:rPr lang="en-US" dirty="0" smtClean="0">
                <a:latin typeface="Gill Sans MT" pitchFamily="34" charset="0"/>
              </a:rPr>
              <a:t>				</a:t>
            </a:r>
          </a:p>
          <a:p>
            <a:pPr marL="52240" indent="0">
              <a:buNone/>
            </a:pPr>
            <a:r>
              <a:rPr lang="en-US" dirty="0">
                <a:latin typeface="Gill Sans MT" pitchFamily="34" charset="0"/>
              </a:rPr>
              <a:t>	</a:t>
            </a:r>
            <a:r>
              <a:rPr lang="en-US" dirty="0" smtClean="0">
                <a:latin typeface="Gill Sans MT" pitchFamily="34" charset="0"/>
              </a:rPr>
              <a:t>	</a:t>
            </a:r>
            <a:r>
              <a:rPr lang="en-US" sz="1950" dirty="0">
                <a:latin typeface="Gill Sans MT" pitchFamily="34" charset="0"/>
              </a:rPr>
              <a:t>	</a:t>
            </a:r>
            <a:r>
              <a:rPr lang="en-US" sz="1950" b="1" dirty="0">
                <a:latin typeface="Gill Sans MT" pitchFamily="34" charset="0"/>
              </a:rPr>
              <a:t> </a:t>
            </a:r>
            <a:r>
              <a:rPr lang="en-US" sz="1950" b="1" dirty="0">
                <a:latin typeface="Gill Sans MT" pitchFamily="34" charset="0"/>
              </a:rPr>
              <a:t> GROUP MEMBERS : </a:t>
            </a:r>
          </a:p>
          <a:p>
            <a:pPr marL="52240" indent="0">
              <a:buNone/>
            </a:pPr>
            <a:r>
              <a:rPr lang="en-US" sz="1950" dirty="0">
                <a:latin typeface="Gill Sans MT" pitchFamily="34" charset="0"/>
              </a:rPr>
              <a:t>	</a:t>
            </a:r>
            <a:r>
              <a:rPr lang="en-US" sz="1950" dirty="0">
                <a:latin typeface="Gill Sans MT" pitchFamily="34" charset="0"/>
              </a:rPr>
              <a:t>			- SANATH KUMAR {GROUP LEADER} [52]</a:t>
            </a:r>
          </a:p>
          <a:p>
            <a:pPr marL="52240" indent="0">
              <a:buNone/>
            </a:pPr>
            <a:r>
              <a:rPr lang="en-US" sz="1950" dirty="0">
                <a:latin typeface="Gill Sans MT" pitchFamily="34" charset="0"/>
              </a:rPr>
              <a:t>				- S.YASHWANT RAJ REDDY [40]</a:t>
            </a:r>
          </a:p>
          <a:p>
            <a:pPr marL="52240" indent="0">
              <a:buNone/>
            </a:pPr>
            <a:r>
              <a:rPr lang="en-US" sz="1950" dirty="0">
                <a:latin typeface="Gill Sans MT" pitchFamily="34" charset="0"/>
              </a:rPr>
              <a:t>				- P.SAKETH [37]</a:t>
            </a:r>
          </a:p>
          <a:p>
            <a:pPr marL="52240" indent="0">
              <a:buNone/>
            </a:pPr>
            <a:r>
              <a:rPr lang="en-US" sz="1950" dirty="0">
                <a:latin typeface="Gill Sans MT" pitchFamily="34" charset="0"/>
              </a:rPr>
              <a:t>				- MAHINDAR NAIK[39]</a:t>
            </a:r>
          </a:p>
          <a:p>
            <a:pPr marL="52240" indent="0">
              <a:buNone/>
            </a:pPr>
            <a:r>
              <a:rPr lang="en-US" sz="1950" dirty="0">
                <a:latin typeface="Gill Sans MT" pitchFamily="34" charset="0"/>
              </a:rPr>
              <a:t>				- NIHANTH [57]</a:t>
            </a:r>
          </a:p>
          <a:p>
            <a:pPr marL="52240" indent="0">
              <a:buNone/>
            </a:pPr>
            <a:r>
              <a:rPr lang="en-US" sz="1950" dirty="0">
                <a:latin typeface="Gill Sans MT" pitchFamily="34" charset="0"/>
              </a:rPr>
              <a:t>				- GAIKWAD[60]</a:t>
            </a:r>
            <a:endParaRPr lang="en-GB" sz="1950" dirty="0">
              <a:latin typeface="Gill Sans MT" pitchFamily="34" charset="0"/>
            </a:endParaRPr>
          </a:p>
          <a:p>
            <a:pPr marL="52240" indent="0">
              <a:buNone/>
            </a:pPr>
            <a:r>
              <a:rPr lang="en-GB" sz="1950" dirty="0">
                <a:latin typeface="Gill Sans MT" pitchFamily="34" charset="0"/>
              </a:rPr>
              <a:t>				- S</a:t>
            </a:r>
            <a:r>
              <a:rPr lang="x-none" sz="1950" dirty="0">
                <a:latin typeface="Gill Sans MT" pitchFamily="34" charset="0"/>
              </a:rPr>
              <a:t>RIKANTH[53]</a:t>
            </a:r>
            <a:endParaRPr lang="en-US" sz="1950" dirty="0">
              <a:latin typeface="Gill Sans MT" pitchFamily="34" charset="0"/>
            </a:endParaRPr>
          </a:p>
          <a:p>
            <a:pPr marL="52240" indent="0">
              <a:buNone/>
            </a:pPr>
            <a:r>
              <a:rPr lang="en-US" sz="1950" dirty="0">
                <a:latin typeface="Gill Sans MT" pitchFamily="34" charset="0"/>
              </a:rPr>
              <a:t>	</a:t>
            </a:r>
            <a:r>
              <a:rPr lang="en-US" sz="1950" dirty="0">
                <a:latin typeface="Gill Sans MT" pitchFamily="34" charset="0"/>
              </a:rPr>
              <a:t>			- PREETHAM [24]</a:t>
            </a:r>
          </a:p>
        </p:txBody>
      </p:sp>
    </p:spTree>
    <p:extLst>
      <p:ext uri="{BB962C8B-B14F-4D97-AF65-F5344CB8AC3E}">
        <p14:creationId xmlns:p14="http://schemas.microsoft.com/office/powerpoint/2010/main" val="1950107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066" y="322131"/>
            <a:ext cx="4805959" cy="605823"/>
          </a:xfrm>
        </p:spPr>
        <p:txBody>
          <a:bodyPr/>
          <a:lstStyle/>
          <a:p>
            <a:r>
              <a:rPr lang="en-US" dirty="0" smtClean="0"/>
              <a:t>OUTPUT :</a:t>
            </a:r>
            <a:endParaRPr lang="en-US" dirty="0"/>
          </a:p>
        </p:txBody>
      </p:sp>
      <p:sp>
        <p:nvSpPr>
          <p:cNvPr id="3" name="Content Placeholder 2"/>
          <p:cNvSpPr>
            <a:spLocks noGrp="1"/>
          </p:cNvSpPr>
          <p:nvPr>
            <p:ph idx="1"/>
          </p:nvPr>
        </p:nvSpPr>
        <p:spPr>
          <a:xfrm>
            <a:off x="379744" y="1536950"/>
            <a:ext cx="6040935" cy="7687468"/>
          </a:xfrm>
        </p:spPr>
        <p:txBody>
          <a:bodyPr>
            <a:noAutofit/>
          </a:bodyPr>
          <a:lstStyle/>
          <a:p>
            <a:pPr marL="0" indent="0">
              <a:buNone/>
            </a:pPr>
            <a:r>
              <a:rPr lang="en-US" sz="1800" dirty="0" smtClean="0"/>
              <a:t>******************************************************************************************************</a:t>
            </a:r>
            <a:endParaRPr lang="en-US" sz="1800" dirty="0"/>
          </a:p>
          <a:p>
            <a:pPr marL="0" indent="0">
              <a:buNone/>
            </a:pPr>
            <a:r>
              <a:rPr lang="en-US" sz="1800" dirty="0"/>
              <a:t>                                </a:t>
            </a:r>
            <a:r>
              <a:rPr lang="en-US" sz="1800" dirty="0" smtClean="0"/>
              <a:t>  AGE </a:t>
            </a:r>
            <a:r>
              <a:rPr lang="en-US" sz="1800" dirty="0"/>
              <a:t>CALCULATION USING C</a:t>
            </a:r>
          </a:p>
          <a:p>
            <a:pPr marL="0" indent="0">
              <a:buNone/>
            </a:pPr>
            <a:r>
              <a:rPr lang="en-US" sz="1800" dirty="0" smtClean="0"/>
              <a:t>******************************************************************************************************</a:t>
            </a:r>
            <a:endParaRPr lang="en-US" sz="1800" dirty="0"/>
          </a:p>
          <a:p>
            <a:pPr marL="0" indent="0">
              <a:buNone/>
            </a:pPr>
            <a:r>
              <a:rPr lang="en-US" sz="1800" dirty="0"/>
              <a:t>Enter date of birth in DD format : 27</a:t>
            </a:r>
          </a:p>
          <a:p>
            <a:pPr marL="0" indent="0">
              <a:buNone/>
            </a:pPr>
            <a:r>
              <a:rPr lang="en-US" sz="1800" dirty="0"/>
              <a:t>Enter month of birth in MM format : 08</a:t>
            </a:r>
          </a:p>
          <a:p>
            <a:pPr marL="0" indent="0">
              <a:buNone/>
            </a:pPr>
            <a:r>
              <a:rPr lang="en-US" sz="1800" dirty="0"/>
              <a:t>Enter year of birth in YYYY format : 2003</a:t>
            </a:r>
          </a:p>
          <a:p>
            <a:pPr marL="0" indent="0">
              <a:buNone/>
            </a:pPr>
            <a:r>
              <a:rPr lang="en-US" sz="1800" dirty="0"/>
              <a:t>Enter today's date in DD format : 19</a:t>
            </a:r>
          </a:p>
          <a:p>
            <a:pPr marL="0" indent="0">
              <a:buNone/>
            </a:pPr>
            <a:r>
              <a:rPr lang="en-US" sz="1800" dirty="0"/>
              <a:t>Enter present month in MM format : 02</a:t>
            </a:r>
          </a:p>
          <a:p>
            <a:pPr marL="0" indent="0">
              <a:buNone/>
            </a:pPr>
            <a:r>
              <a:rPr lang="en-US" sz="1800" dirty="0"/>
              <a:t>Enter present year in  YYYY format 2023</a:t>
            </a:r>
          </a:p>
          <a:p>
            <a:pPr marL="0" indent="0">
              <a:buNone/>
            </a:pPr>
            <a:r>
              <a:rPr lang="en-US" sz="1800" dirty="0"/>
              <a:t>HEY YOUR ARE 19 Years 5 Months 22 Days OLD</a:t>
            </a:r>
          </a:p>
          <a:p>
            <a:pPr marL="0" indent="0">
              <a:buNone/>
            </a:pPr>
            <a:r>
              <a:rPr lang="en-US" sz="1800" dirty="0"/>
              <a:t>DO YOU WANT TO DO ONE MORE...</a:t>
            </a:r>
          </a:p>
          <a:p>
            <a:pPr marL="0" indent="0">
              <a:buNone/>
            </a:pPr>
            <a:r>
              <a:rPr lang="en-US" sz="1800" dirty="0"/>
              <a:t>1. YES</a:t>
            </a:r>
          </a:p>
          <a:p>
            <a:pPr marL="0" indent="0">
              <a:buNone/>
            </a:pPr>
            <a:r>
              <a:rPr lang="en-US" sz="1800" dirty="0"/>
              <a:t>2. NO</a:t>
            </a:r>
          </a:p>
          <a:p>
            <a:pPr marL="0" indent="0">
              <a:buNone/>
            </a:pPr>
            <a:r>
              <a:rPr lang="en-US" sz="1800" dirty="0"/>
              <a:t>2</a:t>
            </a:r>
          </a:p>
          <a:p>
            <a:pPr marL="0" indent="0">
              <a:buNone/>
            </a:pPr>
            <a:r>
              <a:rPr lang="en-US" sz="1800" dirty="0"/>
              <a:t>GETTING OLD IS A CASE OF MIND OVER MATTER.</a:t>
            </a:r>
          </a:p>
          <a:p>
            <a:pPr marL="0" indent="0">
              <a:buNone/>
            </a:pPr>
            <a:r>
              <a:rPr lang="en-US" sz="1800" dirty="0"/>
              <a:t>IF YOU DON'T MIND,IT DOESN'T MATTERTHANK YOU</a:t>
            </a:r>
          </a:p>
          <a:p>
            <a:pPr marL="0" indent="0">
              <a:buNone/>
            </a:pPr>
            <a:r>
              <a:rPr lang="en-US" sz="1800" dirty="0"/>
              <a:t>HAVE A NICE DAY......</a:t>
            </a:r>
            <a:endParaRPr lang="en-US" sz="1800" dirty="0"/>
          </a:p>
        </p:txBody>
      </p:sp>
      <p:cxnSp>
        <p:nvCxnSpPr>
          <p:cNvPr id="7" name="Straight Connector 6"/>
          <p:cNvCxnSpPr/>
          <p:nvPr/>
        </p:nvCxnSpPr>
        <p:spPr>
          <a:xfrm>
            <a:off x="817066" y="1212574"/>
            <a:ext cx="6001177" cy="3975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87575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5415" y="309495"/>
            <a:ext cx="4805959" cy="605823"/>
          </a:xfrm>
        </p:spPr>
        <p:txBody>
          <a:bodyPr/>
          <a:lstStyle/>
          <a:p>
            <a:r>
              <a:rPr lang="en-US" dirty="0" smtClean="0"/>
              <a:t>DESCRIPTION : </a:t>
            </a:r>
            <a:endParaRPr lang="en-US" dirty="0"/>
          </a:p>
        </p:txBody>
      </p:sp>
      <p:sp>
        <p:nvSpPr>
          <p:cNvPr id="5" name="Content Placeholder 4"/>
          <p:cNvSpPr>
            <a:spLocks noGrp="1"/>
          </p:cNvSpPr>
          <p:nvPr>
            <p:ph idx="1"/>
          </p:nvPr>
        </p:nvSpPr>
        <p:spPr>
          <a:xfrm>
            <a:off x="723901" y="1537340"/>
            <a:ext cx="5924550" cy="6349360"/>
          </a:xfrm>
        </p:spPr>
        <p:txBody>
          <a:bodyPr>
            <a:normAutofit/>
          </a:bodyPr>
          <a:lstStyle/>
          <a:p>
            <a:pPr marL="0" indent="0">
              <a:buNone/>
            </a:pPr>
            <a:r>
              <a:rPr lang="en-US" dirty="0" smtClean="0">
                <a:latin typeface="Gill Sans MT" pitchFamily="34" charset="0"/>
              </a:rPr>
              <a:t>As the title says main theme of this project is "Calculating the Age". The user can calculate the age of anything</a:t>
            </a:r>
            <a:r>
              <a:rPr lang="x-none" dirty="0" smtClean="0">
                <a:latin typeface="Gill Sans MT" pitchFamily="34" charset="0"/>
              </a:rPr>
              <a:t>. </a:t>
            </a:r>
            <a:r>
              <a:rPr lang="en-US" dirty="0" smtClean="0">
                <a:latin typeface="Gill Sans MT" pitchFamily="34" charset="0"/>
              </a:rPr>
              <a:t>Age calculator is an online tool with which you can find out</a:t>
            </a:r>
            <a:r>
              <a:rPr lang="x-none" dirty="0" smtClean="0">
                <a:latin typeface="Gill Sans MT" pitchFamily="34" charset="0"/>
              </a:rPr>
              <a:t> </a:t>
            </a:r>
            <a:r>
              <a:rPr lang="en-US" dirty="0" smtClean="0">
                <a:latin typeface="Gill Sans MT" pitchFamily="34" charset="0"/>
              </a:rPr>
              <a:t>your age using your date of birth and the current date.</a:t>
            </a:r>
            <a:r>
              <a:rPr lang="x-none" dirty="0" smtClean="0">
                <a:latin typeface="Gill Sans MT" pitchFamily="34" charset="0"/>
              </a:rPr>
              <a:t> </a:t>
            </a:r>
            <a:r>
              <a:rPr lang="en-US" dirty="0" smtClean="0">
                <a:latin typeface="Gill Sans MT" pitchFamily="34" charset="0"/>
              </a:rPr>
              <a:t>The tool helps to find out the difference in time between two dates. The results are also not affected by the time zone of a person since the tool just tells you the difference in time. The age calculator is based on the common age system, therefore it can be used by everyone</a:t>
            </a:r>
            <a:r>
              <a:rPr lang="en-US" dirty="0" smtClean="0">
                <a:latin typeface="Gill Sans MT" pitchFamily="34" charset="0"/>
              </a:rPr>
              <a:t>.</a:t>
            </a:r>
          </a:p>
          <a:p>
            <a:pPr marL="0" indent="0">
              <a:buNone/>
            </a:pPr>
            <a:endParaRPr lang="en-US" dirty="0" smtClean="0">
              <a:latin typeface="Gill Sans MT" pitchFamily="34" charset="0"/>
            </a:endParaRPr>
          </a:p>
          <a:p>
            <a:pPr marL="0" indent="0">
              <a:buNone/>
            </a:pPr>
            <a:r>
              <a:rPr lang="en-US" dirty="0" smtClean="0">
                <a:latin typeface="Gill Sans MT" pitchFamily="34" charset="0"/>
              </a:rPr>
              <a:t>Alternatively</a:t>
            </a:r>
            <a:r>
              <a:rPr lang="en-US" dirty="0" smtClean="0">
                <a:latin typeface="Gill Sans MT" pitchFamily="34" charset="0"/>
              </a:rPr>
              <a:t>, you can enter a date of your choice in the Current Age or Age as of field to know your age at that particular point in time. Additionally, this calculator can be used to determine the age of things such as a historical monument or a vintage/collectable item.</a:t>
            </a:r>
          </a:p>
        </p:txBody>
      </p:sp>
      <p:cxnSp>
        <p:nvCxnSpPr>
          <p:cNvPr id="3" name="Straight Connector 2"/>
          <p:cNvCxnSpPr/>
          <p:nvPr/>
        </p:nvCxnSpPr>
        <p:spPr>
          <a:xfrm flipV="1">
            <a:off x="457200" y="1172817"/>
            <a:ext cx="6400800" cy="1987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55886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1561" y="232656"/>
            <a:ext cx="4805959" cy="605823"/>
          </a:xfrm>
        </p:spPr>
        <p:txBody>
          <a:bodyPr/>
          <a:lstStyle/>
          <a:p>
            <a:r>
              <a:rPr lang="en-US" dirty="0" smtClean="0"/>
              <a:t>ALGOITHM : </a:t>
            </a:r>
            <a:endParaRPr lang="en-US" dirty="0"/>
          </a:p>
        </p:txBody>
      </p:sp>
      <p:sp>
        <p:nvSpPr>
          <p:cNvPr id="5" name="Content Placeholder 4"/>
          <p:cNvSpPr>
            <a:spLocks noGrp="1"/>
          </p:cNvSpPr>
          <p:nvPr>
            <p:ph idx="1"/>
          </p:nvPr>
        </p:nvSpPr>
        <p:spPr>
          <a:xfrm>
            <a:off x="851561" y="838480"/>
            <a:ext cx="5363502" cy="9067521"/>
          </a:xfrm>
        </p:spPr>
        <p:txBody>
          <a:bodyPr>
            <a:normAutofit fontScale="92500" lnSpcReduction="10000"/>
          </a:bodyPr>
          <a:lstStyle/>
          <a:p>
            <a:pPr marL="52240" indent="0">
              <a:buNone/>
            </a:pPr>
            <a:r>
              <a:rPr lang="en-US" dirty="0" smtClean="0"/>
              <a:t>Step 1 : Start</a:t>
            </a:r>
          </a:p>
          <a:p>
            <a:pPr marL="52240" indent="0">
              <a:buNone/>
            </a:pPr>
            <a:r>
              <a:rPr lang="en-US" dirty="0" smtClean="0"/>
              <a:t>Step 2 : Declare </a:t>
            </a:r>
            <a:r>
              <a:rPr lang="en-US" dirty="0" smtClean="0"/>
              <a:t>					  	d1,m1,y1,d2,m2,y2,r1,r2,r3,n=1</a:t>
            </a:r>
            <a:endParaRPr lang="en-US" dirty="0" smtClean="0"/>
          </a:p>
          <a:p>
            <a:pPr marL="52240" indent="0">
              <a:buNone/>
            </a:pPr>
            <a:r>
              <a:rPr lang="en-US" dirty="0" smtClean="0"/>
              <a:t>Step 3 : Take the values of date, month, year </a:t>
            </a:r>
            <a:r>
              <a:rPr lang="en-US" dirty="0" smtClean="0"/>
              <a:t>                                  	from user  and</a:t>
            </a:r>
            <a:endParaRPr lang="en-US" dirty="0" smtClean="0"/>
          </a:p>
          <a:p>
            <a:pPr marL="52240" indent="0">
              <a:buNone/>
            </a:pPr>
            <a:r>
              <a:rPr lang="en-US" dirty="0" smtClean="0"/>
              <a:t>           </a:t>
            </a:r>
            <a:r>
              <a:rPr lang="en-US" dirty="0" smtClean="0"/>
              <a:t>   store </a:t>
            </a:r>
            <a:r>
              <a:rPr lang="en-US" dirty="0" smtClean="0"/>
              <a:t>them as d1,m1,y1</a:t>
            </a:r>
          </a:p>
          <a:p>
            <a:pPr marL="52240" indent="0">
              <a:buNone/>
            </a:pPr>
            <a:r>
              <a:rPr lang="en-US" dirty="0" smtClean="0"/>
              <a:t>Step 4 : </a:t>
            </a:r>
            <a:r>
              <a:rPr lang="en-US" dirty="0" smtClean="0"/>
              <a:t>Take </a:t>
            </a:r>
            <a:r>
              <a:rPr lang="en-US" dirty="0" smtClean="0"/>
              <a:t>the values of current date, month, </a:t>
            </a:r>
            <a:r>
              <a:rPr lang="en-US" dirty="0" smtClean="0"/>
              <a:t>	year form user</a:t>
            </a:r>
            <a:endParaRPr lang="en-US" dirty="0" smtClean="0"/>
          </a:p>
          <a:p>
            <a:pPr marL="52240" indent="0">
              <a:buNone/>
            </a:pPr>
            <a:r>
              <a:rPr lang="en-US" dirty="0" smtClean="0"/>
              <a:t>           as d2,m2,y2</a:t>
            </a:r>
          </a:p>
          <a:p>
            <a:pPr marL="52240" indent="0">
              <a:buNone/>
            </a:pPr>
            <a:r>
              <a:rPr lang="en-US" dirty="0" smtClean="0"/>
              <a:t>Step 5 : if d1, d2 are equal and m1, m2 are</a:t>
            </a:r>
          </a:p>
          <a:p>
            <a:pPr marL="52240" indent="0">
              <a:buNone/>
            </a:pPr>
            <a:r>
              <a:rPr lang="en-US" dirty="0" smtClean="0"/>
              <a:t>           </a:t>
            </a:r>
            <a:r>
              <a:rPr lang="en-US" dirty="0" smtClean="0"/>
              <a:t>   also </a:t>
            </a:r>
            <a:r>
              <a:rPr lang="en-US" dirty="0" smtClean="0"/>
              <a:t>equal the print happy birthday</a:t>
            </a:r>
            <a:r>
              <a:rPr lang="x-none" dirty="0" smtClean="0"/>
              <a:t>.</a:t>
            </a:r>
            <a:endParaRPr lang="en-US" dirty="0" smtClean="0"/>
          </a:p>
          <a:p>
            <a:pPr marL="52240" indent="0">
              <a:buNone/>
            </a:pPr>
            <a:r>
              <a:rPr lang="en-US" dirty="0" smtClean="0"/>
              <a:t>Step 6 : if d1 or d2&gt;31 or d1 or d2&lt;1 or m1 or </a:t>
            </a:r>
            <a:r>
              <a:rPr lang="en-US" dirty="0" smtClean="0"/>
              <a:t>	     m2&gt;12 </a:t>
            </a:r>
            <a:r>
              <a:rPr lang="en-US" dirty="0" smtClean="0"/>
              <a:t>or </a:t>
            </a:r>
            <a:r>
              <a:rPr lang="en-US" dirty="0" smtClean="0"/>
              <a:t> 	    m1 </a:t>
            </a:r>
            <a:r>
              <a:rPr lang="en-US" dirty="0" smtClean="0"/>
              <a:t>or m2&lt;1</a:t>
            </a:r>
          </a:p>
          <a:p>
            <a:pPr marL="52240" indent="0">
              <a:buNone/>
            </a:pPr>
            <a:r>
              <a:rPr lang="en-US" dirty="0" smtClean="0"/>
              <a:t>           </a:t>
            </a:r>
            <a:r>
              <a:rPr lang="en-US" dirty="0" smtClean="0"/>
              <a:t>    or </a:t>
            </a:r>
            <a:r>
              <a:rPr lang="en-US" dirty="0" smtClean="0"/>
              <a:t>y1 or y2&lt;0 display error otherwise </a:t>
            </a:r>
            <a:r>
              <a:rPr lang="en-US" dirty="0" smtClean="0"/>
              <a:t>	      go </a:t>
            </a:r>
            <a:r>
              <a:rPr lang="en-US" dirty="0" smtClean="0"/>
              <a:t>to </a:t>
            </a:r>
            <a:r>
              <a:rPr lang="en-US" dirty="0" smtClean="0"/>
              <a:t>next  step</a:t>
            </a:r>
            <a:endParaRPr lang="en-US" dirty="0" smtClean="0"/>
          </a:p>
          <a:p>
            <a:pPr marL="52240" indent="0">
              <a:buNone/>
            </a:pPr>
            <a:r>
              <a:rPr lang="en-US" dirty="0" smtClean="0"/>
              <a:t>Step 7 : r3=y2-y1 if d2&gt;=d1 then r1 becomes </a:t>
            </a:r>
            <a:r>
              <a:rPr lang="en-US" dirty="0" smtClean="0"/>
              <a:t>  		d2-d1</a:t>
            </a:r>
            <a:endParaRPr lang="en-US" dirty="0" smtClean="0"/>
          </a:p>
          <a:p>
            <a:pPr marL="52240" indent="0">
              <a:buNone/>
            </a:pPr>
            <a:r>
              <a:rPr lang="en-US" dirty="0" smtClean="0"/>
              <a:t>        </a:t>
            </a:r>
            <a:r>
              <a:rPr lang="en-US" dirty="0" smtClean="0"/>
              <a:t>       </a:t>
            </a:r>
            <a:r>
              <a:rPr lang="en-US" dirty="0" smtClean="0"/>
              <a:t>if not then m2=m2-1; d2=d2+30 and </a:t>
            </a:r>
            <a:r>
              <a:rPr lang="en-US" dirty="0" smtClean="0"/>
              <a:t> 		r1=d2-d1</a:t>
            </a:r>
            <a:endParaRPr lang="en-US" dirty="0" smtClean="0"/>
          </a:p>
          <a:p>
            <a:pPr marL="52240" indent="0">
              <a:buNone/>
            </a:pPr>
            <a:r>
              <a:rPr lang="en-US" dirty="0" smtClean="0"/>
              <a:t>Step 8 : if m2&gt;=m1 then r2 becomes m2-m1</a:t>
            </a:r>
          </a:p>
          <a:p>
            <a:pPr marL="52240" indent="0">
              <a:buNone/>
            </a:pPr>
            <a:r>
              <a:rPr lang="en-US" dirty="0" smtClean="0"/>
              <a:t>        </a:t>
            </a:r>
            <a:r>
              <a:rPr lang="en-US" dirty="0" smtClean="0"/>
              <a:t>       </a:t>
            </a:r>
            <a:r>
              <a:rPr lang="en-US" dirty="0" smtClean="0"/>
              <a:t>else r3 decreases by 1 and m2=m2+30 </a:t>
            </a:r>
            <a:r>
              <a:rPr lang="en-US" dirty="0" smtClean="0"/>
              <a:t>	also </a:t>
            </a:r>
            <a:r>
              <a:rPr lang="en-US" dirty="0" smtClean="0"/>
              <a:t>r2 </a:t>
            </a:r>
            <a:r>
              <a:rPr lang="en-US" dirty="0" smtClean="0"/>
              <a:t>                  becomes </a:t>
            </a:r>
            <a:r>
              <a:rPr lang="en-US" dirty="0" smtClean="0"/>
              <a:t>m2-m1</a:t>
            </a:r>
          </a:p>
          <a:p>
            <a:pPr marL="52240" indent="0">
              <a:buNone/>
            </a:pPr>
            <a:r>
              <a:rPr lang="en-US" dirty="0" smtClean="0"/>
              <a:t>Step 9 : Display the age</a:t>
            </a:r>
          </a:p>
          <a:p>
            <a:pPr marL="52240" indent="0">
              <a:buNone/>
            </a:pPr>
            <a:r>
              <a:rPr lang="en-US" dirty="0" smtClean="0"/>
              <a:t>Step 10: Ask the user to do one more calculation </a:t>
            </a:r>
            <a:r>
              <a:rPr lang="en-US" dirty="0" smtClean="0"/>
              <a:t> 		and take n </a:t>
            </a:r>
            <a:r>
              <a:rPr lang="en-US" dirty="0" smtClean="0"/>
              <a:t>value</a:t>
            </a:r>
          </a:p>
          <a:p>
            <a:pPr marL="52240" indent="0">
              <a:buNone/>
            </a:pPr>
            <a:r>
              <a:rPr lang="en-US" dirty="0" smtClean="0"/>
              <a:t>Step 11: while n==1 repeat the program from the </a:t>
            </a:r>
            <a:r>
              <a:rPr lang="en-US" dirty="0" smtClean="0"/>
              <a:t> 	  	      beginning</a:t>
            </a:r>
            <a:endParaRPr lang="en-US" dirty="0" smtClean="0"/>
          </a:p>
          <a:p>
            <a:pPr marL="52240" indent="0">
              <a:buNone/>
            </a:pPr>
            <a:r>
              <a:rPr lang="en-US" dirty="0" smtClean="0"/>
              <a:t>Step 12: Stop</a:t>
            </a:r>
          </a:p>
          <a:p>
            <a:endParaRPr lang="en-US" dirty="0"/>
          </a:p>
        </p:txBody>
      </p:sp>
    </p:spTree>
    <p:extLst>
      <p:ext uri="{BB962C8B-B14F-4D97-AF65-F5344CB8AC3E}">
        <p14:creationId xmlns:p14="http://schemas.microsoft.com/office/powerpoint/2010/main" val="16208615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05100"/>
            <a:ext cx="6857999" cy="4876800"/>
          </a:xfrm>
          <a:prstGeom prst="rect">
            <a:avLst/>
          </a:prstGeom>
        </p:spPr>
      </p:pic>
      <p:cxnSp>
        <p:nvCxnSpPr>
          <p:cNvPr id="6" name="Straight Arrow Connector 5"/>
          <p:cNvCxnSpPr/>
          <p:nvPr/>
        </p:nvCxnSpPr>
        <p:spPr>
          <a:xfrm flipH="1">
            <a:off x="3188494" y="6729323"/>
            <a:ext cx="8492" cy="240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8167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816" y="356892"/>
            <a:ext cx="4805959" cy="605823"/>
          </a:xfrm>
          <a:ln>
            <a:noFill/>
          </a:ln>
        </p:spPr>
        <p:txBody>
          <a:bodyPr/>
          <a:lstStyle/>
          <a:p>
            <a:r>
              <a:rPr lang="en-US" dirty="0" smtClean="0"/>
              <a:t>PROGRAM : </a:t>
            </a:r>
            <a:endParaRPr lang="en-US" dirty="0"/>
          </a:p>
        </p:txBody>
      </p:sp>
      <p:sp>
        <p:nvSpPr>
          <p:cNvPr id="3" name="Content Placeholder 2"/>
          <p:cNvSpPr>
            <a:spLocks noGrp="1"/>
          </p:cNvSpPr>
          <p:nvPr>
            <p:ph idx="1"/>
          </p:nvPr>
        </p:nvSpPr>
        <p:spPr>
          <a:xfrm>
            <a:off x="547816" y="1562922"/>
            <a:ext cx="5910134" cy="7466778"/>
          </a:xfrm>
        </p:spPr>
        <p:txBody>
          <a:bodyPr>
            <a:noAutofit/>
          </a:bodyPr>
          <a:lstStyle/>
          <a:p>
            <a:pPr marL="0" indent="0">
              <a:buNone/>
            </a:pPr>
            <a:r>
              <a:rPr lang="en-US" sz="1800" dirty="0"/>
              <a:t>#include &lt;</a:t>
            </a:r>
            <a:r>
              <a:rPr lang="en-US" sz="1800" dirty="0" err="1"/>
              <a:t>stdio.h</a:t>
            </a:r>
            <a:r>
              <a:rPr lang="en-US" sz="1800" dirty="0"/>
              <a:t>&gt;</a:t>
            </a:r>
          </a:p>
          <a:p>
            <a:pPr marL="0" indent="0">
              <a:buNone/>
            </a:pPr>
            <a:r>
              <a:rPr lang="en-US" sz="1800" dirty="0"/>
              <a:t>#include &lt;</a:t>
            </a:r>
            <a:r>
              <a:rPr lang="en-US" sz="1800" dirty="0" err="1"/>
              <a:t>unistd.h</a:t>
            </a:r>
            <a:r>
              <a:rPr lang="en-US" sz="1800" dirty="0"/>
              <a:t>&gt;</a:t>
            </a:r>
          </a:p>
          <a:p>
            <a:pPr marL="0" indent="0">
              <a:buNone/>
            </a:pPr>
            <a:r>
              <a:rPr lang="en-US" sz="1800" dirty="0" err="1"/>
              <a:t>int</a:t>
            </a:r>
            <a:r>
              <a:rPr lang="en-US" sz="1800" dirty="0"/>
              <a:t> main()</a:t>
            </a:r>
          </a:p>
          <a:p>
            <a:pPr marL="0" indent="0">
              <a:buNone/>
            </a:pPr>
            <a:r>
              <a:rPr lang="en-US" sz="1800" dirty="0"/>
              <a:t>{</a:t>
            </a:r>
          </a:p>
          <a:p>
            <a:pPr marL="0" indent="0">
              <a:buNone/>
            </a:pPr>
            <a:r>
              <a:rPr lang="en-US" sz="1800" dirty="0"/>
              <a:t>    </a:t>
            </a:r>
            <a:r>
              <a:rPr lang="en-US" sz="1800" dirty="0" err="1"/>
              <a:t>int</a:t>
            </a:r>
            <a:r>
              <a:rPr lang="en-US" sz="1800" dirty="0"/>
              <a:t> d1,m1,y1,d2,m2,y2,r1,r2,r3,n;</a:t>
            </a:r>
          </a:p>
          <a:p>
            <a:pPr marL="0" indent="0">
              <a:buNone/>
            </a:pPr>
            <a:endParaRPr lang="en-US" sz="1800" dirty="0"/>
          </a:p>
          <a:p>
            <a:pPr marL="0" indent="0">
              <a:buNone/>
            </a:pPr>
            <a:r>
              <a:rPr lang="en-US" sz="1800" dirty="0"/>
              <a:t>    </a:t>
            </a:r>
            <a:r>
              <a:rPr lang="en-US" sz="1800" dirty="0" err="1"/>
              <a:t>printf</a:t>
            </a:r>
            <a:r>
              <a:rPr lang="en-US" sz="1800" dirty="0" smtClean="0"/>
              <a:t>("**********************************************************************************************\</a:t>
            </a:r>
            <a:r>
              <a:rPr lang="en-US" sz="1800" dirty="0"/>
              <a:t>n");</a:t>
            </a:r>
          </a:p>
          <a:p>
            <a:pPr marL="0" indent="0">
              <a:buNone/>
            </a:pPr>
            <a:r>
              <a:rPr lang="en-US" sz="1800" dirty="0" err="1" smtClean="0"/>
              <a:t>printf</a:t>
            </a:r>
            <a:r>
              <a:rPr lang="en-US" sz="1800" dirty="0" smtClean="0"/>
              <a:t>("                    </a:t>
            </a:r>
            <a:r>
              <a:rPr lang="en-US" sz="1800" dirty="0"/>
              <a:t>AGE CALCULATION USING C                                                                            \n");</a:t>
            </a:r>
          </a:p>
          <a:p>
            <a:pPr marL="0" indent="0">
              <a:buNone/>
            </a:pPr>
            <a:r>
              <a:rPr lang="en-US" sz="1800" dirty="0"/>
              <a:t>    </a:t>
            </a:r>
            <a:r>
              <a:rPr lang="en-US" sz="1800" dirty="0" err="1"/>
              <a:t>printf</a:t>
            </a:r>
            <a:r>
              <a:rPr lang="en-US" sz="1800" dirty="0" smtClean="0"/>
              <a:t>("********************************************************************************************* \</a:t>
            </a:r>
            <a:r>
              <a:rPr lang="en-US" sz="1800" dirty="0"/>
              <a:t>n");</a:t>
            </a:r>
          </a:p>
          <a:p>
            <a:pPr marL="0" indent="0">
              <a:buNone/>
            </a:pPr>
            <a:r>
              <a:rPr lang="en-US" sz="1800" dirty="0"/>
              <a:t>    sleep(1);</a:t>
            </a:r>
          </a:p>
          <a:p>
            <a:pPr marL="0" indent="0">
              <a:buNone/>
            </a:pPr>
            <a:endParaRPr lang="en-US" sz="1800" dirty="0"/>
          </a:p>
          <a:p>
            <a:pPr marL="0" indent="0">
              <a:buNone/>
            </a:pPr>
            <a:r>
              <a:rPr lang="en-US" sz="1800" dirty="0"/>
              <a:t>    do</a:t>
            </a:r>
          </a:p>
          <a:p>
            <a:pPr marL="0" indent="0">
              <a:buNone/>
            </a:pPr>
            <a:r>
              <a:rPr lang="en-US" sz="1800" dirty="0"/>
              <a:t>    { </a:t>
            </a:r>
          </a:p>
          <a:p>
            <a:pPr marL="0" indent="0">
              <a:buNone/>
            </a:pPr>
            <a:endParaRPr lang="en-US" sz="1800" dirty="0"/>
          </a:p>
          <a:p>
            <a:pPr marL="0" indent="0">
              <a:buNone/>
            </a:pPr>
            <a:r>
              <a:rPr lang="en-US" sz="1800" dirty="0"/>
              <a:t>    </a:t>
            </a:r>
            <a:r>
              <a:rPr lang="en-US" sz="1800" dirty="0" err="1"/>
              <a:t>printf</a:t>
            </a:r>
            <a:r>
              <a:rPr lang="en-US" sz="1800" dirty="0"/>
              <a:t>("Enter date of birth in DD format : ");</a:t>
            </a:r>
          </a:p>
          <a:p>
            <a:pPr marL="0" indent="0">
              <a:buNone/>
            </a:pPr>
            <a:r>
              <a:rPr lang="en-US" sz="1800" dirty="0"/>
              <a:t>    </a:t>
            </a:r>
            <a:r>
              <a:rPr lang="en-US" sz="1800" dirty="0" err="1"/>
              <a:t>scanf</a:t>
            </a:r>
            <a:r>
              <a:rPr lang="en-US" sz="1800" dirty="0"/>
              <a:t>("%d",&amp;d1);</a:t>
            </a:r>
          </a:p>
          <a:p>
            <a:pPr marL="0" indent="0">
              <a:buNone/>
            </a:pPr>
            <a:r>
              <a:rPr lang="en-US" sz="1800" dirty="0"/>
              <a:t>    sleep(1);</a:t>
            </a:r>
          </a:p>
        </p:txBody>
      </p:sp>
      <p:cxnSp>
        <p:nvCxnSpPr>
          <p:cNvPr id="5" name="Straight Connector 4"/>
          <p:cNvCxnSpPr/>
          <p:nvPr/>
        </p:nvCxnSpPr>
        <p:spPr>
          <a:xfrm>
            <a:off x="547816" y="1123950"/>
            <a:ext cx="6310184" cy="190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01434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5904" y="1145032"/>
            <a:ext cx="6452096" cy="9271176"/>
          </a:xfrm>
        </p:spPr>
        <p:txBody>
          <a:bodyPr>
            <a:noAutofit/>
          </a:bodyPr>
          <a:lstStyle/>
          <a:p>
            <a:pPr marL="0" indent="0">
              <a:buNone/>
            </a:pPr>
            <a:r>
              <a:rPr lang="en-US" sz="2400" dirty="0"/>
              <a:t> </a:t>
            </a:r>
            <a:r>
              <a:rPr lang="en-US" sz="2400" dirty="0" smtClean="0"/>
              <a:t>   </a:t>
            </a:r>
            <a:r>
              <a:rPr lang="en-US" sz="2400" dirty="0" err="1" smtClean="0"/>
              <a:t>printf</a:t>
            </a:r>
            <a:r>
              <a:rPr lang="en-US" sz="2400" dirty="0"/>
              <a:t>("Enter month of birth in MM format : ");</a:t>
            </a:r>
          </a:p>
          <a:p>
            <a:pPr marL="0" indent="0">
              <a:buNone/>
            </a:pPr>
            <a:r>
              <a:rPr lang="en-US" sz="2400" dirty="0"/>
              <a:t>    </a:t>
            </a:r>
            <a:r>
              <a:rPr lang="en-US" sz="2400" dirty="0" err="1"/>
              <a:t>scanf</a:t>
            </a:r>
            <a:r>
              <a:rPr lang="en-US" sz="2400" dirty="0"/>
              <a:t>("%d",&amp;m1);</a:t>
            </a:r>
          </a:p>
          <a:p>
            <a:pPr marL="0" indent="0">
              <a:buNone/>
            </a:pPr>
            <a:r>
              <a:rPr lang="en-US" sz="2400" dirty="0"/>
              <a:t>    sleep(1);</a:t>
            </a:r>
          </a:p>
          <a:p>
            <a:pPr marL="0" indent="0">
              <a:buNone/>
            </a:pPr>
            <a:r>
              <a:rPr lang="en-US" sz="2400" dirty="0"/>
              <a:t>    </a:t>
            </a:r>
            <a:r>
              <a:rPr lang="en-US" sz="2400" dirty="0" err="1"/>
              <a:t>printf</a:t>
            </a:r>
            <a:r>
              <a:rPr lang="en-US" sz="2400" dirty="0"/>
              <a:t>("Enter year of birth in YYYY format : ");</a:t>
            </a:r>
          </a:p>
          <a:p>
            <a:pPr marL="0" indent="0">
              <a:buNone/>
            </a:pPr>
            <a:r>
              <a:rPr lang="en-US" sz="2400" dirty="0"/>
              <a:t>    </a:t>
            </a:r>
            <a:r>
              <a:rPr lang="en-US" sz="2400" dirty="0" err="1"/>
              <a:t>scanf</a:t>
            </a:r>
            <a:r>
              <a:rPr lang="en-US" sz="2400" dirty="0"/>
              <a:t>("%d",&amp;y1);</a:t>
            </a:r>
          </a:p>
          <a:p>
            <a:pPr marL="0" indent="0">
              <a:buNone/>
            </a:pPr>
            <a:r>
              <a:rPr lang="en-US" sz="2400" dirty="0"/>
              <a:t>    sleep(1);</a:t>
            </a:r>
          </a:p>
          <a:p>
            <a:pPr marL="0" indent="0">
              <a:buNone/>
            </a:pPr>
            <a:r>
              <a:rPr lang="en-US" sz="2400" dirty="0"/>
              <a:t>    </a:t>
            </a:r>
            <a:r>
              <a:rPr lang="en-US" sz="2400" dirty="0" err="1"/>
              <a:t>printf</a:t>
            </a:r>
            <a:r>
              <a:rPr lang="en-US" sz="2400" dirty="0"/>
              <a:t>("Enter today's date in DD format : ");</a:t>
            </a:r>
          </a:p>
          <a:p>
            <a:pPr marL="0" indent="0">
              <a:buNone/>
            </a:pPr>
            <a:r>
              <a:rPr lang="en-US" sz="2400" dirty="0"/>
              <a:t>    </a:t>
            </a:r>
            <a:r>
              <a:rPr lang="en-US" sz="2400" dirty="0" err="1"/>
              <a:t>scanf</a:t>
            </a:r>
            <a:r>
              <a:rPr lang="en-US" sz="2400" dirty="0"/>
              <a:t>("%d",&amp;d2);</a:t>
            </a:r>
          </a:p>
          <a:p>
            <a:pPr marL="0" indent="0">
              <a:buNone/>
            </a:pPr>
            <a:r>
              <a:rPr lang="en-US" sz="2400" dirty="0"/>
              <a:t>    sleep(1);</a:t>
            </a:r>
          </a:p>
          <a:p>
            <a:pPr marL="0" indent="0">
              <a:buNone/>
            </a:pPr>
            <a:r>
              <a:rPr lang="en-US" sz="2400" dirty="0"/>
              <a:t>    </a:t>
            </a:r>
            <a:r>
              <a:rPr lang="en-US" sz="2400" dirty="0" err="1"/>
              <a:t>printf</a:t>
            </a:r>
            <a:r>
              <a:rPr lang="en-US" sz="2400" dirty="0"/>
              <a:t>("Enter present month in MM format : ");</a:t>
            </a:r>
          </a:p>
          <a:p>
            <a:pPr marL="0" indent="0">
              <a:buNone/>
            </a:pPr>
            <a:r>
              <a:rPr lang="en-US" sz="2400" dirty="0"/>
              <a:t>    </a:t>
            </a:r>
            <a:r>
              <a:rPr lang="en-US" sz="2400" dirty="0" err="1"/>
              <a:t>scanf</a:t>
            </a:r>
            <a:r>
              <a:rPr lang="en-US" sz="2400" dirty="0"/>
              <a:t>("%d",&amp;m2);</a:t>
            </a:r>
          </a:p>
          <a:p>
            <a:pPr marL="0" indent="0">
              <a:buNone/>
            </a:pPr>
            <a:r>
              <a:rPr lang="en-US" sz="2400" dirty="0"/>
              <a:t>    sleep(1);</a:t>
            </a:r>
          </a:p>
          <a:p>
            <a:pPr marL="0" indent="0">
              <a:buNone/>
            </a:pPr>
            <a:r>
              <a:rPr lang="en-US" sz="2400" dirty="0"/>
              <a:t>    </a:t>
            </a:r>
            <a:r>
              <a:rPr lang="en-US" sz="2400" dirty="0" err="1"/>
              <a:t>printf</a:t>
            </a:r>
            <a:r>
              <a:rPr lang="en-US" sz="2400" dirty="0"/>
              <a:t>("Enter present year in  YYYY format ");</a:t>
            </a:r>
          </a:p>
          <a:p>
            <a:pPr marL="0" indent="0">
              <a:buNone/>
            </a:pPr>
            <a:r>
              <a:rPr lang="en-US" sz="2400" dirty="0"/>
              <a:t>    </a:t>
            </a:r>
            <a:r>
              <a:rPr lang="en-US" sz="2400" dirty="0" err="1"/>
              <a:t>scanf</a:t>
            </a:r>
            <a:r>
              <a:rPr lang="en-US" sz="2400" dirty="0"/>
              <a:t>("%d",&amp;y2);</a:t>
            </a:r>
          </a:p>
          <a:p>
            <a:pPr marL="0" indent="0">
              <a:buNone/>
            </a:pPr>
            <a:r>
              <a:rPr lang="en-US" sz="2400" dirty="0"/>
              <a:t>    sleep(1);</a:t>
            </a:r>
          </a:p>
          <a:p>
            <a:pPr marL="0" indent="0">
              <a:buNone/>
            </a:pPr>
            <a:r>
              <a:rPr lang="en-US" sz="2400" dirty="0"/>
              <a:t>    </a:t>
            </a:r>
          </a:p>
          <a:p>
            <a:pPr marL="0" indent="0">
              <a:buNone/>
            </a:pPr>
            <a:r>
              <a:rPr lang="en-US" sz="2400" dirty="0"/>
              <a:t>    if(d1==d2 &amp;&amp; m1==m2)</a:t>
            </a:r>
          </a:p>
          <a:p>
            <a:pPr marL="0" indent="0">
              <a:buNone/>
            </a:pPr>
            <a:r>
              <a:rPr lang="en-US" sz="2400" dirty="0"/>
              <a:t>    {</a:t>
            </a:r>
          </a:p>
        </p:txBody>
      </p:sp>
    </p:spTree>
    <p:extLst>
      <p:ext uri="{BB962C8B-B14F-4D97-AF65-F5344CB8AC3E}">
        <p14:creationId xmlns:p14="http://schemas.microsoft.com/office/powerpoint/2010/main" val="2287200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135" y="448777"/>
            <a:ext cx="6551865" cy="9212058"/>
          </a:xfrm>
        </p:spPr>
        <p:txBody>
          <a:bodyPr>
            <a:noAutofit/>
          </a:bodyPr>
          <a:lstStyle/>
          <a:p>
            <a:pPr marL="0" indent="0">
              <a:buNone/>
            </a:pPr>
            <a:r>
              <a:rPr lang="en-US" sz="2400" dirty="0"/>
              <a:t> </a:t>
            </a:r>
            <a:r>
              <a:rPr lang="en-US" sz="2400" dirty="0" smtClean="0"/>
              <a:t>       </a:t>
            </a:r>
            <a:r>
              <a:rPr lang="en-US" sz="2400" dirty="0" err="1" smtClean="0"/>
              <a:t>printf</a:t>
            </a:r>
            <a:r>
              <a:rPr lang="en-US" sz="2400" dirty="0"/>
              <a:t>("WOHOOOO......\</a:t>
            </a:r>
            <a:r>
              <a:rPr lang="en-US" sz="2400" dirty="0" err="1"/>
              <a:t>nHAPPY</a:t>
            </a:r>
            <a:r>
              <a:rPr lang="en-US" sz="2400" dirty="0"/>
              <a:t> BIRTHDAY\n");</a:t>
            </a:r>
          </a:p>
          <a:p>
            <a:pPr marL="0" indent="0">
              <a:buNone/>
            </a:pPr>
            <a:r>
              <a:rPr lang="en-US" sz="2400" dirty="0"/>
              <a:t>        sleep(1);</a:t>
            </a:r>
          </a:p>
          <a:p>
            <a:pPr marL="0" indent="0">
              <a:buNone/>
            </a:pPr>
            <a:r>
              <a:rPr lang="en-US" sz="2400" dirty="0"/>
              <a:t>    }</a:t>
            </a:r>
          </a:p>
          <a:p>
            <a:pPr marL="0" indent="0">
              <a:buNone/>
            </a:pPr>
            <a:r>
              <a:rPr lang="en-US" sz="2400" dirty="0"/>
              <a:t>    if((d1&gt;31 || d1&lt;1) || (d2&gt;31 || d2&lt;1) || (m1&gt;12 || m1&lt;1) || (m2&gt;12 || m2&lt;1) || (y2&lt;0) || (y1&lt;0) )</a:t>
            </a:r>
          </a:p>
          <a:p>
            <a:pPr marL="0" indent="0">
              <a:buNone/>
            </a:pPr>
            <a:r>
              <a:rPr lang="en-US" sz="2400" dirty="0"/>
              <a:t>    {</a:t>
            </a:r>
          </a:p>
          <a:p>
            <a:pPr marL="0" indent="0">
              <a:buNone/>
            </a:pPr>
            <a:r>
              <a:rPr lang="en-US" sz="2400" dirty="0"/>
              <a:t>        </a:t>
            </a:r>
            <a:r>
              <a:rPr lang="en-US" sz="2400" dirty="0" err="1"/>
              <a:t>printf</a:t>
            </a:r>
            <a:r>
              <a:rPr lang="en-US" sz="2400" dirty="0"/>
              <a:t>("ERROR........\n");</a:t>
            </a:r>
          </a:p>
          <a:p>
            <a:pPr marL="0" indent="0">
              <a:buNone/>
            </a:pPr>
            <a:r>
              <a:rPr lang="en-US" sz="2400" dirty="0"/>
              <a:t>        sleep(1);</a:t>
            </a:r>
          </a:p>
          <a:p>
            <a:pPr marL="0" indent="0">
              <a:buNone/>
            </a:pPr>
            <a:r>
              <a:rPr lang="en-US" sz="2400" dirty="0"/>
              <a:t>        </a:t>
            </a:r>
            <a:r>
              <a:rPr lang="en-US" sz="2400" dirty="0" err="1"/>
              <a:t>printf</a:t>
            </a:r>
            <a:r>
              <a:rPr lang="en-US" sz="2400" dirty="0"/>
              <a:t>("PLEASE CHECK THE DATE YOU </a:t>
            </a:r>
            <a:r>
              <a:rPr lang="en-US" sz="2400" dirty="0" smtClean="0"/>
              <a:t>                         		ENTERED</a:t>
            </a:r>
            <a:r>
              <a:rPr lang="en-US" sz="2400" dirty="0"/>
              <a:t>");</a:t>
            </a:r>
          </a:p>
          <a:p>
            <a:pPr marL="0" indent="0">
              <a:buNone/>
            </a:pPr>
            <a:r>
              <a:rPr lang="en-US" sz="2400" dirty="0"/>
              <a:t>    }</a:t>
            </a:r>
          </a:p>
          <a:p>
            <a:pPr marL="0" indent="0">
              <a:buNone/>
            </a:pPr>
            <a:r>
              <a:rPr lang="en-US" sz="2400" dirty="0"/>
              <a:t>    else</a:t>
            </a:r>
          </a:p>
          <a:p>
            <a:pPr marL="0" indent="0">
              <a:buNone/>
            </a:pPr>
            <a:r>
              <a:rPr lang="en-US" sz="2400" dirty="0"/>
              <a:t>    {</a:t>
            </a:r>
          </a:p>
          <a:p>
            <a:pPr marL="0" indent="0">
              <a:buNone/>
            </a:pPr>
            <a:r>
              <a:rPr lang="en-US" sz="2400" dirty="0"/>
              <a:t>        r3=y2-y1;</a:t>
            </a:r>
          </a:p>
          <a:p>
            <a:pPr marL="0" indent="0">
              <a:buNone/>
            </a:pPr>
            <a:r>
              <a:rPr lang="en-US" sz="2400" dirty="0"/>
              <a:t>        if(d2&gt;d1)</a:t>
            </a:r>
          </a:p>
          <a:p>
            <a:pPr marL="0" indent="0">
              <a:buNone/>
            </a:pPr>
            <a:r>
              <a:rPr lang="en-US" sz="2400" dirty="0"/>
              <a:t>        {</a:t>
            </a:r>
          </a:p>
          <a:p>
            <a:pPr marL="0" indent="0">
              <a:buNone/>
            </a:pPr>
            <a:r>
              <a:rPr lang="en-US" sz="2400" dirty="0"/>
              <a:t>            r1=d2-d1;</a:t>
            </a:r>
          </a:p>
          <a:p>
            <a:pPr marL="0" indent="0">
              <a:buNone/>
            </a:pPr>
            <a:r>
              <a:rPr lang="en-US" sz="2400" dirty="0"/>
              <a:t>        }</a:t>
            </a:r>
          </a:p>
          <a:p>
            <a:pPr marL="0" indent="0">
              <a:buNone/>
            </a:pPr>
            <a:r>
              <a:rPr lang="en-US" sz="2400" dirty="0"/>
              <a:t>        else</a:t>
            </a:r>
          </a:p>
          <a:p>
            <a:pPr marL="0" indent="0">
              <a:buNone/>
            </a:pPr>
            <a:r>
              <a:rPr lang="en-US" sz="2400" dirty="0"/>
              <a:t>        {</a:t>
            </a:r>
          </a:p>
        </p:txBody>
      </p:sp>
    </p:spTree>
    <p:extLst>
      <p:ext uri="{BB962C8B-B14F-4D97-AF65-F5344CB8AC3E}">
        <p14:creationId xmlns:p14="http://schemas.microsoft.com/office/powerpoint/2010/main" val="3214748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6734" y="484530"/>
            <a:ext cx="6182117" cy="8977522"/>
          </a:xfrm>
        </p:spPr>
        <p:txBody>
          <a:bodyPr>
            <a:noAutofit/>
          </a:bodyPr>
          <a:lstStyle/>
          <a:p>
            <a:pPr marL="0" indent="0">
              <a:buNone/>
            </a:pPr>
            <a:r>
              <a:rPr lang="en-US" sz="2400" dirty="0"/>
              <a:t> m2=m2-1;</a:t>
            </a:r>
          </a:p>
          <a:p>
            <a:pPr marL="0" indent="0">
              <a:buNone/>
            </a:pPr>
            <a:r>
              <a:rPr lang="en-US" sz="2400" dirty="0"/>
              <a:t>            d2=d2+30;</a:t>
            </a:r>
          </a:p>
          <a:p>
            <a:pPr marL="0" indent="0">
              <a:buNone/>
            </a:pPr>
            <a:r>
              <a:rPr lang="en-US" sz="2400" dirty="0"/>
              <a:t>            r1=d2-d1;</a:t>
            </a:r>
          </a:p>
          <a:p>
            <a:pPr marL="0" indent="0">
              <a:buNone/>
            </a:pPr>
            <a:r>
              <a:rPr lang="en-US" sz="2400" dirty="0"/>
              <a:t>        }</a:t>
            </a:r>
          </a:p>
          <a:p>
            <a:pPr marL="0" indent="0">
              <a:buNone/>
            </a:pPr>
            <a:r>
              <a:rPr lang="en-US" sz="2400" dirty="0"/>
              <a:t>        if(m2&gt;=m1)</a:t>
            </a:r>
          </a:p>
          <a:p>
            <a:pPr marL="0" indent="0">
              <a:buNone/>
            </a:pPr>
            <a:r>
              <a:rPr lang="en-US" sz="2400" dirty="0"/>
              <a:t>        {</a:t>
            </a:r>
          </a:p>
          <a:p>
            <a:pPr marL="0" indent="0">
              <a:buNone/>
            </a:pPr>
            <a:r>
              <a:rPr lang="en-US" sz="2400" dirty="0"/>
              <a:t>            r2=m2-m1;</a:t>
            </a:r>
          </a:p>
          <a:p>
            <a:pPr marL="0" indent="0">
              <a:buNone/>
            </a:pPr>
            <a:r>
              <a:rPr lang="en-US" sz="2400" dirty="0"/>
              <a:t>        }</a:t>
            </a:r>
          </a:p>
          <a:p>
            <a:pPr marL="0" indent="0">
              <a:buNone/>
            </a:pPr>
            <a:r>
              <a:rPr lang="en-US" sz="2400" dirty="0"/>
              <a:t>        else</a:t>
            </a:r>
          </a:p>
          <a:p>
            <a:pPr marL="0" indent="0">
              <a:buNone/>
            </a:pPr>
            <a:r>
              <a:rPr lang="en-US" sz="2400" dirty="0"/>
              <a:t>        {</a:t>
            </a:r>
          </a:p>
          <a:p>
            <a:pPr marL="0" indent="0">
              <a:buNone/>
            </a:pPr>
            <a:r>
              <a:rPr lang="en-US" sz="2400" dirty="0"/>
              <a:t>            r3=r3-1;</a:t>
            </a:r>
          </a:p>
          <a:p>
            <a:pPr marL="0" indent="0">
              <a:buNone/>
            </a:pPr>
            <a:r>
              <a:rPr lang="en-US" sz="2400" dirty="0"/>
              <a:t>            m2=m2+12;</a:t>
            </a:r>
          </a:p>
          <a:p>
            <a:pPr marL="0" indent="0">
              <a:buNone/>
            </a:pPr>
            <a:r>
              <a:rPr lang="en-US" sz="2400" dirty="0"/>
              <a:t>            r2=m2-m1;</a:t>
            </a:r>
          </a:p>
          <a:p>
            <a:pPr marL="0" indent="0">
              <a:buNone/>
            </a:pPr>
            <a:r>
              <a:rPr lang="en-US" sz="2400" dirty="0"/>
              <a:t>        }</a:t>
            </a:r>
          </a:p>
          <a:p>
            <a:pPr marL="0" indent="0">
              <a:buNone/>
            </a:pPr>
            <a:r>
              <a:rPr lang="en-US" sz="2400" dirty="0"/>
              <a:t>            </a:t>
            </a:r>
            <a:r>
              <a:rPr lang="en-US" sz="2400" dirty="0" err="1"/>
              <a:t>printf</a:t>
            </a:r>
            <a:r>
              <a:rPr lang="en-US" sz="2400" dirty="0"/>
              <a:t>("HEY YOUR ARE %d Years %d Months %d Days OLD\n",r3,r2,r1);</a:t>
            </a:r>
          </a:p>
          <a:p>
            <a:pPr marL="0" indent="0">
              <a:buNone/>
            </a:pPr>
            <a:r>
              <a:rPr lang="en-US" sz="2400" dirty="0"/>
              <a:t>            </a:t>
            </a:r>
            <a:r>
              <a:rPr lang="en-US" sz="2400" dirty="0" err="1"/>
              <a:t>printf</a:t>
            </a:r>
            <a:r>
              <a:rPr lang="en-US" sz="2400" dirty="0"/>
              <a:t>("DO YOU WANT TO DO ONE MORE...\n");</a:t>
            </a:r>
          </a:p>
          <a:p>
            <a:pPr marL="0" indent="0">
              <a:buNone/>
            </a:pPr>
            <a:r>
              <a:rPr lang="en-US" sz="2400" dirty="0"/>
              <a:t>            sleep(1);</a:t>
            </a:r>
          </a:p>
          <a:p>
            <a:pPr marL="0" indent="0">
              <a:buNone/>
            </a:pPr>
            <a:r>
              <a:rPr lang="en-US" sz="2400" dirty="0"/>
              <a:t>            </a:t>
            </a:r>
            <a:r>
              <a:rPr lang="en-US" sz="2400" dirty="0" err="1"/>
              <a:t>printf</a:t>
            </a:r>
            <a:r>
              <a:rPr lang="en-US" sz="2400" dirty="0"/>
              <a:t>("1. YES\n");</a:t>
            </a:r>
          </a:p>
          <a:p>
            <a:pPr marL="0" indent="0">
              <a:buNone/>
            </a:pPr>
            <a:r>
              <a:rPr lang="en-US" sz="2400" dirty="0"/>
              <a:t>            sleep(1);</a:t>
            </a:r>
          </a:p>
        </p:txBody>
      </p:sp>
    </p:spTree>
    <p:extLst>
      <p:ext uri="{BB962C8B-B14F-4D97-AF65-F5344CB8AC3E}">
        <p14:creationId xmlns:p14="http://schemas.microsoft.com/office/powerpoint/2010/main" val="26765119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3260" y="735496"/>
            <a:ext cx="6394740" cy="8786191"/>
          </a:xfrm>
        </p:spPr>
        <p:txBody>
          <a:bodyPr>
            <a:noAutofit/>
          </a:bodyPr>
          <a:lstStyle/>
          <a:p>
            <a:pPr marL="0" indent="0">
              <a:buNone/>
            </a:pPr>
            <a:r>
              <a:rPr lang="en-US" sz="2400" dirty="0" smtClean="0"/>
              <a:t> </a:t>
            </a:r>
            <a:r>
              <a:rPr lang="en-US" sz="2400" dirty="0" err="1" smtClean="0"/>
              <a:t>printf</a:t>
            </a:r>
            <a:r>
              <a:rPr lang="en-US" sz="2400" dirty="0" smtClean="0"/>
              <a:t>("2. NO\n");</a:t>
            </a:r>
          </a:p>
          <a:p>
            <a:pPr marL="0" indent="0">
              <a:buNone/>
            </a:pPr>
            <a:r>
              <a:rPr lang="en-US" sz="2400" dirty="0" smtClean="0"/>
              <a:t>            </a:t>
            </a:r>
            <a:r>
              <a:rPr lang="en-US" sz="2400" dirty="0" err="1" smtClean="0"/>
              <a:t>scanf</a:t>
            </a:r>
            <a:r>
              <a:rPr lang="en-US" sz="2400" dirty="0" smtClean="0"/>
              <a:t>("%</a:t>
            </a:r>
            <a:r>
              <a:rPr lang="en-US" sz="2400" dirty="0" err="1" smtClean="0"/>
              <a:t>d",&amp;n</a:t>
            </a:r>
            <a:r>
              <a:rPr lang="en-US" sz="2400" dirty="0" smtClean="0"/>
              <a:t>);</a:t>
            </a:r>
          </a:p>
          <a:p>
            <a:pPr marL="0" indent="0">
              <a:buNone/>
            </a:pPr>
            <a:r>
              <a:rPr lang="en-US" sz="2400" dirty="0" smtClean="0"/>
              <a:t>    if (n&gt;1)</a:t>
            </a:r>
          </a:p>
          <a:p>
            <a:pPr marL="0" indent="0">
              <a:buNone/>
            </a:pPr>
            <a:r>
              <a:rPr lang="en-US" sz="2400" dirty="0" smtClean="0"/>
              <a:t>    {   </a:t>
            </a:r>
          </a:p>
          <a:p>
            <a:pPr marL="0" indent="0">
              <a:buNone/>
            </a:pPr>
            <a:r>
              <a:rPr lang="en-US" sz="2400" dirty="0" smtClean="0"/>
              <a:t>        sleep(1);</a:t>
            </a:r>
          </a:p>
          <a:p>
            <a:pPr marL="0" indent="0">
              <a:buNone/>
            </a:pPr>
            <a:r>
              <a:rPr lang="en-US" sz="2400" dirty="0" smtClean="0"/>
              <a:t>        </a:t>
            </a:r>
            <a:r>
              <a:rPr lang="en-US" sz="2400" dirty="0" err="1" smtClean="0"/>
              <a:t>printf</a:t>
            </a:r>
            <a:r>
              <a:rPr lang="en-US" sz="2400" dirty="0" smtClean="0"/>
              <a:t>("GETTING OLD IS A CASE OF MIND OVER MATTER.\</a:t>
            </a:r>
            <a:r>
              <a:rPr lang="en-US" sz="2400" dirty="0" err="1" smtClean="0"/>
              <a:t>nIF</a:t>
            </a:r>
            <a:r>
              <a:rPr lang="en-US" sz="2400" dirty="0" smtClean="0"/>
              <a:t> YOU DON'T MIND,IT DOESN'T MATTER");</a:t>
            </a:r>
          </a:p>
          <a:p>
            <a:pPr marL="0" indent="0">
              <a:buNone/>
            </a:pPr>
            <a:r>
              <a:rPr lang="en-US" sz="2400" dirty="0" smtClean="0"/>
              <a:t>        sleep(1);</a:t>
            </a:r>
          </a:p>
          <a:p>
            <a:pPr marL="0" indent="0">
              <a:buNone/>
            </a:pPr>
            <a:r>
              <a:rPr lang="en-US" sz="2400" dirty="0" smtClean="0"/>
              <a:t>        </a:t>
            </a:r>
            <a:r>
              <a:rPr lang="en-US" sz="2400" dirty="0" err="1" smtClean="0"/>
              <a:t>printf</a:t>
            </a:r>
            <a:r>
              <a:rPr lang="en-US" sz="2400" dirty="0" smtClean="0"/>
              <a:t>("THANK YOU\n");</a:t>
            </a:r>
          </a:p>
          <a:p>
            <a:pPr marL="0" indent="0">
              <a:buNone/>
            </a:pPr>
            <a:r>
              <a:rPr lang="en-US" sz="2400" dirty="0" smtClean="0"/>
              <a:t>        sleep(1);</a:t>
            </a:r>
          </a:p>
          <a:p>
            <a:pPr marL="0" indent="0">
              <a:buNone/>
            </a:pPr>
            <a:r>
              <a:rPr lang="en-US" sz="2400" dirty="0" smtClean="0"/>
              <a:t>        </a:t>
            </a:r>
            <a:r>
              <a:rPr lang="en-US" sz="2400" dirty="0" err="1" smtClean="0"/>
              <a:t>printf</a:t>
            </a:r>
            <a:r>
              <a:rPr lang="en-US" sz="2400" dirty="0" smtClean="0"/>
              <a:t>("HAVE A NICE DAY......");</a:t>
            </a:r>
          </a:p>
          <a:p>
            <a:pPr marL="0" indent="0">
              <a:buNone/>
            </a:pPr>
            <a:r>
              <a:rPr lang="en-US" sz="2400" dirty="0" smtClean="0"/>
              <a:t>    }</a:t>
            </a:r>
          </a:p>
          <a:p>
            <a:pPr marL="0" indent="0">
              <a:buNone/>
            </a:pPr>
            <a:r>
              <a:rPr lang="en-US" sz="2400" dirty="0" smtClean="0"/>
              <a:t>    }</a:t>
            </a:r>
          </a:p>
          <a:p>
            <a:pPr marL="0" indent="0">
              <a:buNone/>
            </a:pPr>
            <a:r>
              <a:rPr lang="en-US" sz="2400" dirty="0" smtClean="0"/>
              <a:t>    }while (n==1);</a:t>
            </a:r>
          </a:p>
          <a:p>
            <a:pPr marL="0" indent="0">
              <a:buNone/>
            </a:pPr>
            <a:r>
              <a:rPr lang="en-US" sz="2400" dirty="0" smtClean="0"/>
              <a:t>    return 0;</a:t>
            </a:r>
          </a:p>
          <a:p>
            <a:pPr marL="0" indent="0">
              <a:buNone/>
            </a:pPr>
            <a:r>
              <a:rPr lang="en-US" sz="2400" dirty="0" smtClean="0"/>
              <a:t> }</a:t>
            </a:r>
            <a:endParaRPr lang="en-US" sz="2400" dirty="0"/>
          </a:p>
        </p:txBody>
      </p:sp>
    </p:spTree>
    <p:extLst>
      <p:ext uri="{BB962C8B-B14F-4D97-AF65-F5344CB8AC3E}">
        <p14:creationId xmlns:p14="http://schemas.microsoft.com/office/powerpoint/2010/main" val="7726290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102</TotalTime>
  <Words>699</Words>
  <Application>Microsoft Office PowerPoint</Application>
  <PresentationFormat>A4 Paper (210x297 mm)</PresentationFormat>
  <Paragraphs>140</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Agency FB</vt:lpstr>
      <vt:lpstr>Arial</vt:lpstr>
      <vt:lpstr>Calibri</vt:lpstr>
      <vt:lpstr>Calibri Light</vt:lpstr>
      <vt:lpstr>Gill Sans MT</vt:lpstr>
      <vt:lpstr>Office Theme</vt:lpstr>
      <vt:lpstr>AGE CALCULATION USING C GROUP 5</vt:lpstr>
      <vt:lpstr>DESCRIPTION : </vt:lpstr>
      <vt:lpstr>ALGOITHM : </vt:lpstr>
      <vt:lpstr>PowerPoint Presentation</vt:lpstr>
      <vt:lpstr>PROGRAM : </vt:lpstr>
      <vt:lpstr>PowerPoint Presentation</vt:lpstr>
      <vt:lpstr>PowerPoint Presentation</vt:lpstr>
      <vt:lpstr>PowerPoint Presentation</vt:lpstr>
      <vt:lpstr>PowerPoint Presentation</vt:lpstr>
      <vt:lpstr>OUTPUT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 CALCULATION USING C GROUP 5</dc:title>
  <dc:creator>Sanath Kumar</dc:creator>
  <cp:lastModifiedBy>Sanath Kumar</cp:lastModifiedBy>
  <cp:revision>14</cp:revision>
  <dcterms:created xsi:type="dcterms:W3CDTF">2023-02-19T14:57:57Z</dcterms:created>
  <dcterms:modified xsi:type="dcterms:W3CDTF">2023-02-20T23:02:13Z</dcterms:modified>
</cp:coreProperties>
</file>