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306" r:id="rId4"/>
    <p:sldId id="313" r:id="rId5"/>
    <p:sldId id="312" r:id="rId6"/>
    <p:sldId id="314" r:id="rId7"/>
    <p:sldId id="310" r:id="rId8"/>
    <p:sldId id="294" r:id="rId9"/>
    <p:sldId id="302" r:id="rId10"/>
    <p:sldId id="303" r:id="rId11"/>
    <p:sldId id="304" r:id="rId12"/>
    <p:sldId id="305" r:id="rId13"/>
    <p:sldId id="295" r:id="rId14"/>
    <p:sldId id="307" r:id="rId15"/>
    <p:sldId id="297" r:id="rId16"/>
    <p:sldId id="291" r:id="rId17"/>
    <p:sldId id="258" r:id="rId18"/>
    <p:sldId id="292" r:id="rId19"/>
    <p:sldId id="299" r:id="rId20"/>
    <p:sldId id="300" r:id="rId21"/>
    <p:sldId id="301" r:id="rId22"/>
    <p:sldId id="308" r:id="rId23"/>
    <p:sldId id="309" r:id="rId24"/>
    <p:sldId id="261" r:id="rId25"/>
  </p:sldIdLst>
  <p:sldSz cx="13004800" cy="9753600"/>
  <p:notesSz cx="13004800" cy="9753600"/>
  <p:defaultTex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liott Zhang" initials="EZ" lastIdx="1" clrIdx="0">
    <p:extLst>
      <p:ext uri="{19B8F6BF-5375-455C-9EA6-DF929625EA0E}">
        <p15:presenceInfo xmlns:p15="http://schemas.microsoft.com/office/powerpoint/2012/main" userId="S::Elliott_Zhang@jabil.com::755d4a53-4ded-45a9-8375-abf44e6d4d5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63A5"/>
    <a:srgbClr val="C0B9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95" autoAdjust="0"/>
    <p:restoredTop sz="94660"/>
  </p:normalViewPr>
  <p:slideViewPr>
    <p:cSldViewPr>
      <p:cViewPr varScale="1">
        <p:scale>
          <a:sx n="68" d="100"/>
          <a:sy n="68" d="100"/>
        </p:scale>
        <p:origin x="66" y="24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4192E5-90F3-4352-BE11-DA23DA6EC9B0}"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zh-CN" altLang="en-US"/>
        </a:p>
      </dgm:t>
    </dgm:pt>
    <dgm:pt modelId="{41DE25EB-3200-4BC2-BBE7-4165890A8E13}">
      <dgm:prSet custT="1"/>
      <dgm:spPr>
        <a:solidFill>
          <a:srgbClr val="0063A5"/>
        </a:solidFill>
      </dgm:spPr>
      <dgm:t>
        <a:bodyPr/>
        <a:lstStyle/>
        <a:p>
          <a:r>
            <a:rPr lang="zh-CN" altLang="en-US" sz="4800" dirty="0"/>
            <a:t>前端</a:t>
          </a:r>
        </a:p>
      </dgm:t>
    </dgm:pt>
    <dgm:pt modelId="{3B80B70A-6192-456E-8EE3-62841F92109D}" type="parTrans" cxnId="{832A2475-A737-46D3-89B0-30F2827167E2}">
      <dgm:prSet/>
      <dgm:spPr/>
      <dgm:t>
        <a:bodyPr/>
        <a:lstStyle/>
        <a:p>
          <a:endParaRPr lang="zh-CN" altLang="en-US"/>
        </a:p>
      </dgm:t>
    </dgm:pt>
    <dgm:pt modelId="{F2E33E2E-105C-46C2-9013-32B1EE11B212}" type="sibTrans" cxnId="{832A2475-A737-46D3-89B0-30F2827167E2}">
      <dgm:prSet/>
      <dgm:spPr/>
      <dgm:t>
        <a:bodyPr/>
        <a:lstStyle/>
        <a:p>
          <a:endParaRPr lang="zh-CN" altLang="en-US"/>
        </a:p>
      </dgm:t>
    </dgm:pt>
    <dgm:pt modelId="{682B473C-1D87-4501-B421-05C3B5E21AAE}">
      <dgm:prSet custT="1"/>
      <dgm:spPr/>
      <dgm:t>
        <a:bodyPr/>
        <a:lstStyle/>
        <a:p>
          <a:r>
            <a:rPr lang="en-US" altLang="zh-CN" sz="3600" dirty="0">
              <a:solidFill>
                <a:srgbClr val="0063A5"/>
              </a:solidFill>
            </a:rPr>
            <a:t>Vue</a:t>
          </a:r>
          <a:endParaRPr lang="zh-CN" sz="3600" dirty="0">
            <a:solidFill>
              <a:srgbClr val="0063A5"/>
            </a:solidFill>
          </a:endParaRPr>
        </a:p>
      </dgm:t>
    </dgm:pt>
    <dgm:pt modelId="{31EB74C1-4889-473C-BE97-AC039D5626CD}" type="parTrans" cxnId="{FACF7D32-4CE5-43F0-8544-7A57D3F39FF7}">
      <dgm:prSet/>
      <dgm:spPr/>
      <dgm:t>
        <a:bodyPr/>
        <a:lstStyle/>
        <a:p>
          <a:endParaRPr lang="zh-CN" altLang="en-US"/>
        </a:p>
      </dgm:t>
    </dgm:pt>
    <dgm:pt modelId="{40E16210-A09A-4C8E-88DE-4E3A8B7640C0}" type="sibTrans" cxnId="{FACF7D32-4CE5-43F0-8544-7A57D3F39FF7}">
      <dgm:prSet/>
      <dgm:spPr/>
      <dgm:t>
        <a:bodyPr/>
        <a:lstStyle/>
        <a:p>
          <a:endParaRPr lang="zh-CN" altLang="en-US"/>
        </a:p>
      </dgm:t>
    </dgm:pt>
    <dgm:pt modelId="{418AE388-7B2E-44B9-A60D-6A9ABA32000F}">
      <dgm:prSet custT="1"/>
      <dgm:spPr>
        <a:solidFill>
          <a:srgbClr val="0063A5"/>
        </a:solidFill>
      </dgm:spPr>
      <dgm:t>
        <a:bodyPr/>
        <a:lstStyle/>
        <a:p>
          <a:r>
            <a:rPr lang="zh-CN" altLang="en-US" sz="4800" dirty="0"/>
            <a:t>后端</a:t>
          </a:r>
        </a:p>
      </dgm:t>
    </dgm:pt>
    <dgm:pt modelId="{3AD62712-213D-47B2-B624-DAC093269DF3}" type="parTrans" cxnId="{B4EBAECD-B3D9-461E-ABFF-B3C01373146D}">
      <dgm:prSet/>
      <dgm:spPr/>
      <dgm:t>
        <a:bodyPr/>
        <a:lstStyle/>
        <a:p>
          <a:endParaRPr lang="zh-CN" altLang="en-US"/>
        </a:p>
      </dgm:t>
    </dgm:pt>
    <dgm:pt modelId="{FD7E74EF-B87D-4A1B-9EDB-CCFC7DD1624F}" type="sibTrans" cxnId="{B4EBAECD-B3D9-461E-ABFF-B3C01373146D}">
      <dgm:prSet/>
      <dgm:spPr/>
      <dgm:t>
        <a:bodyPr/>
        <a:lstStyle/>
        <a:p>
          <a:endParaRPr lang="zh-CN" altLang="en-US"/>
        </a:p>
      </dgm:t>
    </dgm:pt>
    <dgm:pt modelId="{7C9AC141-9004-419A-8578-2B9A84BD2D7B}">
      <dgm:prSet custT="1"/>
      <dgm:spPr>
        <a:solidFill>
          <a:srgbClr val="0063A5"/>
        </a:solidFill>
      </dgm:spPr>
      <dgm:t>
        <a:bodyPr/>
        <a:lstStyle/>
        <a:p>
          <a:r>
            <a:rPr lang="zh-CN" altLang="en-US" sz="4800" dirty="0"/>
            <a:t>总结</a:t>
          </a:r>
        </a:p>
      </dgm:t>
    </dgm:pt>
    <dgm:pt modelId="{637946A4-DFB9-4150-A0F6-7D4134A11E53}" type="parTrans" cxnId="{EA9D358A-EB53-4A8F-81D1-BFEF41268440}">
      <dgm:prSet/>
      <dgm:spPr/>
      <dgm:t>
        <a:bodyPr/>
        <a:lstStyle/>
        <a:p>
          <a:endParaRPr lang="zh-CN" altLang="en-US"/>
        </a:p>
      </dgm:t>
    </dgm:pt>
    <dgm:pt modelId="{4DDC42FA-10FA-46D5-B43D-D45AD4DDFC2A}" type="sibTrans" cxnId="{EA9D358A-EB53-4A8F-81D1-BFEF41268440}">
      <dgm:prSet/>
      <dgm:spPr/>
      <dgm:t>
        <a:bodyPr/>
        <a:lstStyle/>
        <a:p>
          <a:endParaRPr lang="zh-CN" altLang="en-US"/>
        </a:p>
      </dgm:t>
    </dgm:pt>
    <dgm:pt modelId="{41BF5CF9-0D26-4C3A-A5CC-8D6997935895}">
      <dgm:prSet custT="1"/>
      <dgm:spPr/>
      <dgm:t>
        <a:bodyPr/>
        <a:lstStyle/>
        <a:p>
          <a:r>
            <a:rPr lang="zh-CN" altLang="en-US" sz="3600" dirty="0">
              <a:solidFill>
                <a:srgbClr val="0063A5"/>
              </a:solidFill>
            </a:rPr>
            <a:t>优点</a:t>
          </a:r>
        </a:p>
      </dgm:t>
    </dgm:pt>
    <dgm:pt modelId="{60F4E4E5-6A26-4ADE-B0BF-402FA485B8E1}" type="parTrans" cxnId="{988BCA23-D3EA-40D3-A02F-9323DEBC6E21}">
      <dgm:prSet/>
      <dgm:spPr/>
      <dgm:t>
        <a:bodyPr/>
        <a:lstStyle/>
        <a:p>
          <a:endParaRPr lang="en-US"/>
        </a:p>
      </dgm:t>
    </dgm:pt>
    <dgm:pt modelId="{C70EEBA1-7EC9-4139-8E42-F5C388FCC568}" type="sibTrans" cxnId="{988BCA23-D3EA-40D3-A02F-9323DEBC6E21}">
      <dgm:prSet/>
      <dgm:spPr/>
      <dgm:t>
        <a:bodyPr/>
        <a:lstStyle/>
        <a:p>
          <a:endParaRPr lang="en-US"/>
        </a:p>
      </dgm:t>
    </dgm:pt>
    <dgm:pt modelId="{BB3DF6B0-515D-4BBA-9915-DF0882F75F40}">
      <dgm:prSet custT="1"/>
      <dgm:spPr/>
      <dgm:t>
        <a:bodyPr/>
        <a:lstStyle/>
        <a:p>
          <a:r>
            <a:rPr lang="en-US" altLang="zh-CN" sz="3600" dirty="0">
              <a:solidFill>
                <a:srgbClr val="0063A5"/>
              </a:solidFill>
            </a:rPr>
            <a:t>Django</a:t>
          </a:r>
          <a:endParaRPr lang="zh-CN" sz="3600" dirty="0">
            <a:solidFill>
              <a:srgbClr val="0063A5"/>
            </a:solidFill>
          </a:endParaRPr>
        </a:p>
      </dgm:t>
    </dgm:pt>
    <dgm:pt modelId="{68C61E9F-3DED-46B3-8B09-5B3BCED3C51D}" type="parTrans" cxnId="{DFDA0B86-9CD5-4CCD-A32E-D08B5B650503}">
      <dgm:prSet/>
      <dgm:spPr/>
      <dgm:t>
        <a:bodyPr/>
        <a:lstStyle/>
        <a:p>
          <a:endParaRPr lang="en-US"/>
        </a:p>
      </dgm:t>
    </dgm:pt>
    <dgm:pt modelId="{2F8D511F-6013-44BC-A7F5-5CF5AA205272}" type="sibTrans" cxnId="{DFDA0B86-9CD5-4CCD-A32E-D08B5B650503}">
      <dgm:prSet/>
      <dgm:spPr/>
      <dgm:t>
        <a:bodyPr/>
        <a:lstStyle/>
        <a:p>
          <a:endParaRPr lang="en-US"/>
        </a:p>
      </dgm:t>
    </dgm:pt>
    <dgm:pt modelId="{BA344170-75D4-4DBE-BB97-C69BFBF24D0B}">
      <dgm:prSet custT="1"/>
      <dgm:spPr>
        <a:solidFill>
          <a:srgbClr val="0063A5"/>
        </a:solidFill>
      </dgm:spPr>
      <dgm:t>
        <a:bodyPr/>
        <a:lstStyle/>
        <a:p>
          <a:r>
            <a:rPr lang="zh-CN" altLang="en-US" sz="4400"/>
            <a:t>数据库</a:t>
          </a:r>
          <a:endParaRPr lang="zh-CN" sz="4400" dirty="0">
            <a:solidFill>
              <a:srgbClr val="0063A5"/>
            </a:solidFill>
          </a:endParaRPr>
        </a:p>
      </dgm:t>
    </dgm:pt>
    <dgm:pt modelId="{030F6AB7-3067-49A1-926E-D51E62DAA5E3}" type="parTrans" cxnId="{EF520789-BD44-4FAC-8159-9387A82D81F9}">
      <dgm:prSet/>
      <dgm:spPr/>
      <dgm:t>
        <a:bodyPr/>
        <a:lstStyle/>
        <a:p>
          <a:endParaRPr lang="en-US"/>
        </a:p>
      </dgm:t>
    </dgm:pt>
    <dgm:pt modelId="{B63DE8C8-5229-4311-9403-760C1C6F8003}" type="sibTrans" cxnId="{EF520789-BD44-4FAC-8159-9387A82D81F9}">
      <dgm:prSet/>
      <dgm:spPr/>
      <dgm:t>
        <a:bodyPr/>
        <a:lstStyle/>
        <a:p>
          <a:endParaRPr lang="en-US"/>
        </a:p>
      </dgm:t>
    </dgm:pt>
    <dgm:pt modelId="{E557022A-B7F0-42FB-A5E1-EE62220B7B9A}">
      <dgm:prSet custT="1"/>
      <dgm:spPr/>
      <dgm:t>
        <a:bodyPr/>
        <a:lstStyle/>
        <a:p>
          <a:r>
            <a:rPr lang="zh-CN" altLang="en-US" sz="3600" dirty="0">
              <a:solidFill>
                <a:srgbClr val="0063A5"/>
              </a:solidFill>
            </a:rPr>
            <a:t>关系图</a:t>
          </a:r>
        </a:p>
      </dgm:t>
    </dgm:pt>
    <dgm:pt modelId="{58A7F455-AADB-44F0-B335-89B3CC6F0172}" type="parTrans" cxnId="{EDE3615F-8C02-4C05-AF2D-76BC7A823718}">
      <dgm:prSet/>
      <dgm:spPr/>
      <dgm:t>
        <a:bodyPr/>
        <a:lstStyle/>
        <a:p>
          <a:endParaRPr lang="en-US"/>
        </a:p>
      </dgm:t>
    </dgm:pt>
    <dgm:pt modelId="{672996DD-D935-4D08-9D19-9AF4DAF36FA1}" type="sibTrans" cxnId="{EDE3615F-8C02-4C05-AF2D-76BC7A823718}">
      <dgm:prSet/>
      <dgm:spPr/>
      <dgm:t>
        <a:bodyPr/>
        <a:lstStyle/>
        <a:p>
          <a:endParaRPr lang="en-US"/>
        </a:p>
      </dgm:t>
    </dgm:pt>
    <dgm:pt modelId="{1EF38A48-C418-43E5-8B8C-1A84D1C93CB3}">
      <dgm:prSet custT="1"/>
      <dgm:spPr/>
      <dgm:t>
        <a:bodyPr/>
        <a:lstStyle/>
        <a:p>
          <a:r>
            <a:rPr lang="zh-CN" altLang="en-US" sz="3600" dirty="0">
              <a:solidFill>
                <a:srgbClr val="0063A5"/>
              </a:solidFill>
            </a:rPr>
            <a:t>增删改查</a:t>
          </a:r>
        </a:p>
      </dgm:t>
    </dgm:pt>
    <dgm:pt modelId="{668426CF-5C68-4D07-B9CA-B874DB46E9C7}" type="parTrans" cxnId="{06FEA9DB-F671-4910-A72C-2C785B5687E6}">
      <dgm:prSet/>
      <dgm:spPr/>
      <dgm:t>
        <a:bodyPr/>
        <a:lstStyle/>
        <a:p>
          <a:endParaRPr lang="en-US"/>
        </a:p>
      </dgm:t>
    </dgm:pt>
    <dgm:pt modelId="{B9AE4D96-1A5B-437D-B932-58C45AF78C2D}" type="sibTrans" cxnId="{06FEA9DB-F671-4910-A72C-2C785B5687E6}">
      <dgm:prSet/>
      <dgm:spPr/>
      <dgm:t>
        <a:bodyPr/>
        <a:lstStyle/>
        <a:p>
          <a:endParaRPr lang="en-US"/>
        </a:p>
      </dgm:t>
    </dgm:pt>
    <dgm:pt modelId="{61DDFCB7-359B-4741-B722-E83833A52350}">
      <dgm:prSet custT="1"/>
      <dgm:spPr>
        <a:solidFill>
          <a:srgbClr val="0063A5"/>
        </a:solidFill>
      </dgm:spPr>
      <dgm:t>
        <a:bodyPr/>
        <a:lstStyle/>
        <a:p>
          <a:r>
            <a:rPr lang="zh-CN" altLang="en-US" sz="4800" dirty="0"/>
            <a:t>设计</a:t>
          </a:r>
        </a:p>
      </dgm:t>
    </dgm:pt>
    <dgm:pt modelId="{8468EA45-CE18-430D-907F-3E1942384132}" type="parTrans" cxnId="{8A0E61CE-768C-4697-9B81-A2820B3163ED}">
      <dgm:prSet/>
      <dgm:spPr/>
      <dgm:t>
        <a:bodyPr/>
        <a:lstStyle/>
        <a:p>
          <a:endParaRPr lang="en-US"/>
        </a:p>
      </dgm:t>
    </dgm:pt>
    <dgm:pt modelId="{1A8C95BE-4480-421D-8D74-1E687E2EFF12}" type="sibTrans" cxnId="{8A0E61CE-768C-4697-9B81-A2820B3163ED}">
      <dgm:prSet/>
      <dgm:spPr/>
      <dgm:t>
        <a:bodyPr/>
        <a:lstStyle/>
        <a:p>
          <a:endParaRPr lang="en-US"/>
        </a:p>
      </dgm:t>
    </dgm:pt>
    <dgm:pt modelId="{BFFF51C0-6028-4059-8E4A-1250149E3A08}">
      <dgm:prSet custT="1"/>
      <dgm:spPr>
        <a:solidFill>
          <a:schemeClr val="lt1">
            <a:hueOff val="0"/>
            <a:satOff val="0"/>
            <a:lumOff val="0"/>
            <a:alpha val="90000"/>
          </a:schemeClr>
        </a:solidFill>
      </dgm:spPr>
      <dgm:t>
        <a:bodyPr/>
        <a:lstStyle/>
        <a:p>
          <a:r>
            <a:rPr lang="zh-CN" altLang="en-US" sz="3600" dirty="0">
              <a:solidFill>
                <a:srgbClr val="0063A5"/>
              </a:solidFill>
            </a:rPr>
            <a:t>系统要求</a:t>
          </a:r>
        </a:p>
      </dgm:t>
    </dgm:pt>
    <dgm:pt modelId="{35A542A6-E1A0-4E58-BECB-BDE9081AF065}" type="parTrans" cxnId="{5646F453-8220-483D-85C2-7067B7C7F876}">
      <dgm:prSet/>
      <dgm:spPr/>
      <dgm:t>
        <a:bodyPr/>
        <a:lstStyle/>
        <a:p>
          <a:endParaRPr lang="en-US"/>
        </a:p>
      </dgm:t>
    </dgm:pt>
    <dgm:pt modelId="{1D32579C-1F37-4917-AB5C-BB3320C76B28}" type="sibTrans" cxnId="{5646F453-8220-483D-85C2-7067B7C7F876}">
      <dgm:prSet/>
      <dgm:spPr/>
      <dgm:t>
        <a:bodyPr/>
        <a:lstStyle/>
        <a:p>
          <a:endParaRPr lang="en-US"/>
        </a:p>
      </dgm:t>
    </dgm:pt>
    <dgm:pt modelId="{AE5E67EB-CA66-47BE-9A28-5D8F4E93E727}">
      <dgm:prSet custT="1"/>
      <dgm:spPr>
        <a:solidFill>
          <a:schemeClr val="lt1">
            <a:hueOff val="0"/>
            <a:satOff val="0"/>
            <a:lumOff val="0"/>
            <a:alpha val="90000"/>
          </a:schemeClr>
        </a:solidFill>
      </dgm:spPr>
      <dgm:t>
        <a:bodyPr/>
        <a:lstStyle/>
        <a:p>
          <a:r>
            <a:rPr lang="zh-CN" altLang="en-US" sz="3600" dirty="0">
              <a:solidFill>
                <a:srgbClr val="0063A5"/>
              </a:solidFill>
            </a:rPr>
            <a:t>系统设计</a:t>
          </a:r>
        </a:p>
      </dgm:t>
    </dgm:pt>
    <dgm:pt modelId="{CC3961CE-F63A-48B1-A338-A30C1793675F}" type="parTrans" cxnId="{402E96DC-1DE9-4B90-9C95-211610AF248B}">
      <dgm:prSet/>
      <dgm:spPr/>
      <dgm:t>
        <a:bodyPr/>
        <a:lstStyle/>
        <a:p>
          <a:endParaRPr lang="en-US"/>
        </a:p>
      </dgm:t>
    </dgm:pt>
    <dgm:pt modelId="{E29FA3FA-263D-45A9-A5AF-92BD4A10D637}" type="sibTrans" cxnId="{402E96DC-1DE9-4B90-9C95-211610AF248B}">
      <dgm:prSet/>
      <dgm:spPr/>
      <dgm:t>
        <a:bodyPr/>
        <a:lstStyle/>
        <a:p>
          <a:endParaRPr lang="en-US"/>
        </a:p>
      </dgm:t>
    </dgm:pt>
    <dgm:pt modelId="{E7429E95-BC6D-4E8E-B326-1239F59D9DA5}" type="pres">
      <dgm:prSet presAssocID="{634192E5-90F3-4352-BE11-DA23DA6EC9B0}" presName="diagram" presStyleCnt="0">
        <dgm:presLayoutVars>
          <dgm:chPref val="1"/>
          <dgm:dir/>
          <dgm:animOne val="branch"/>
          <dgm:animLvl val="lvl"/>
          <dgm:resizeHandles/>
        </dgm:presLayoutVars>
      </dgm:prSet>
      <dgm:spPr/>
    </dgm:pt>
    <dgm:pt modelId="{6697A688-AAE3-4356-9EC3-E9B18BE691CD}" type="pres">
      <dgm:prSet presAssocID="{61DDFCB7-359B-4741-B722-E83833A52350}" presName="root" presStyleCnt="0"/>
      <dgm:spPr/>
    </dgm:pt>
    <dgm:pt modelId="{1521F748-F47B-4FAF-B044-3CE07116F296}" type="pres">
      <dgm:prSet presAssocID="{61DDFCB7-359B-4741-B722-E83833A52350}" presName="rootComposite" presStyleCnt="0"/>
      <dgm:spPr/>
    </dgm:pt>
    <dgm:pt modelId="{214CACAF-3CAE-4412-8E35-6D6EF629865F}" type="pres">
      <dgm:prSet presAssocID="{61DDFCB7-359B-4741-B722-E83833A52350}" presName="rootText" presStyleLbl="node1" presStyleIdx="0" presStyleCnt="5" custScaleX="71601" custScaleY="59414"/>
      <dgm:spPr/>
    </dgm:pt>
    <dgm:pt modelId="{0D7A09A3-BE8A-4D45-8962-FBFC876394C5}" type="pres">
      <dgm:prSet presAssocID="{61DDFCB7-359B-4741-B722-E83833A52350}" presName="rootConnector" presStyleLbl="node1" presStyleIdx="0" presStyleCnt="5"/>
      <dgm:spPr/>
    </dgm:pt>
    <dgm:pt modelId="{6487753F-CFD4-4560-805A-E3719F53E804}" type="pres">
      <dgm:prSet presAssocID="{61DDFCB7-359B-4741-B722-E83833A52350}" presName="childShape" presStyleCnt="0"/>
      <dgm:spPr/>
    </dgm:pt>
    <dgm:pt modelId="{0D36D5F2-CD23-4D44-8088-5D930BA04326}" type="pres">
      <dgm:prSet presAssocID="{35A542A6-E1A0-4E58-BECB-BDE9081AF065}" presName="Name13" presStyleLbl="parChTrans1D2" presStyleIdx="0" presStyleCnt="7"/>
      <dgm:spPr/>
    </dgm:pt>
    <dgm:pt modelId="{B063CAD7-BCDE-4C7B-8800-A2ACA6F5D403}" type="pres">
      <dgm:prSet presAssocID="{BFFF51C0-6028-4059-8E4A-1250149E3A08}" presName="childText" presStyleLbl="bgAcc1" presStyleIdx="0" presStyleCnt="7" custScaleX="89355" custScaleY="59204">
        <dgm:presLayoutVars>
          <dgm:bulletEnabled val="1"/>
        </dgm:presLayoutVars>
      </dgm:prSet>
      <dgm:spPr/>
    </dgm:pt>
    <dgm:pt modelId="{3A5CFBAE-B1F9-4C38-9498-57A55D8259FC}" type="pres">
      <dgm:prSet presAssocID="{CC3961CE-F63A-48B1-A338-A30C1793675F}" presName="Name13" presStyleLbl="parChTrans1D2" presStyleIdx="1" presStyleCnt="7"/>
      <dgm:spPr/>
    </dgm:pt>
    <dgm:pt modelId="{A6E28618-1E09-40DB-B204-C3F8E9F42C03}" type="pres">
      <dgm:prSet presAssocID="{AE5E67EB-CA66-47BE-9A28-5D8F4E93E727}" presName="childText" presStyleLbl="bgAcc1" presStyleIdx="1" presStyleCnt="7" custScaleX="89355" custScaleY="59204">
        <dgm:presLayoutVars>
          <dgm:bulletEnabled val="1"/>
        </dgm:presLayoutVars>
      </dgm:prSet>
      <dgm:spPr/>
    </dgm:pt>
    <dgm:pt modelId="{870F8006-4C66-41B3-91B2-7FC2ABB7A841}" type="pres">
      <dgm:prSet presAssocID="{41DE25EB-3200-4BC2-BBE7-4165890A8E13}" presName="root" presStyleCnt="0"/>
      <dgm:spPr/>
    </dgm:pt>
    <dgm:pt modelId="{67EFD388-090F-4668-9E5A-84A6D8A7EEBA}" type="pres">
      <dgm:prSet presAssocID="{41DE25EB-3200-4BC2-BBE7-4165890A8E13}" presName="rootComposite" presStyleCnt="0"/>
      <dgm:spPr/>
    </dgm:pt>
    <dgm:pt modelId="{769FC335-B1A4-446D-A39A-E2F33015FA14}" type="pres">
      <dgm:prSet presAssocID="{41DE25EB-3200-4BC2-BBE7-4165890A8E13}" presName="rootText" presStyleLbl="node1" presStyleIdx="1" presStyleCnt="5" custScaleX="71574" custScaleY="59308"/>
      <dgm:spPr/>
    </dgm:pt>
    <dgm:pt modelId="{5EFBB080-496B-4D1A-BF77-8EBD6A01862D}" type="pres">
      <dgm:prSet presAssocID="{41DE25EB-3200-4BC2-BBE7-4165890A8E13}" presName="rootConnector" presStyleLbl="node1" presStyleIdx="1" presStyleCnt="5"/>
      <dgm:spPr/>
    </dgm:pt>
    <dgm:pt modelId="{CE2442A1-6CCC-44BF-A7F1-22F8BA0E12CF}" type="pres">
      <dgm:prSet presAssocID="{41DE25EB-3200-4BC2-BBE7-4165890A8E13}" presName="childShape" presStyleCnt="0"/>
      <dgm:spPr/>
    </dgm:pt>
    <dgm:pt modelId="{A6DF4237-07FF-4103-BEDE-25002D02DADE}" type="pres">
      <dgm:prSet presAssocID="{31EB74C1-4889-473C-BE97-AC039D5626CD}" presName="Name13" presStyleLbl="parChTrans1D2" presStyleIdx="2" presStyleCnt="7"/>
      <dgm:spPr/>
    </dgm:pt>
    <dgm:pt modelId="{1384FA6C-5CFC-4805-AAAC-ADE91D1422CD}" type="pres">
      <dgm:prSet presAssocID="{682B473C-1D87-4501-B421-05C3B5E21AAE}" presName="childText" presStyleLbl="bgAcc1" presStyleIdx="2" presStyleCnt="7" custScaleX="89291" custScaleY="59250">
        <dgm:presLayoutVars>
          <dgm:bulletEnabled val="1"/>
        </dgm:presLayoutVars>
      </dgm:prSet>
      <dgm:spPr/>
    </dgm:pt>
    <dgm:pt modelId="{E6A07777-9843-4ED1-8D2C-9E7D8D5A92EE}" type="pres">
      <dgm:prSet presAssocID="{60F4E4E5-6A26-4ADE-B0BF-402FA485B8E1}" presName="Name13" presStyleLbl="parChTrans1D2" presStyleIdx="3" presStyleCnt="7"/>
      <dgm:spPr/>
    </dgm:pt>
    <dgm:pt modelId="{932211CC-97CE-49C7-9CF1-EEAAF87943D4}" type="pres">
      <dgm:prSet presAssocID="{41BF5CF9-0D26-4C3A-A5CC-8D6997935895}" presName="childText" presStyleLbl="bgAcc1" presStyleIdx="3" presStyleCnt="7" custScaleX="89291" custScaleY="59250">
        <dgm:presLayoutVars>
          <dgm:bulletEnabled val="1"/>
        </dgm:presLayoutVars>
      </dgm:prSet>
      <dgm:spPr/>
    </dgm:pt>
    <dgm:pt modelId="{C4E8CA0B-AAB9-4159-A25A-F8DEBD0C337C}" type="pres">
      <dgm:prSet presAssocID="{418AE388-7B2E-44B9-A60D-6A9ABA32000F}" presName="root" presStyleCnt="0"/>
      <dgm:spPr/>
    </dgm:pt>
    <dgm:pt modelId="{A4BE5CEC-7832-486E-8BFD-CC0D7A9F37C0}" type="pres">
      <dgm:prSet presAssocID="{418AE388-7B2E-44B9-A60D-6A9ABA32000F}" presName="rootComposite" presStyleCnt="0"/>
      <dgm:spPr/>
    </dgm:pt>
    <dgm:pt modelId="{ED4E72A8-EEA8-47DC-A9D5-2199765393FB}" type="pres">
      <dgm:prSet presAssocID="{418AE388-7B2E-44B9-A60D-6A9ABA32000F}" presName="rootText" presStyleLbl="node1" presStyleIdx="2" presStyleCnt="5" custScaleX="71574" custScaleY="59308"/>
      <dgm:spPr/>
    </dgm:pt>
    <dgm:pt modelId="{0E8B98FC-A77F-4F3A-B42B-B042F78FBF1A}" type="pres">
      <dgm:prSet presAssocID="{418AE388-7B2E-44B9-A60D-6A9ABA32000F}" presName="rootConnector" presStyleLbl="node1" presStyleIdx="2" presStyleCnt="5"/>
      <dgm:spPr/>
    </dgm:pt>
    <dgm:pt modelId="{DA32DF20-1D54-48AF-9BCE-DCF9DC0E2B70}" type="pres">
      <dgm:prSet presAssocID="{418AE388-7B2E-44B9-A60D-6A9ABA32000F}" presName="childShape" presStyleCnt="0"/>
      <dgm:spPr/>
    </dgm:pt>
    <dgm:pt modelId="{54429A7A-BB26-41E8-A618-E416F172E1C0}" type="pres">
      <dgm:prSet presAssocID="{68C61E9F-3DED-46B3-8B09-5B3BCED3C51D}" presName="Name13" presStyleLbl="parChTrans1D2" presStyleIdx="4" presStyleCnt="7"/>
      <dgm:spPr/>
    </dgm:pt>
    <dgm:pt modelId="{688308FF-C4BB-4D7B-8F2F-05AACF677FFC}" type="pres">
      <dgm:prSet presAssocID="{BB3DF6B0-515D-4BBA-9915-DF0882F75F40}" presName="childText" presStyleLbl="bgAcc1" presStyleIdx="4" presStyleCnt="7" custScaleX="89291" custScaleY="59250">
        <dgm:presLayoutVars>
          <dgm:bulletEnabled val="1"/>
        </dgm:presLayoutVars>
      </dgm:prSet>
      <dgm:spPr/>
    </dgm:pt>
    <dgm:pt modelId="{B20630AF-B773-43F6-8A6A-44FF8CE6E217}" type="pres">
      <dgm:prSet presAssocID="{BA344170-75D4-4DBE-BB97-C69BFBF24D0B}" presName="root" presStyleCnt="0"/>
      <dgm:spPr/>
    </dgm:pt>
    <dgm:pt modelId="{F7FE14D0-9EBB-434B-97B9-24A2E993C220}" type="pres">
      <dgm:prSet presAssocID="{BA344170-75D4-4DBE-BB97-C69BFBF24D0B}" presName="rootComposite" presStyleCnt="0"/>
      <dgm:spPr/>
    </dgm:pt>
    <dgm:pt modelId="{363B9851-BBC8-47B8-9FEA-2273A9E8ADB7}" type="pres">
      <dgm:prSet presAssocID="{BA344170-75D4-4DBE-BB97-C69BFBF24D0B}" presName="rootText" presStyleLbl="node1" presStyleIdx="3" presStyleCnt="5" custScaleX="71522" custScaleY="59296"/>
      <dgm:spPr/>
    </dgm:pt>
    <dgm:pt modelId="{E03E0D65-B7A2-4936-A18D-07E7C9953BBD}" type="pres">
      <dgm:prSet presAssocID="{BA344170-75D4-4DBE-BB97-C69BFBF24D0B}" presName="rootConnector" presStyleLbl="node1" presStyleIdx="3" presStyleCnt="5"/>
      <dgm:spPr/>
    </dgm:pt>
    <dgm:pt modelId="{6ED8E070-4F9E-4E85-9118-0C5796560037}" type="pres">
      <dgm:prSet presAssocID="{BA344170-75D4-4DBE-BB97-C69BFBF24D0B}" presName="childShape" presStyleCnt="0"/>
      <dgm:spPr/>
    </dgm:pt>
    <dgm:pt modelId="{F9804FB6-A17C-4B6A-9EA8-5DE291B366B0}" type="pres">
      <dgm:prSet presAssocID="{58A7F455-AADB-44F0-B335-89B3CC6F0172}" presName="Name13" presStyleLbl="parChTrans1D2" presStyleIdx="5" presStyleCnt="7"/>
      <dgm:spPr/>
    </dgm:pt>
    <dgm:pt modelId="{264D990B-69D5-40B0-B7AC-B389B4C57F3F}" type="pres">
      <dgm:prSet presAssocID="{E557022A-B7F0-42FB-A5E1-EE62220B7B9A}" presName="childText" presStyleLbl="bgAcc1" presStyleIdx="5" presStyleCnt="7" custScaleX="89291" custScaleY="59250">
        <dgm:presLayoutVars>
          <dgm:bulletEnabled val="1"/>
        </dgm:presLayoutVars>
      </dgm:prSet>
      <dgm:spPr/>
    </dgm:pt>
    <dgm:pt modelId="{1DD020AD-51B3-42C2-B5AE-62B492CA57F2}" type="pres">
      <dgm:prSet presAssocID="{668426CF-5C68-4D07-B9CA-B874DB46E9C7}" presName="Name13" presStyleLbl="parChTrans1D2" presStyleIdx="6" presStyleCnt="7"/>
      <dgm:spPr/>
    </dgm:pt>
    <dgm:pt modelId="{4CA2BD2D-A97D-4A62-84C9-D5AEB7DDF11D}" type="pres">
      <dgm:prSet presAssocID="{1EF38A48-C418-43E5-8B8C-1A84D1C93CB3}" presName="childText" presStyleLbl="bgAcc1" presStyleIdx="6" presStyleCnt="7" custScaleX="89291" custScaleY="59250">
        <dgm:presLayoutVars>
          <dgm:bulletEnabled val="1"/>
        </dgm:presLayoutVars>
      </dgm:prSet>
      <dgm:spPr/>
    </dgm:pt>
    <dgm:pt modelId="{1D849363-FE98-4A70-B47A-325D4B0FF3B5}" type="pres">
      <dgm:prSet presAssocID="{7C9AC141-9004-419A-8578-2B9A84BD2D7B}" presName="root" presStyleCnt="0"/>
      <dgm:spPr/>
    </dgm:pt>
    <dgm:pt modelId="{ACE201AB-DD48-4623-BA92-6CDBA876939D}" type="pres">
      <dgm:prSet presAssocID="{7C9AC141-9004-419A-8578-2B9A84BD2D7B}" presName="rootComposite" presStyleCnt="0"/>
      <dgm:spPr/>
    </dgm:pt>
    <dgm:pt modelId="{644E34DC-B1F7-4C1F-934D-7226267A519A}" type="pres">
      <dgm:prSet presAssocID="{7C9AC141-9004-419A-8578-2B9A84BD2D7B}" presName="rootText" presStyleLbl="node1" presStyleIdx="4" presStyleCnt="5" custScaleX="71510" custScaleY="59260"/>
      <dgm:spPr/>
    </dgm:pt>
    <dgm:pt modelId="{11C99B1F-BE7A-4D2B-A89A-9BA1219E1343}" type="pres">
      <dgm:prSet presAssocID="{7C9AC141-9004-419A-8578-2B9A84BD2D7B}" presName="rootConnector" presStyleLbl="node1" presStyleIdx="4" presStyleCnt="5"/>
      <dgm:spPr/>
    </dgm:pt>
    <dgm:pt modelId="{6AAB8268-E9DB-4B9A-B7E0-4DAAD4C75E50}" type="pres">
      <dgm:prSet presAssocID="{7C9AC141-9004-419A-8578-2B9A84BD2D7B}" presName="childShape" presStyleCnt="0"/>
      <dgm:spPr/>
    </dgm:pt>
  </dgm:ptLst>
  <dgm:cxnLst>
    <dgm:cxn modelId="{B21FBD04-6DBE-4983-86B1-55A4464BB37F}" type="presOf" srcId="{CC3961CE-F63A-48B1-A338-A30C1793675F}" destId="{3A5CFBAE-B1F9-4C38-9498-57A55D8259FC}" srcOrd="0" destOrd="0" presId="urn:microsoft.com/office/officeart/2005/8/layout/hierarchy3"/>
    <dgm:cxn modelId="{31F4A314-ABCF-4FB7-8FD3-DA9FEEB50EBE}" type="presOf" srcId="{41DE25EB-3200-4BC2-BBE7-4165890A8E13}" destId="{769FC335-B1A4-446D-A39A-E2F33015FA14}" srcOrd="0" destOrd="0" presId="urn:microsoft.com/office/officeart/2005/8/layout/hierarchy3"/>
    <dgm:cxn modelId="{988BCA23-D3EA-40D3-A02F-9323DEBC6E21}" srcId="{41DE25EB-3200-4BC2-BBE7-4165890A8E13}" destId="{41BF5CF9-0D26-4C3A-A5CC-8D6997935895}" srcOrd="1" destOrd="0" parTransId="{60F4E4E5-6A26-4ADE-B0BF-402FA485B8E1}" sibTransId="{C70EEBA1-7EC9-4139-8E42-F5C388FCC568}"/>
    <dgm:cxn modelId="{FACF7D32-4CE5-43F0-8544-7A57D3F39FF7}" srcId="{41DE25EB-3200-4BC2-BBE7-4165890A8E13}" destId="{682B473C-1D87-4501-B421-05C3B5E21AAE}" srcOrd="0" destOrd="0" parTransId="{31EB74C1-4889-473C-BE97-AC039D5626CD}" sibTransId="{40E16210-A09A-4C8E-88DE-4E3A8B7640C0}"/>
    <dgm:cxn modelId="{5424FF34-AA53-4493-927F-3E6CCAD111B7}" type="presOf" srcId="{61DDFCB7-359B-4741-B722-E83833A52350}" destId="{0D7A09A3-BE8A-4D45-8962-FBFC876394C5}" srcOrd="1" destOrd="0" presId="urn:microsoft.com/office/officeart/2005/8/layout/hierarchy3"/>
    <dgm:cxn modelId="{B7EDFD3B-CE47-435B-AB0B-5A8C4B6783B7}" type="presOf" srcId="{634192E5-90F3-4352-BE11-DA23DA6EC9B0}" destId="{E7429E95-BC6D-4E8E-B326-1239F59D9DA5}" srcOrd="0" destOrd="0" presId="urn:microsoft.com/office/officeart/2005/8/layout/hierarchy3"/>
    <dgm:cxn modelId="{EDE3615F-8C02-4C05-AF2D-76BC7A823718}" srcId="{BA344170-75D4-4DBE-BB97-C69BFBF24D0B}" destId="{E557022A-B7F0-42FB-A5E1-EE62220B7B9A}" srcOrd="0" destOrd="0" parTransId="{58A7F455-AADB-44F0-B335-89B3CC6F0172}" sibTransId="{672996DD-D935-4D08-9D19-9AF4DAF36FA1}"/>
    <dgm:cxn modelId="{8FB1AD44-82D2-41DE-A4CD-50A373CA5D26}" type="presOf" srcId="{418AE388-7B2E-44B9-A60D-6A9ABA32000F}" destId="{0E8B98FC-A77F-4F3A-B42B-B042F78FBF1A}" srcOrd="1" destOrd="0" presId="urn:microsoft.com/office/officeart/2005/8/layout/hierarchy3"/>
    <dgm:cxn modelId="{12FC8066-E0E1-41A1-9E3D-9C743AD0B97C}" type="presOf" srcId="{41BF5CF9-0D26-4C3A-A5CC-8D6997935895}" destId="{932211CC-97CE-49C7-9CF1-EEAAF87943D4}" srcOrd="0" destOrd="0" presId="urn:microsoft.com/office/officeart/2005/8/layout/hierarchy3"/>
    <dgm:cxn modelId="{1193D449-3861-4343-91B6-0BDE09CDC93C}" type="presOf" srcId="{35A542A6-E1A0-4E58-BECB-BDE9081AF065}" destId="{0D36D5F2-CD23-4D44-8088-5D930BA04326}" srcOrd="0" destOrd="0" presId="urn:microsoft.com/office/officeart/2005/8/layout/hierarchy3"/>
    <dgm:cxn modelId="{9F420452-55C8-4679-9860-47A595DE9329}" type="presOf" srcId="{668426CF-5C68-4D07-B9CA-B874DB46E9C7}" destId="{1DD020AD-51B3-42C2-B5AE-62B492CA57F2}" srcOrd="0" destOrd="0" presId="urn:microsoft.com/office/officeart/2005/8/layout/hierarchy3"/>
    <dgm:cxn modelId="{5646F453-8220-483D-85C2-7067B7C7F876}" srcId="{61DDFCB7-359B-4741-B722-E83833A52350}" destId="{BFFF51C0-6028-4059-8E4A-1250149E3A08}" srcOrd="0" destOrd="0" parTransId="{35A542A6-E1A0-4E58-BECB-BDE9081AF065}" sibTransId="{1D32579C-1F37-4917-AB5C-BB3320C76B28}"/>
    <dgm:cxn modelId="{832A2475-A737-46D3-89B0-30F2827167E2}" srcId="{634192E5-90F3-4352-BE11-DA23DA6EC9B0}" destId="{41DE25EB-3200-4BC2-BBE7-4165890A8E13}" srcOrd="1" destOrd="0" parTransId="{3B80B70A-6192-456E-8EE3-62841F92109D}" sibTransId="{F2E33E2E-105C-46C2-9013-32B1EE11B212}"/>
    <dgm:cxn modelId="{A42E0F56-6953-4CEC-85D5-3CB73AEE9869}" type="presOf" srcId="{7C9AC141-9004-419A-8578-2B9A84BD2D7B}" destId="{644E34DC-B1F7-4C1F-934D-7226267A519A}" srcOrd="0" destOrd="0" presId="urn:microsoft.com/office/officeart/2005/8/layout/hierarchy3"/>
    <dgm:cxn modelId="{52836359-8B46-4327-A79B-483CA7F9D2B2}" type="presOf" srcId="{BA344170-75D4-4DBE-BB97-C69BFBF24D0B}" destId="{363B9851-BBC8-47B8-9FEA-2273A9E8ADB7}" srcOrd="0" destOrd="0" presId="urn:microsoft.com/office/officeart/2005/8/layout/hierarchy3"/>
    <dgm:cxn modelId="{46C43D7D-0379-4AF6-8DF3-C14F7780430F}" type="presOf" srcId="{BB3DF6B0-515D-4BBA-9915-DF0882F75F40}" destId="{688308FF-C4BB-4D7B-8F2F-05AACF677FFC}" srcOrd="0" destOrd="0" presId="urn:microsoft.com/office/officeart/2005/8/layout/hierarchy3"/>
    <dgm:cxn modelId="{5B769D7F-A908-4B90-B32A-2067D3C84EDB}" type="presOf" srcId="{58A7F455-AADB-44F0-B335-89B3CC6F0172}" destId="{F9804FB6-A17C-4B6A-9EA8-5DE291B366B0}" srcOrd="0" destOrd="0" presId="urn:microsoft.com/office/officeart/2005/8/layout/hierarchy3"/>
    <dgm:cxn modelId="{DFDA0B86-9CD5-4CCD-A32E-D08B5B650503}" srcId="{418AE388-7B2E-44B9-A60D-6A9ABA32000F}" destId="{BB3DF6B0-515D-4BBA-9915-DF0882F75F40}" srcOrd="0" destOrd="0" parTransId="{68C61E9F-3DED-46B3-8B09-5B3BCED3C51D}" sibTransId="{2F8D511F-6013-44BC-A7F5-5CF5AA205272}"/>
    <dgm:cxn modelId="{D8558288-89A4-4D58-AC9D-04BA8956E79D}" type="presOf" srcId="{418AE388-7B2E-44B9-A60D-6A9ABA32000F}" destId="{ED4E72A8-EEA8-47DC-A9D5-2199765393FB}" srcOrd="0" destOrd="0" presId="urn:microsoft.com/office/officeart/2005/8/layout/hierarchy3"/>
    <dgm:cxn modelId="{EF520789-BD44-4FAC-8159-9387A82D81F9}" srcId="{634192E5-90F3-4352-BE11-DA23DA6EC9B0}" destId="{BA344170-75D4-4DBE-BB97-C69BFBF24D0B}" srcOrd="3" destOrd="0" parTransId="{030F6AB7-3067-49A1-926E-D51E62DAA5E3}" sibTransId="{B63DE8C8-5229-4311-9403-760C1C6F8003}"/>
    <dgm:cxn modelId="{EA9D358A-EB53-4A8F-81D1-BFEF41268440}" srcId="{634192E5-90F3-4352-BE11-DA23DA6EC9B0}" destId="{7C9AC141-9004-419A-8578-2B9A84BD2D7B}" srcOrd="4" destOrd="0" parTransId="{637946A4-DFB9-4150-A0F6-7D4134A11E53}" sibTransId="{4DDC42FA-10FA-46D5-B43D-D45AD4DDFC2A}"/>
    <dgm:cxn modelId="{E9E5808B-2260-410E-B24D-9C592B7F48AF}" type="presOf" srcId="{60F4E4E5-6A26-4ADE-B0BF-402FA485B8E1}" destId="{E6A07777-9843-4ED1-8D2C-9E7D8D5A92EE}" srcOrd="0" destOrd="0" presId="urn:microsoft.com/office/officeart/2005/8/layout/hierarchy3"/>
    <dgm:cxn modelId="{BA659595-53D0-49B3-B482-9BAF930A3CFB}" type="presOf" srcId="{BA344170-75D4-4DBE-BB97-C69BFBF24D0B}" destId="{E03E0D65-B7A2-4936-A18D-07E7C9953BBD}" srcOrd="1" destOrd="0" presId="urn:microsoft.com/office/officeart/2005/8/layout/hierarchy3"/>
    <dgm:cxn modelId="{5E7A419B-ED4E-4B13-9A03-B120DC3A8730}" type="presOf" srcId="{31EB74C1-4889-473C-BE97-AC039D5626CD}" destId="{A6DF4237-07FF-4103-BEDE-25002D02DADE}" srcOrd="0" destOrd="0" presId="urn:microsoft.com/office/officeart/2005/8/layout/hierarchy3"/>
    <dgm:cxn modelId="{705C44AB-2751-4FD0-9719-A8D5922B430A}" type="presOf" srcId="{E557022A-B7F0-42FB-A5E1-EE62220B7B9A}" destId="{264D990B-69D5-40B0-B7AC-B389B4C57F3F}" srcOrd="0" destOrd="0" presId="urn:microsoft.com/office/officeart/2005/8/layout/hierarchy3"/>
    <dgm:cxn modelId="{266AC3AE-8F21-415A-9D7A-15DA91402220}" type="presOf" srcId="{AE5E67EB-CA66-47BE-9A28-5D8F4E93E727}" destId="{A6E28618-1E09-40DB-B204-C3F8E9F42C03}" srcOrd="0" destOrd="0" presId="urn:microsoft.com/office/officeart/2005/8/layout/hierarchy3"/>
    <dgm:cxn modelId="{5B2F47B4-39FD-4BD2-9029-4CACDB58E901}" type="presOf" srcId="{61DDFCB7-359B-4741-B722-E83833A52350}" destId="{214CACAF-3CAE-4412-8E35-6D6EF629865F}" srcOrd="0" destOrd="0" presId="urn:microsoft.com/office/officeart/2005/8/layout/hierarchy3"/>
    <dgm:cxn modelId="{1B1CC3B9-F8AB-424B-976F-B430537D9925}" type="presOf" srcId="{68C61E9F-3DED-46B3-8B09-5B3BCED3C51D}" destId="{54429A7A-BB26-41E8-A618-E416F172E1C0}" srcOrd="0" destOrd="0" presId="urn:microsoft.com/office/officeart/2005/8/layout/hierarchy3"/>
    <dgm:cxn modelId="{B4EBAECD-B3D9-461E-ABFF-B3C01373146D}" srcId="{634192E5-90F3-4352-BE11-DA23DA6EC9B0}" destId="{418AE388-7B2E-44B9-A60D-6A9ABA32000F}" srcOrd="2" destOrd="0" parTransId="{3AD62712-213D-47B2-B624-DAC093269DF3}" sibTransId="{FD7E74EF-B87D-4A1B-9EDB-CCFC7DD1624F}"/>
    <dgm:cxn modelId="{8A0E61CE-768C-4697-9B81-A2820B3163ED}" srcId="{634192E5-90F3-4352-BE11-DA23DA6EC9B0}" destId="{61DDFCB7-359B-4741-B722-E83833A52350}" srcOrd="0" destOrd="0" parTransId="{8468EA45-CE18-430D-907F-3E1942384132}" sibTransId="{1A8C95BE-4480-421D-8D74-1E687E2EFF12}"/>
    <dgm:cxn modelId="{35CEB6CE-753E-45B1-A1A9-ECDFCF215F40}" type="presOf" srcId="{682B473C-1D87-4501-B421-05C3B5E21AAE}" destId="{1384FA6C-5CFC-4805-AAAC-ADE91D1422CD}" srcOrd="0" destOrd="0" presId="urn:microsoft.com/office/officeart/2005/8/layout/hierarchy3"/>
    <dgm:cxn modelId="{DD5E22D0-9D93-497E-BF21-AA1A0D0F77F6}" type="presOf" srcId="{BFFF51C0-6028-4059-8E4A-1250149E3A08}" destId="{B063CAD7-BCDE-4C7B-8800-A2ACA6F5D403}" srcOrd="0" destOrd="0" presId="urn:microsoft.com/office/officeart/2005/8/layout/hierarchy3"/>
    <dgm:cxn modelId="{06FEA9DB-F671-4910-A72C-2C785B5687E6}" srcId="{BA344170-75D4-4DBE-BB97-C69BFBF24D0B}" destId="{1EF38A48-C418-43E5-8B8C-1A84D1C93CB3}" srcOrd="1" destOrd="0" parTransId="{668426CF-5C68-4D07-B9CA-B874DB46E9C7}" sibTransId="{B9AE4D96-1A5B-437D-B932-58C45AF78C2D}"/>
    <dgm:cxn modelId="{402E96DC-1DE9-4B90-9C95-211610AF248B}" srcId="{61DDFCB7-359B-4741-B722-E83833A52350}" destId="{AE5E67EB-CA66-47BE-9A28-5D8F4E93E727}" srcOrd="1" destOrd="0" parTransId="{CC3961CE-F63A-48B1-A338-A30C1793675F}" sibTransId="{E29FA3FA-263D-45A9-A5AF-92BD4A10D637}"/>
    <dgm:cxn modelId="{ACC847E4-B7FC-411E-BAD5-FC3BB221DB3D}" type="presOf" srcId="{41DE25EB-3200-4BC2-BBE7-4165890A8E13}" destId="{5EFBB080-496B-4D1A-BF77-8EBD6A01862D}" srcOrd="1" destOrd="0" presId="urn:microsoft.com/office/officeart/2005/8/layout/hierarchy3"/>
    <dgm:cxn modelId="{B96DDBEF-B7D0-4494-AE85-E5F62F39E9F4}" type="presOf" srcId="{1EF38A48-C418-43E5-8B8C-1A84D1C93CB3}" destId="{4CA2BD2D-A97D-4A62-84C9-D5AEB7DDF11D}" srcOrd="0" destOrd="0" presId="urn:microsoft.com/office/officeart/2005/8/layout/hierarchy3"/>
    <dgm:cxn modelId="{72A640F5-B65F-4678-9CAA-897BFE51700A}" type="presOf" srcId="{7C9AC141-9004-419A-8578-2B9A84BD2D7B}" destId="{11C99B1F-BE7A-4D2B-A89A-9BA1219E1343}" srcOrd="1" destOrd="0" presId="urn:microsoft.com/office/officeart/2005/8/layout/hierarchy3"/>
    <dgm:cxn modelId="{3978799A-4B14-4F1E-AF36-10DE0B5DAEAE}" type="presParOf" srcId="{E7429E95-BC6D-4E8E-B326-1239F59D9DA5}" destId="{6697A688-AAE3-4356-9EC3-E9B18BE691CD}" srcOrd="0" destOrd="0" presId="urn:microsoft.com/office/officeart/2005/8/layout/hierarchy3"/>
    <dgm:cxn modelId="{0738FBAF-AC4B-40B5-8EB4-877C4BF389CE}" type="presParOf" srcId="{6697A688-AAE3-4356-9EC3-E9B18BE691CD}" destId="{1521F748-F47B-4FAF-B044-3CE07116F296}" srcOrd="0" destOrd="0" presId="urn:microsoft.com/office/officeart/2005/8/layout/hierarchy3"/>
    <dgm:cxn modelId="{0B8F3AC2-0BAF-4A1F-9227-E4F4B525D44A}" type="presParOf" srcId="{1521F748-F47B-4FAF-B044-3CE07116F296}" destId="{214CACAF-3CAE-4412-8E35-6D6EF629865F}" srcOrd="0" destOrd="0" presId="urn:microsoft.com/office/officeart/2005/8/layout/hierarchy3"/>
    <dgm:cxn modelId="{11DB4EC4-CC22-4E70-BC3D-93D88D2612ED}" type="presParOf" srcId="{1521F748-F47B-4FAF-B044-3CE07116F296}" destId="{0D7A09A3-BE8A-4D45-8962-FBFC876394C5}" srcOrd="1" destOrd="0" presId="urn:microsoft.com/office/officeart/2005/8/layout/hierarchy3"/>
    <dgm:cxn modelId="{E17A2F17-98FF-4835-8C19-586EF24A6F18}" type="presParOf" srcId="{6697A688-AAE3-4356-9EC3-E9B18BE691CD}" destId="{6487753F-CFD4-4560-805A-E3719F53E804}" srcOrd="1" destOrd="0" presId="urn:microsoft.com/office/officeart/2005/8/layout/hierarchy3"/>
    <dgm:cxn modelId="{E848143D-A478-4E00-A4BD-FE644050F5D9}" type="presParOf" srcId="{6487753F-CFD4-4560-805A-E3719F53E804}" destId="{0D36D5F2-CD23-4D44-8088-5D930BA04326}" srcOrd="0" destOrd="0" presId="urn:microsoft.com/office/officeart/2005/8/layout/hierarchy3"/>
    <dgm:cxn modelId="{2C3D4CFE-98DB-44CD-9767-1CCA66C7E5B5}" type="presParOf" srcId="{6487753F-CFD4-4560-805A-E3719F53E804}" destId="{B063CAD7-BCDE-4C7B-8800-A2ACA6F5D403}" srcOrd="1" destOrd="0" presId="urn:microsoft.com/office/officeart/2005/8/layout/hierarchy3"/>
    <dgm:cxn modelId="{43E1CCDD-835D-459E-81CB-E0E699B65444}" type="presParOf" srcId="{6487753F-CFD4-4560-805A-E3719F53E804}" destId="{3A5CFBAE-B1F9-4C38-9498-57A55D8259FC}" srcOrd="2" destOrd="0" presId="urn:microsoft.com/office/officeart/2005/8/layout/hierarchy3"/>
    <dgm:cxn modelId="{11235417-5333-4284-AD41-A6D7B575CB90}" type="presParOf" srcId="{6487753F-CFD4-4560-805A-E3719F53E804}" destId="{A6E28618-1E09-40DB-B204-C3F8E9F42C03}" srcOrd="3" destOrd="0" presId="urn:microsoft.com/office/officeart/2005/8/layout/hierarchy3"/>
    <dgm:cxn modelId="{DA2A518A-08CF-456B-8600-E7E038936D55}" type="presParOf" srcId="{E7429E95-BC6D-4E8E-B326-1239F59D9DA5}" destId="{870F8006-4C66-41B3-91B2-7FC2ABB7A841}" srcOrd="1" destOrd="0" presId="urn:microsoft.com/office/officeart/2005/8/layout/hierarchy3"/>
    <dgm:cxn modelId="{224F7440-0669-42E2-8ECF-232022126B65}" type="presParOf" srcId="{870F8006-4C66-41B3-91B2-7FC2ABB7A841}" destId="{67EFD388-090F-4668-9E5A-84A6D8A7EEBA}" srcOrd="0" destOrd="0" presId="urn:microsoft.com/office/officeart/2005/8/layout/hierarchy3"/>
    <dgm:cxn modelId="{165D059B-EA89-4D31-8C24-F1BE35E208C7}" type="presParOf" srcId="{67EFD388-090F-4668-9E5A-84A6D8A7EEBA}" destId="{769FC335-B1A4-446D-A39A-E2F33015FA14}" srcOrd="0" destOrd="0" presId="urn:microsoft.com/office/officeart/2005/8/layout/hierarchy3"/>
    <dgm:cxn modelId="{66C37D50-C3B2-4E6E-982F-93B5E7910431}" type="presParOf" srcId="{67EFD388-090F-4668-9E5A-84A6D8A7EEBA}" destId="{5EFBB080-496B-4D1A-BF77-8EBD6A01862D}" srcOrd="1" destOrd="0" presId="urn:microsoft.com/office/officeart/2005/8/layout/hierarchy3"/>
    <dgm:cxn modelId="{2D4F0934-23CB-4926-8C49-9537193B37D7}" type="presParOf" srcId="{870F8006-4C66-41B3-91B2-7FC2ABB7A841}" destId="{CE2442A1-6CCC-44BF-A7F1-22F8BA0E12CF}" srcOrd="1" destOrd="0" presId="urn:microsoft.com/office/officeart/2005/8/layout/hierarchy3"/>
    <dgm:cxn modelId="{24664713-47F1-416E-AB8B-B47EA6462EF6}" type="presParOf" srcId="{CE2442A1-6CCC-44BF-A7F1-22F8BA0E12CF}" destId="{A6DF4237-07FF-4103-BEDE-25002D02DADE}" srcOrd="0" destOrd="0" presId="urn:microsoft.com/office/officeart/2005/8/layout/hierarchy3"/>
    <dgm:cxn modelId="{B28442A9-9E55-4D1E-BFE8-7711DEED5EC5}" type="presParOf" srcId="{CE2442A1-6CCC-44BF-A7F1-22F8BA0E12CF}" destId="{1384FA6C-5CFC-4805-AAAC-ADE91D1422CD}" srcOrd="1" destOrd="0" presId="urn:microsoft.com/office/officeart/2005/8/layout/hierarchy3"/>
    <dgm:cxn modelId="{36AB5623-0DDA-4993-A5D7-C15EB265D135}" type="presParOf" srcId="{CE2442A1-6CCC-44BF-A7F1-22F8BA0E12CF}" destId="{E6A07777-9843-4ED1-8D2C-9E7D8D5A92EE}" srcOrd="2" destOrd="0" presId="urn:microsoft.com/office/officeart/2005/8/layout/hierarchy3"/>
    <dgm:cxn modelId="{F039B891-9D29-41CE-9F66-932D9D159B4D}" type="presParOf" srcId="{CE2442A1-6CCC-44BF-A7F1-22F8BA0E12CF}" destId="{932211CC-97CE-49C7-9CF1-EEAAF87943D4}" srcOrd="3" destOrd="0" presId="urn:microsoft.com/office/officeart/2005/8/layout/hierarchy3"/>
    <dgm:cxn modelId="{CF14D735-1BBD-4A1C-BBFB-C5ACF63DA395}" type="presParOf" srcId="{E7429E95-BC6D-4E8E-B326-1239F59D9DA5}" destId="{C4E8CA0B-AAB9-4159-A25A-F8DEBD0C337C}" srcOrd="2" destOrd="0" presId="urn:microsoft.com/office/officeart/2005/8/layout/hierarchy3"/>
    <dgm:cxn modelId="{F115A234-257C-4ABD-BACA-265F83BE9107}" type="presParOf" srcId="{C4E8CA0B-AAB9-4159-A25A-F8DEBD0C337C}" destId="{A4BE5CEC-7832-486E-8BFD-CC0D7A9F37C0}" srcOrd="0" destOrd="0" presId="urn:microsoft.com/office/officeart/2005/8/layout/hierarchy3"/>
    <dgm:cxn modelId="{C626B569-939D-4710-982E-A9F827E0B505}" type="presParOf" srcId="{A4BE5CEC-7832-486E-8BFD-CC0D7A9F37C0}" destId="{ED4E72A8-EEA8-47DC-A9D5-2199765393FB}" srcOrd="0" destOrd="0" presId="urn:microsoft.com/office/officeart/2005/8/layout/hierarchy3"/>
    <dgm:cxn modelId="{BE1A80A5-7729-4964-8926-028C2D38845E}" type="presParOf" srcId="{A4BE5CEC-7832-486E-8BFD-CC0D7A9F37C0}" destId="{0E8B98FC-A77F-4F3A-B42B-B042F78FBF1A}" srcOrd="1" destOrd="0" presId="urn:microsoft.com/office/officeart/2005/8/layout/hierarchy3"/>
    <dgm:cxn modelId="{F52E9584-6A7A-4727-B02A-FE32061C1B76}" type="presParOf" srcId="{C4E8CA0B-AAB9-4159-A25A-F8DEBD0C337C}" destId="{DA32DF20-1D54-48AF-9BCE-DCF9DC0E2B70}" srcOrd="1" destOrd="0" presId="urn:microsoft.com/office/officeart/2005/8/layout/hierarchy3"/>
    <dgm:cxn modelId="{C62FA626-FA9B-40D8-BB7A-689E922479AA}" type="presParOf" srcId="{DA32DF20-1D54-48AF-9BCE-DCF9DC0E2B70}" destId="{54429A7A-BB26-41E8-A618-E416F172E1C0}" srcOrd="0" destOrd="0" presId="urn:microsoft.com/office/officeart/2005/8/layout/hierarchy3"/>
    <dgm:cxn modelId="{1851A03E-2C36-4160-9D41-48C52FB676AA}" type="presParOf" srcId="{DA32DF20-1D54-48AF-9BCE-DCF9DC0E2B70}" destId="{688308FF-C4BB-4D7B-8F2F-05AACF677FFC}" srcOrd="1" destOrd="0" presId="urn:microsoft.com/office/officeart/2005/8/layout/hierarchy3"/>
    <dgm:cxn modelId="{F84BFFB4-F28C-49C5-B67F-A1C13EA32F2B}" type="presParOf" srcId="{E7429E95-BC6D-4E8E-B326-1239F59D9DA5}" destId="{B20630AF-B773-43F6-8A6A-44FF8CE6E217}" srcOrd="3" destOrd="0" presId="urn:microsoft.com/office/officeart/2005/8/layout/hierarchy3"/>
    <dgm:cxn modelId="{FADED721-E9C0-4C0B-83C3-F0C047725C0D}" type="presParOf" srcId="{B20630AF-B773-43F6-8A6A-44FF8CE6E217}" destId="{F7FE14D0-9EBB-434B-97B9-24A2E993C220}" srcOrd="0" destOrd="0" presId="urn:microsoft.com/office/officeart/2005/8/layout/hierarchy3"/>
    <dgm:cxn modelId="{C1C25A01-E44B-4649-B291-3D8AE2430057}" type="presParOf" srcId="{F7FE14D0-9EBB-434B-97B9-24A2E993C220}" destId="{363B9851-BBC8-47B8-9FEA-2273A9E8ADB7}" srcOrd="0" destOrd="0" presId="urn:microsoft.com/office/officeart/2005/8/layout/hierarchy3"/>
    <dgm:cxn modelId="{AB31A25D-A878-438C-A85F-3C03424C9111}" type="presParOf" srcId="{F7FE14D0-9EBB-434B-97B9-24A2E993C220}" destId="{E03E0D65-B7A2-4936-A18D-07E7C9953BBD}" srcOrd="1" destOrd="0" presId="urn:microsoft.com/office/officeart/2005/8/layout/hierarchy3"/>
    <dgm:cxn modelId="{7F9A20E8-4411-40D3-99DD-69EB2118144B}" type="presParOf" srcId="{B20630AF-B773-43F6-8A6A-44FF8CE6E217}" destId="{6ED8E070-4F9E-4E85-9118-0C5796560037}" srcOrd="1" destOrd="0" presId="urn:microsoft.com/office/officeart/2005/8/layout/hierarchy3"/>
    <dgm:cxn modelId="{F3C8D677-2A94-4D41-8398-D56D9B5C35CA}" type="presParOf" srcId="{6ED8E070-4F9E-4E85-9118-0C5796560037}" destId="{F9804FB6-A17C-4B6A-9EA8-5DE291B366B0}" srcOrd="0" destOrd="0" presId="urn:microsoft.com/office/officeart/2005/8/layout/hierarchy3"/>
    <dgm:cxn modelId="{99FC68E6-5759-4786-8B8F-27EA4785B7A6}" type="presParOf" srcId="{6ED8E070-4F9E-4E85-9118-0C5796560037}" destId="{264D990B-69D5-40B0-B7AC-B389B4C57F3F}" srcOrd="1" destOrd="0" presId="urn:microsoft.com/office/officeart/2005/8/layout/hierarchy3"/>
    <dgm:cxn modelId="{C96E62E2-4242-4ECF-B863-D210D535C959}" type="presParOf" srcId="{6ED8E070-4F9E-4E85-9118-0C5796560037}" destId="{1DD020AD-51B3-42C2-B5AE-62B492CA57F2}" srcOrd="2" destOrd="0" presId="urn:microsoft.com/office/officeart/2005/8/layout/hierarchy3"/>
    <dgm:cxn modelId="{A10A9CA7-1B06-4B27-AFBA-B1053ACD33B2}" type="presParOf" srcId="{6ED8E070-4F9E-4E85-9118-0C5796560037}" destId="{4CA2BD2D-A97D-4A62-84C9-D5AEB7DDF11D}" srcOrd="3" destOrd="0" presId="urn:microsoft.com/office/officeart/2005/8/layout/hierarchy3"/>
    <dgm:cxn modelId="{6A890D33-B0C8-47B0-AC0A-DBA415B8EEB8}" type="presParOf" srcId="{E7429E95-BC6D-4E8E-B326-1239F59D9DA5}" destId="{1D849363-FE98-4A70-B47A-325D4B0FF3B5}" srcOrd="4" destOrd="0" presId="urn:microsoft.com/office/officeart/2005/8/layout/hierarchy3"/>
    <dgm:cxn modelId="{19919BA5-0472-49EF-8F20-C484C3B18500}" type="presParOf" srcId="{1D849363-FE98-4A70-B47A-325D4B0FF3B5}" destId="{ACE201AB-DD48-4623-BA92-6CDBA876939D}" srcOrd="0" destOrd="0" presId="urn:microsoft.com/office/officeart/2005/8/layout/hierarchy3"/>
    <dgm:cxn modelId="{59A86A50-FFA1-4DFC-BDE3-85214058ED4E}" type="presParOf" srcId="{ACE201AB-DD48-4623-BA92-6CDBA876939D}" destId="{644E34DC-B1F7-4C1F-934D-7226267A519A}" srcOrd="0" destOrd="0" presId="urn:microsoft.com/office/officeart/2005/8/layout/hierarchy3"/>
    <dgm:cxn modelId="{DF0B08E2-BB74-47C6-8BC2-67B62AF6689B}" type="presParOf" srcId="{ACE201AB-DD48-4623-BA92-6CDBA876939D}" destId="{11C99B1F-BE7A-4D2B-A89A-9BA1219E1343}" srcOrd="1" destOrd="0" presId="urn:microsoft.com/office/officeart/2005/8/layout/hierarchy3"/>
    <dgm:cxn modelId="{3AD545E7-0D68-468B-BE8F-06E624529626}" type="presParOf" srcId="{1D849363-FE98-4A70-B47A-325D4B0FF3B5}" destId="{6AAB8268-E9DB-4B9A-B7E0-4DAAD4C75E50}" srcOrd="1" destOrd="0" presId="urn:microsoft.com/office/officeart/2005/8/layout/hierarchy3"/>
  </dgm:cxnLst>
  <dgm:bg>
    <a:solidFill>
      <a:schemeClr val="lt1">
        <a:hueOff val="0"/>
        <a:satOff val="0"/>
        <a:lumOff val="0"/>
        <a:alpha val="90000"/>
      </a:schemeClr>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4CACAF-3CAE-4412-8E35-6D6EF629865F}">
      <dsp:nvSpPr>
        <dsp:cNvPr id="0" name=""/>
        <dsp:cNvSpPr/>
      </dsp:nvSpPr>
      <dsp:spPr>
        <a:xfrm>
          <a:off x="5452" y="2004402"/>
          <a:ext cx="2030401" cy="842406"/>
        </a:xfrm>
        <a:prstGeom prst="roundRect">
          <a:avLst>
            <a:gd name="adj" fmla="val 10000"/>
          </a:avLst>
        </a:prstGeom>
        <a:solidFill>
          <a:srgbClr val="0063A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60960" rIns="91440" bIns="60960" numCol="1" spcCol="1270" anchor="ctr" anchorCtr="0">
          <a:noAutofit/>
        </a:bodyPr>
        <a:lstStyle/>
        <a:p>
          <a:pPr marL="0" lvl="0" indent="0" algn="ctr" defTabSz="2133600">
            <a:lnSpc>
              <a:spcPct val="90000"/>
            </a:lnSpc>
            <a:spcBef>
              <a:spcPct val="0"/>
            </a:spcBef>
            <a:spcAft>
              <a:spcPct val="35000"/>
            </a:spcAft>
            <a:buNone/>
          </a:pPr>
          <a:r>
            <a:rPr lang="zh-CN" altLang="en-US" sz="4800" kern="1200" dirty="0"/>
            <a:t>设计</a:t>
          </a:r>
        </a:p>
      </dsp:txBody>
      <dsp:txXfrm>
        <a:off x="30125" y="2029075"/>
        <a:ext cx="1981055" cy="793060"/>
      </dsp:txXfrm>
    </dsp:sp>
    <dsp:sp modelId="{0D36D5F2-CD23-4D44-8088-5D930BA04326}">
      <dsp:nvSpPr>
        <dsp:cNvPr id="0" name=""/>
        <dsp:cNvSpPr/>
      </dsp:nvSpPr>
      <dsp:spPr>
        <a:xfrm>
          <a:off x="208492" y="2846809"/>
          <a:ext cx="203040" cy="774179"/>
        </a:xfrm>
        <a:custGeom>
          <a:avLst/>
          <a:gdLst/>
          <a:ahLst/>
          <a:cxnLst/>
          <a:rect l="0" t="0" r="0" b="0"/>
          <a:pathLst>
            <a:path>
              <a:moveTo>
                <a:pt x="0" y="0"/>
              </a:moveTo>
              <a:lnTo>
                <a:pt x="0" y="774179"/>
              </a:lnTo>
              <a:lnTo>
                <a:pt x="203040" y="77417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63CAD7-BCDE-4C7B-8800-A2ACA6F5D403}">
      <dsp:nvSpPr>
        <dsp:cNvPr id="0" name=""/>
        <dsp:cNvSpPr/>
      </dsp:nvSpPr>
      <dsp:spPr>
        <a:xfrm>
          <a:off x="411532" y="3201274"/>
          <a:ext cx="2027084" cy="839429"/>
        </a:xfrm>
        <a:prstGeom prst="roundRect">
          <a:avLst>
            <a:gd name="adj" fmla="val 10000"/>
          </a:avLst>
        </a:prstGeom>
        <a:solidFill>
          <a:schemeClr val="lt1">
            <a:hueOff val="0"/>
            <a:satOff val="0"/>
            <a:lumOff val="0"/>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zh-CN" altLang="en-US" sz="3600" kern="1200" dirty="0">
              <a:solidFill>
                <a:srgbClr val="0063A5"/>
              </a:solidFill>
            </a:rPr>
            <a:t>系统要求</a:t>
          </a:r>
        </a:p>
      </dsp:txBody>
      <dsp:txXfrm>
        <a:off x="436118" y="3225860"/>
        <a:ext cx="1977912" cy="790257"/>
      </dsp:txXfrm>
    </dsp:sp>
    <dsp:sp modelId="{3A5CFBAE-B1F9-4C38-9498-57A55D8259FC}">
      <dsp:nvSpPr>
        <dsp:cNvPr id="0" name=""/>
        <dsp:cNvSpPr/>
      </dsp:nvSpPr>
      <dsp:spPr>
        <a:xfrm>
          <a:off x="208492" y="2846809"/>
          <a:ext cx="203040" cy="1968072"/>
        </a:xfrm>
        <a:custGeom>
          <a:avLst/>
          <a:gdLst/>
          <a:ahLst/>
          <a:cxnLst/>
          <a:rect l="0" t="0" r="0" b="0"/>
          <a:pathLst>
            <a:path>
              <a:moveTo>
                <a:pt x="0" y="0"/>
              </a:moveTo>
              <a:lnTo>
                <a:pt x="0" y="1968072"/>
              </a:lnTo>
              <a:lnTo>
                <a:pt x="203040" y="196807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E28618-1E09-40DB-B204-C3F8E9F42C03}">
      <dsp:nvSpPr>
        <dsp:cNvPr id="0" name=""/>
        <dsp:cNvSpPr/>
      </dsp:nvSpPr>
      <dsp:spPr>
        <a:xfrm>
          <a:off x="411532" y="4395167"/>
          <a:ext cx="2027084" cy="839429"/>
        </a:xfrm>
        <a:prstGeom prst="roundRect">
          <a:avLst>
            <a:gd name="adj" fmla="val 10000"/>
          </a:avLst>
        </a:prstGeom>
        <a:solidFill>
          <a:schemeClr val="lt1">
            <a:hueOff val="0"/>
            <a:satOff val="0"/>
            <a:lumOff val="0"/>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zh-CN" altLang="en-US" sz="3600" kern="1200" dirty="0">
              <a:solidFill>
                <a:srgbClr val="0063A5"/>
              </a:solidFill>
            </a:rPr>
            <a:t>系统设计</a:t>
          </a:r>
        </a:p>
      </dsp:txBody>
      <dsp:txXfrm>
        <a:off x="436118" y="4419753"/>
        <a:ext cx="1977912" cy="790257"/>
      </dsp:txXfrm>
    </dsp:sp>
    <dsp:sp modelId="{769FC335-B1A4-446D-A39A-E2F33015FA14}">
      <dsp:nvSpPr>
        <dsp:cNvPr id="0" name=""/>
        <dsp:cNvSpPr/>
      </dsp:nvSpPr>
      <dsp:spPr>
        <a:xfrm>
          <a:off x="2744783" y="2004402"/>
          <a:ext cx="2029636" cy="840903"/>
        </a:xfrm>
        <a:prstGeom prst="roundRect">
          <a:avLst>
            <a:gd name="adj" fmla="val 10000"/>
          </a:avLst>
        </a:prstGeom>
        <a:solidFill>
          <a:srgbClr val="0063A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60960" rIns="91440" bIns="60960" numCol="1" spcCol="1270" anchor="ctr" anchorCtr="0">
          <a:noAutofit/>
        </a:bodyPr>
        <a:lstStyle/>
        <a:p>
          <a:pPr marL="0" lvl="0" indent="0" algn="ctr" defTabSz="2133600">
            <a:lnSpc>
              <a:spcPct val="90000"/>
            </a:lnSpc>
            <a:spcBef>
              <a:spcPct val="0"/>
            </a:spcBef>
            <a:spcAft>
              <a:spcPct val="35000"/>
            </a:spcAft>
            <a:buNone/>
          </a:pPr>
          <a:r>
            <a:rPr lang="zh-CN" altLang="en-US" sz="4800" kern="1200" dirty="0"/>
            <a:t>前端</a:t>
          </a:r>
        </a:p>
      </dsp:txBody>
      <dsp:txXfrm>
        <a:off x="2769412" y="2029031"/>
        <a:ext cx="1980378" cy="791645"/>
      </dsp:txXfrm>
    </dsp:sp>
    <dsp:sp modelId="{A6DF4237-07FF-4103-BEDE-25002D02DADE}">
      <dsp:nvSpPr>
        <dsp:cNvPr id="0" name=""/>
        <dsp:cNvSpPr/>
      </dsp:nvSpPr>
      <dsp:spPr>
        <a:xfrm>
          <a:off x="2947747" y="2845306"/>
          <a:ext cx="202963" cy="774505"/>
        </a:xfrm>
        <a:custGeom>
          <a:avLst/>
          <a:gdLst/>
          <a:ahLst/>
          <a:cxnLst/>
          <a:rect l="0" t="0" r="0" b="0"/>
          <a:pathLst>
            <a:path>
              <a:moveTo>
                <a:pt x="0" y="0"/>
              </a:moveTo>
              <a:lnTo>
                <a:pt x="0" y="774505"/>
              </a:lnTo>
              <a:lnTo>
                <a:pt x="202963" y="77450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84FA6C-5CFC-4805-AAAC-ADE91D1422CD}">
      <dsp:nvSpPr>
        <dsp:cNvPr id="0" name=""/>
        <dsp:cNvSpPr/>
      </dsp:nvSpPr>
      <dsp:spPr>
        <a:xfrm>
          <a:off x="3150710" y="3199771"/>
          <a:ext cx="2025632" cy="84008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n-US" altLang="zh-CN" sz="3600" kern="1200" dirty="0">
              <a:solidFill>
                <a:srgbClr val="0063A5"/>
              </a:solidFill>
            </a:rPr>
            <a:t>Vue</a:t>
          </a:r>
          <a:endParaRPr lang="zh-CN" sz="3600" kern="1200" dirty="0">
            <a:solidFill>
              <a:srgbClr val="0063A5"/>
            </a:solidFill>
          </a:endParaRPr>
        </a:p>
      </dsp:txBody>
      <dsp:txXfrm>
        <a:off x="3175315" y="3224376"/>
        <a:ext cx="1976422" cy="790871"/>
      </dsp:txXfrm>
    </dsp:sp>
    <dsp:sp modelId="{E6A07777-9843-4ED1-8D2C-9E7D8D5A92EE}">
      <dsp:nvSpPr>
        <dsp:cNvPr id="0" name=""/>
        <dsp:cNvSpPr/>
      </dsp:nvSpPr>
      <dsp:spPr>
        <a:xfrm>
          <a:off x="2947747" y="2845306"/>
          <a:ext cx="202963" cy="1969051"/>
        </a:xfrm>
        <a:custGeom>
          <a:avLst/>
          <a:gdLst/>
          <a:ahLst/>
          <a:cxnLst/>
          <a:rect l="0" t="0" r="0" b="0"/>
          <a:pathLst>
            <a:path>
              <a:moveTo>
                <a:pt x="0" y="0"/>
              </a:moveTo>
              <a:lnTo>
                <a:pt x="0" y="1969051"/>
              </a:lnTo>
              <a:lnTo>
                <a:pt x="202963" y="196905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2211CC-97CE-49C7-9CF1-EEAAF87943D4}">
      <dsp:nvSpPr>
        <dsp:cNvPr id="0" name=""/>
        <dsp:cNvSpPr/>
      </dsp:nvSpPr>
      <dsp:spPr>
        <a:xfrm>
          <a:off x="3150710" y="4394317"/>
          <a:ext cx="2025632" cy="84008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zh-CN" altLang="en-US" sz="3600" kern="1200" dirty="0">
              <a:solidFill>
                <a:srgbClr val="0063A5"/>
              </a:solidFill>
            </a:rPr>
            <a:t>优点</a:t>
          </a:r>
        </a:p>
      </dsp:txBody>
      <dsp:txXfrm>
        <a:off x="3175315" y="4418922"/>
        <a:ext cx="1976422" cy="790871"/>
      </dsp:txXfrm>
    </dsp:sp>
    <dsp:sp modelId="{ED4E72A8-EEA8-47DC-A9D5-2199765393FB}">
      <dsp:nvSpPr>
        <dsp:cNvPr id="0" name=""/>
        <dsp:cNvSpPr/>
      </dsp:nvSpPr>
      <dsp:spPr>
        <a:xfrm>
          <a:off x="5483349" y="2004402"/>
          <a:ext cx="2029636" cy="840903"/>
        </a:xfrm>
        <a:prstGeom prst="roundRect">
          <a:avLst>
            <a:gd name="adj" fmla="val 10000"/>
          </a:avLst>
        </a:prstGeom>
        <a:solidFill>
          <a:srgbClr val="0063A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60960" rIns="91440" bIns="60960" numCol="1" spcCol="1270" anchor="ctr" anchorCtr="0">
          <a:noAutofit/>
        </a:bodyPr>
        <a:lstStyle/>
        <a:p>
          <a:pPr marL="0" lvl="0" indent="0" algn="ctr" defTabSz="2133600">
            <a:lnSpc>
              <a:spcPct val="90000"/>
            </a:lnSpc>
            <a:spcBef>
              <a:spcPct val="0"/>
            </a:spcBef>
            <a:spcAft>
              <a:spcPct val="35000"/>
            </a:spcAft>
            <a:buNone/>
          </a:pPr>
          <a:r>
            <a:rPr lang="zh-CN" altLang="en-US" sz="4800" kern="1200" dirty="0"/>
            <a:t>后端</a:t>
          </a:r>
        </a:p>
      </dsp:txBody>
      <dsp:txXfrm>
        <a:off x="5507978" y="2029031"/>
        <a:ext cx="1980378" cy="791645"/>
      </dsp:txXfrm>
    </dsp:sp>
    <dsp:sp modelId="{54429A7A-BB26-41E8-A618-E416F172E1C0}">
      <dsp:nvSpPr>
        <dsp:cNvPr id="0" name=""/>
        <dsp:cNvSpPr/>
      </dsp:nvSpPr>
      <dsp:spPr>
        <a:xfrm>
          <a:off x="5686312" y="2845306"/>
          <a:ext cx="202963" cy="774505"/>
        </a:xfrm>
        <a:custGeom>
          <a:avLst/>
          <a:gdLst/>
          <a:ahLst/>
          <a:cxnLst/>
          <a:rect l="0" t="0" r="0" b="0"/>
          <a:pathLst>
            <a:path>
              <a:moveTo>
                <a:pt x="0" y="0"/>
              </a:moveTo>
              <a:lnTo>
                <a:pt x="0" y="774505"/>
              </a:lnTo>
              <a:lnTo>
                <a:pt x="202963" y="77450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8308FF-C4BB-4D7B-8F2F-05AACF677FFC}">
      <dsp:nvSpPr>
        <dsp:cNvPr id="0" name=""/>
        <dsp:cNvSpPr/>
      </dsp:nvSpPr>
      <dsp:spPr>
        <a:xfrm>
          <a:off x="5889276" y="3199771"/>
          <a:ext cx="2025632" cy="84008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n-US" altLang="zh-CN" sz="3600" kern="1200" dirty="0">
              <a:solidFill>
                <a:srgbClr val="0063A5"/>
              </a:solidFill>
            </a:rPr>
            <a:t>Django</a:t>
          </a:r>
          <a:endParaRPr lang="zh-CN" sz="3600" kern="1200" dirty="0">
            <a:solidFill>
              <a:srgbClr val="0063A5"/>
            </a:solidFill>
          </a:endParaRPr>
        </a:p>
      </dsp:txBody>
      <dsp:txXfrm>
        <a:off x="5913881" y="3224376"/>
        <a:ext cx="1976422" cy="790871"/>
      </dsp:txXfrm>
    </dsp:sp>
    <dsp:sp modelId="{363B9851-BBC8-47B8-9FEA-2273A9E8ADB7}">
      <dsp:nvSpPr>
        <dsp:cNvPr id="0" name=""/>
        <dsp:cNvSpPr/>
      </dsp:nvSpPr>
      <dsp:spPr>
        <a:xfrm>
          <a:off x="8221915" y="2004402"/>
          <a:ext cx="2028161" cy="840733"/>
        </a:xfrm>
        <a:prstGeom prst="roundRect">
          <a:avLst>
            <a:gd name="adj" fmla="val 10000"/>
          </a:avLst>
        </a:prstGeom>
        <a:solidFill>
          <a:srgbClr val="0063A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55880" rIns="83820" bIns="55880" numCol="1" spcCol="1270" anchor="ctr" anchorCtr="0">
          <a:noAutofit/>
        </a:bodyPr>
        <a:lstStyle/>
        <a:p>
          <a:pPr marL="0" lvl="0" indent="0" algn="ctr" defTabSz="1955800">
            <a:lnSpc>
              <a:spcPct val="90000"/>
            </a:lnSpc>
            <a:spcBef>
              <a:spcPct val="0"/>
            </a:spcBef>
            <a:spcAft>
              <a:spcPct val="35000"/>
            </a:spcAft>
            <a:buNone/>
          </a:pPr>
          <a:r>
            <a:rPr lang="zh-CN" altLang="en-US" sz="4400" kern="1200"/>
            <a:t>数据库</a:t>
          </a:r>
          <a:endParaRPr lang="zh-CN" sz="4400" kern="1200" dirty="0">
            <a:solidFill>
              <a:srgbClr val="0063A5"/>
            </a:solidFill>
          </a:endParaRPr>
        </a:p>
      </dsp:txBody>
      <dsp:txXfrm>
        <a:off x="8246539" y="2029026"/>
        <a:ext cx="1978913" cy="791485"/>
      </dsp:txXfrm>
    </dsp:sp>
    <dsp:sp modelId="{F9804FB6-A17C-4B6A-9EA8-5DE291B366B0}">
      <dsp:nvSpPr>
        <dsp:cNvPr id="0" name=""/>
        <dsp:cNvSpPr/>
      </dsp:nvSpPr>
      <dsp:spPr>
        <a:xfrm>
          <a:off x="8424731" y="2845136"/>
          <a:ext cx="202816" cy="774505"/>
        </a:xfrm>
        <a:custGeom>
          <a:avLst/>
          <a:gdLst/>
          <a:ahLst/>
          <a:cxnLst/>
          <a:rect l="0" t="0" r="0" b="0"/>
          <a:pathLst>
            <a:path>
              <a:moveTo>
                <a:pt x="0" y="0"/>
              </a:moveTo>
              <a:lnTo>
                <a:pt x="0" y="774505"/>
              </a:lnTo>
              <a:lnTo>
                <a:pt x="202816" y="77450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4D990B-69D5-40B0-B7AC-B389B4C57F3F}">
      <dsp:nvSpPr>
        <dsp:cNvPr id="0" name=""/>
        <dsp:cNvSpPr/>
      </dsp:nvSpPr>
      <dsp:spPr>
        <a:xfrm>
          <a:off x="8627547" y="3199601"/>
          <a:ext cx="2025632" cy="84008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zh-CN" altLang="en-US" sz="3600" kern="1200" dirty="0">
              <a:solidFill>
                <a:srgbClr val="0063A5"/>
              </a:solidFill>
            </a:rPr>
            <a:t>关系图</a:t>
          </a:r>
        </a:p>
      </dsp:txBody>
      <dsp:txXfrm>
        <a:off x="8652152" y="3224206"/>
        <a:ext cx="1976422" cy="790871"/>
      </dsp:txXfrm>
    </dsp:sp>
    <dsp:sp modelId="{1DD020AD-51B3-42C2-B5AE-62B492CA57F2}">
      <dsp:nvSpPr>
        <dsp:cNvPr id="0" name=""/>
        <dsp:cNvSpPr/>
      </dsp:nvSpPr>
      <dsp:spPr>
        <a:xfrm>
          <a:off x="8424731" y="2845136"/>
          <a:ext cx="202816" cy="1969051"/>
        </a:xfrm>
        <a:custGeom>
          <a:avLst/>
          <a:gdLst/>
          <a:ahLst/>
          <a:cxnLst/>
          <a:rect l="0" t="0" r="0" b="0"/>
          <a:pathLst>
            <a:path>
              <a:moveTo>
                <a:pt x="0" y="0"/>
              </a:moveTo>
              <a:lnTo>
                <a:pt x="0" y="1969051"/>
              </a:lnTo>
              <a:lnTo>
                <a:pt x="202816" y="196905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A2BD2D-A97D-4A62-84C9-D5AEB7DDF11D}">
      <dsp:nvSpPr>
        <dsp:cNvPr id="0" name=""/>
        <dsp:cNvSpPr/>
      </dsp:nvSpPr>
      <dsp:spPr>
        <a:xfrm>
          <a:off x="8627547" y="4394147"/>
          <a:ext cx="2025632" cy="84008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zh-CN" altLang="en-US" sz="3600" kern="1200" dirty="0">
              <a:solidFill>
                <a:srgbClr val="0063A5"/>
              </a:solidFill>
            </a:rPr>
            <a:t>增删改查</a:t>
          </a:r>
        </a:p>
      </dsp:txBody>
      <dsp:txXfrm>
        <a:off x="8652152" y="4418752"/>
        <a:ext cx="1976422" cy="790871"/>
      </dsp:txXfrm>
    </dsp:sp>
    <dsp:sp modelId="{644E34DC-B1F7-4C1F-934D-7226267A519A}">
      <dsp:nvSpPr>
        <dsp:cNvPr id="0" name=""/>
        <dsp:cNvSpPr/>
      </dsp:nvSpPr>
      <dsp:spPr>
        <a:xfrm>
          <a:off x="10959006" y="2004402"/>
          <a:ext cx="2027821" cy="840223"/>
        </a:xfrm>
        <a:prstGeom prst="roundRect">
          <a:avLst>
            <a:gd name="adj" fmla="val 10000"/>
          </a:avLst>
        </a:prstGeom>
        <a:solidFill>
          <a:srgbClr val="0063A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60960" rIns="91440" bIns="60960" numCol="1" spcCol="1270" anchor="ctr" anchorCtr="0">
          <a:noAutofit/>
        </a:bodyPr>
        <a:lstStyle/>
        <a:p>
          <a:pPr marL="0" lvl="0" indent="0" algn="ctr" defTabSz="2133600">
            <a:lnSpc>
              <a:spcPct val="90000"/>
            </a:lnSpc>
            <a:spcBef>
              <a:spcPct val="0"/>
            </a:spcBef>
            <a:spcAft>
              <a:spcPct val="35000"/>
            </a:spcAft>
            <a:buNone/>
          </a:pPr>
          <a:r>
            <a:rPr lang="zh-CN" altLang="en-US" sz="4800" kern="1200" dirty="0"/>
            <a:t>总结</a:t>
          </a:r>
        </a:p>
      </dsp:txBody>
      <dsp:txXfrm>
        <a:off x="10983615" y="2029011"/>
        <a:ext cx="1978603" cy="79100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635625" cy="488950"/>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Date Placeholder 2"/>
          <p:cNvSpPr>
            <a:spLocks noGrp="1"/>
          </p:cNvSpPr>
          <p:nvPr>
            <p:ph type="dt" idx="1"/>
          </p:nvPr>
        </p:nvSpPr>
        <p:spPr>
          <a:xfrm>
            <a:off x="7366000" y="0"/>
            <a:ext cx="5635625" cy="488950"/>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17FB1727-A765-4042-AD01-B9657FCF4CB7}" type="datetimeFigureOut">
              <a:rPr lang="zh-CN" altLang="en-US" smtClean="0"/>
              <a:pPr/>
              <a:t>2021/9/24</a:t>
            </a:fld>
            <a:endParaRPr lang="zh-CN" altLang="en-US" dirty="0"/>
          </a:p>
        </p:txBody>
      </p:sp>
      <p:sp>
        <p:nvSpPr>
          <p:cNvPr id="4" name="Slide Image Placeholder 3"/>
          <p:cNvSpPr>
            <a:spLocks noGrp="1" noRot="1" noChangeAspect="1"/>
          </p:cNvSpPr>
          <p:nvPr>
            <p:ph type="sldImg" idx="2"/>
          </p:nvPr>
        </p:nvSpPr>
        <p:spPr>
          <a:xfrm>
            <a:off x="4306888" y="1219200"/>
            <a:ext cx="4391025" cy="3292475"/>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Notes Placeholder 4"/>
          <p:cNvSpPr>
            <a:spLocks noGrp="1"/>
          </p:cNvSpPr>
          <p:nvPr>
            <p:ph type="body" sz="quarter" idx="3"/>
          </p:nvPr>
        </p:nvSpPr>
        <p:spPr>
          <a:xfrm>
            <a:off x="1300163" y="4694238"/>
            <a:ext cx="10404475" cy="3840162"/>
          </a:xfrm>
          <a:prstGeom prst="rect">
            <a:avLst/>
          </a:prstGeom>
        </p:spPr>
        <p:txBody>
          <a:bodyPr vert="horz" lIns="91440" tIns="45720" rIns="91440" bIns="45720" rtlCol="0"/>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6" name="Footer Placeholder 5"/>
          <p:cNvSpPr>
            <a:spLocks noGrp="1"/>
          </p:cNvSpPr>
          <p:nvPr>
            <p:ph type="ftr" sz="quarter" idx="4"/>
          </p:nvPr>
        </p:nvSpPr>
        <p:spPr>
          <a:xfrm>
            <a:off x="0" y="9264650"/>
            <a:ext cx="5635625" cy="488950"/>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Slide Number Placeholder 6"/>
          <p:cNvSpPr>
            <a:spLocks noGrp="1"/>
          </p:cNvSpPr>
          <p:nvPr>
            <p:ph type="sldNum" sz="quarter" idx="5"/>
          </p:nvPr>
        </p:nvSpPr>
        <p:spPr>
          <a:xfrm>
            <a:off x="7366000" y="9264650"/>
            <a:ext cx="5635625" cy="488950"/>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09DC3B02-B043-4D4C-884E-8F3DEB4EEF53}" type="slidenum">
              <a:rPr lang="zh-CN" altLang="en-US" smtClean="0"/>
              <a:pPr/>
              <a:t>‹#›</a:t>
            </a:fld>
            <a:endParaRPr lang="zh-CN" altLang="en-US" dirty="0"/>
          </a:p>
        </p:txBody>
      </p:sp>
    </p:spTree>
    <p:extLst>
      <p:ext uri="{BB962C8B-B14F-4D97-AF65-F5344CB8AC3E}">
        <p14:creationId xmlns:p14="http://schemas.microsoft.com/office/powerpoint/2010/main" val="2607881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9DC3B02-B043-4D4C-884E-8F3DEB4EEF53}" type="slidenum">
              <a:rPr lang="zh-CN" altLang="en-US" smtClean="0"/>
              <a:t>1</a:t>
            </a:fld>
            <a:endParaRPr lang="zh-CN" altLang="en-US"/>
          </a:p>
        </p:txBody>
      </p:sp>
    </p:spTree>
    <p:extLst>
      <p:ext uri="{BB962C8B-B14F-4D97-AF65-F5344CB8AC3E}">
        <p14:creationId xmlns:p14="http://schemas.microsoft.com/office/powerpoint/2010/main" val="1623130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9DC3B02-B043-4D4C-884E-8F3DEB4EEF53}" type="slidenum">
              <a:rPr lang="zh-CN" altLang="en-US" smtClean="0"/>
              <a:t>3</a:t>
            </a:fld>
            <a:endParaRPr lang="zh-CN" altLang="en-US"/>
          </a:p>
        </p:txBody>
      </p:sp>
    </p:spTree>
    <p:extLst>
      <p:ext uri="{BB962C8B-B14F-4D97-AF65-F5344CB8AC3E}">
        <p14:creationId xmlns:p14="http://schemas.microsoft.com/office/powerpoint/2010/main" val="1515890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9DC3B02-B043-4D4C-884E-8F3DEB4EEF53}" type="slidenum">
              <a:rPr lang="zh-CN" altLang="en-US" smtClean="0"/>
              <a:t>7</a:t>
            </a:fld>
            <a:endParaRPr lang="zh-CN" altLang="en-US"/>
          </a:p>
        </p:txBody>
      </p:sp>
    </p:spTree>
    <p:extLst>
      <p:ext uri="{BB962C8B-B14F-4D97-AF65-F5344CB8AC3E}">
        <p14:creationId xmlns:p14="http://schemas.microsoft.com/office/powerpoint/2010/main" val="4225593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9DC3B02-B043-4D4C-884E-8F3DEB4EEF53}" type="slidenum">
              <a:rPr lang="zh-CN" altLang="en-US" smtClean="0"/>
              <a:t>14</a:t>
            </a:fld>
            <a:endParaRPr lang="zh-CN" altLang="en-US"/>
          </a:p>
        </p:txBody>
      </p:sp>
    </p:spTree>
    <p:extLst>
      <p:ext uri="{BB962C8B-B14F-4D97-AF65-F5344CB8AC3E}">
        <p14:creationId xmlns:p14="http://schemas.microsoft.com/office/powerpoint/2010/main" val="280932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9DC3B02-B043-4D4C-884E-8F3DEB4EEF53}" type="slidenum">
              <a:rPr lang="zh-CN" altLang="en-US" smtClean="0"/>
              <a:t>16</a:t>
            </a:fld>
            <a:endParaRPr lang="zh-CN" altLang="en-US"/>
          </a:p>
        </p:txBody>
      </p:sp>
    </p:spTree>
    <p:extLst>
      <p:ext uri="{BB962C8B-B14F-4D97-AF65-F5344CB8AC3E}">
        <p14:creationId xmlns:p14="http://schemas.microsoft.com/office/powerpoint/2010/main" val="3580669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9DC3B02-B043-4D4C-884E-8F3DEB4EEF53}" type="slidenum">
              <a:rPr lang="zh-CN" altLang="en-US" smtClean="0"/>
              <a:t>22</a:t>
            </a:fld>
            <a:endParaRPr lang="zh-CN" altLang="en-US"/>
          </a:p>
        </p:txBody>
      </p:sp>
    </p:spTree>
    <p:extLst>
      <p:ext uri="{BB962C8B-B14F-4D97-AF65-F5344CB8AC3E}">
        <p14:creationId xmlns:p14="http://schemas.microsoft.com/office/powerpoint/2010/main" val="428347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75360" y="3023616"/>
            <a:ext cx="11054080" cy="204825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950720" y="5462016"/>
            <a:ext cx="9103360" cy="24384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9/24/2021</a:t>
            </a:fld>
            <a:endParaRPr lang="en-US" dirty="0"/>
          </a:p>
        </p:txBody>
      </p:sp>
      <p:sp>
        <p:nvSpPr>
          <p:cNvPr id="16" name="bk object 16"/>
          <p:cNvSpPr/>
          <p:nvPr/>
        </p:nvSpPr>
        <p:spPr>
          <a:xfrm>
            <a:off x="2598202" y="4762505"/>
            <a:ext cx="224942" cy="190017"/>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2565401" y="4899824"/>
            <a:ext cx="292100" cy="193040"/>
          </a:xfrm>
          <a:custGeom>
            <a:avLst/>
            <a:gdLst/>
            <a:ahLst/>
            <a:cxnLst/>
            <a:rect l="l" t="t" r="r" b="b"/>
            <a:pathLst>
              <a:path w="292100" h="193039">
                <a:moveTo>
                  <a:pt x="242366" y="117195"/>
                </a:moveTo>
                <a:lnTo>
                  <a:pt x="48653" y="117195"/>
                </a:lnTo>
                <a:lnTo>
                  <a:pt x="65280" y="120044"/>
                </a:lnTo>
                <a:lnTo>
                  <a:pt x="77903" y="126158"/>
                </a:lnTo>
                <a:lnTo>
                  <a:pt x="86556" y="132801"/>
                </a:lnTo>
                <a:lnTo>
                  <a:pt x="91274" y="137236"/>
                </a:lnTo>
                <a:lnTo>
                  <a:pt x="93975" y="139705"/>
                </a:lnTo>
                <a:lnTo>
                  <a:pt x="123566" y="168618"/>
                </a:lnTo>
                <a:lnTo>
                  <a:pt x="146227" y="192874"/>
                </a:lnTo>
                <a:lnTo>
                  <a:pt x="149004" y="189820"/>
                </a:lnTo>
                <a:lnTo>
                  <a:pt x="177774" y="159346"/>
                </a:lnTo>
                <a:lnTo>
                  <a:pt x="200863" y="137083"/>
                </a:lnTo>
                <a:lnTo>
                  <a:pt x="205575" y="132640"/>
                </a:lnTo>
                <a:lnTo>
                  <a:pt x="214228" y="125991"/>
                </a:lnTo>
                <a:lnTo>
                  <a:pt x="226850" y="119869"/>
                </a:lnTo>
                <a:lnTo>
                  <a:pt x="242366" y="117195"/>
                </a:lnTo>
                <a:close/>
              </a:path>
              <a:path w="292100" h="193039">
                <a:moveTo>
                  <a:pt x="52374" y="165"/>
                </a:moveTo>
                <a:lnTo>
                  <a:pt x="9375" y="18462"/>
                </a:lnTo>
                <a:lnTo>
                  <a:pt x="0" y="143713"/>
                </a:lnTo>
                <a:lnTo>
                  <a:pt x="4316" y="138771"/>
                </a:lnTo>
                <a:lnTo>
                  <a:pt x="14544" y="129620"/>
                </a:lnTo>
                <a:lnTo>
                  <a:pt x="29664" y="120887"/>
                </a:lnTo>
                <a:lnTo>
                  <a:pt x="48653" y="117195"/>
                </a:lnTo>
                <a:lnTo>
                  <a:pt x="242366" y="117195"/>
                </a:lnTo>
                <a:lnTo>
                  <a:pt x="243471" y="117005"/>
                </a:lnTo>
                <a:lnTo>
                  <a:pt x="292100" y="117005"/>
                </a:lnTo>
                <a:lnTo>
                  <a:pt x="292100" y="102361"/>
                </a:lnTo>
                <a:lnTo>
                  <a:pt x="145872" y="102361"/>
                </a:lnTo>
                <a:lnTo>
                  <a:pt x="144678" y="101511"/>
                </a:lnTo>
                <a:lnTo>
                  <a:pt x="137203" y="76738"/>
                </a:lnTo>
                <a:lnTo>
                  <a:pt x="119081" y="42979"/>
                </a:lnTo>
                <a:lnTo>
                  <a:pt x="90682" y="13150"/>
                </a:lnTo>
                <a:lnTo>
                  <a:pt x="52374" y="165"/>
                </a:lnTo>
                <a:close/>
              </a:path>
              <a:path w="292100" h="193039">
                <a:moveTo>
                  <a:pt x="292100" y="117005"/>
                </a:moveTo>
                <a:lnTo>
                  <a:pt x="243471" y="117005"/>
                </a:lnTo>
                <a:lnTo>
                  <a:pt x="262449" y="120709"/>
                </a:lnTo>
                <a:lnTo>
                  <a:pt x="277568" y="129446"/>
                </a:lnTo>
                <a:lnTo>
                  <a:pt x="287795" y="138595"/>
                </a:lnTo>
                <a:lnTo>
                  <a:pt x="292100" y="143535"/>
                </a:lnTo>
                <a:lnTo>
                  <a:pt x="292100" y="117005"/>
                </a:lnTo>
                <a:close/>
              </a:path>
              <a:path w="292100" h="193039">
                <a:moveTo>
                  <a:pt x="239750" y="0"/>
                </a:moveTo>
                <a:lnTo>
                  <a:pt x="201444" y="12979"/>
                </a:lnTo>
                <a:lnTo>
                  <a:pt x="173039" y="42810"/>
                </a:lnTo>
                <a:lnTo>
                  <a:pt x="154913" y="76572"/>
                </a:lnTo>
                <a:lnTo>
                  <a:pt x="147447" y="101345"/>
                </a:lnTo>
                <a:lnTo>
                  <a:pt x="146735" y="102361"/>
                </a:lnTo>
                <a:lnTo>
                  <a:pt x="292100" y="102361"/>
                </a:lnTo>
                <a:lnTo>
                  <a:pt x="292090" y="42810"/>
                </a:lnTo>
                <a:lnTo>
                  <a:pt x="290224" y="32707"/>
                </a:lnTo>
                <a:lnTo>
                  <a:pt x="282736" y="18287"/>
                </a:lnTo>
                <a:lnTo>
                  <a:pt x="266843" y="5439"/>
                </a:lnTo>
                <a:lnTo>
                  <a:pt x="239750" y="0"/>
                </a:lnTo>
                <a:close/>
              </a:path>
            </a:pathLst>
          </a:custGeom>
          <a:solidFill>
            <a:srgbClr val="C0B9B1"/>
          </a:solidFill>
        </p:spPr>
        <p:txBody>
          <a:bodyPr wrap="square" lIns="0" tIns="0" rIns="0" bIns="0" rtlCol="0"/>
          <a:lstStyle/>
          <a:p>
            <a:endParaRPr/>
          </a:p>
        </p:txBody>
      </p:sp>
      <p:sp>
        <p:nvSpPr>
          <p:cNvPr id="18" name="bk object 18"/>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5EA1"/>
            </a:solidFill>
          </a:ln>
        </p:spPr>
        <p:txBody>
          <a:bodyPr wrap="square" lIns="0" tIns="0" rIns="0" bIns="0" rtlCol="0"/>
          <a:lstStyle/>
          <a:p>
            <a:endParaRPr/>
          </a:p>
        </p:txBody>
      </p:sp>
      <p:sp>
        <p:nvSpPr>
          <p:cNvPr id="23" name="bk object 23"/>
          <p:cNvSpPr/>
          <p:nvPr/>
        </p:nvSpPr>
        <p:spPr>
          <a:xfrm>
            <a:off x="1752602" y="9169402"/>
            <a:ext cx="1092200" cy="228600"/>
          </a:xfrm>
          <a:custGeom>
            <a:avLst/>
            <a:gdLst/>
            <a:ahLst/>
            <a:cxnLst/>
            <a:rect l="l" t="t" r="r" b="b"/>
            <a:pathLst>
              <a:path w="1092200" h="228600">
                <a:moveTo>
                  <a:pt x="87693" y="7112"/>
                </a:moveTo>
                <a:lnTo>
                  <a:pt x="0" y="7112"/>
                </a:lnTo>
                <a:lnTo>
                  <a:pt x="0" y="221488"/>
                </a:lnTo>
                <a:lnTo>
                  <a:pt x="13843" y="221488"/>
                </a:lnTo>
                <a:lnTo>
                  <a:pt x="13843" y="110604"/>
                </a:lnTo>
                <a:lnTo>
                  <a:pt x="85674" y="110604"/>
                </a:lnTo>
                <a:lnTo>
                  <a:pt x="85674" y="97802"/>
                </a:lnTo>
                <a:lnTo>
                  <a:pt x="13843" y="97802"/>
                </a:lnTo>
                <a:lnTo>
                  <a:pt x="13843" y="19900"/>
                </a:lnTo>
                <a:lnTo>
                  <a:pt x="87693" y="19900"/>
                </a:lnTo>
                <a:lnTo>
                  <a:pt x="87693" y="7112"/>
                </a:lnTo>
                <a:close/>
              </a:path>
              <a:path w="1092200" h="228600">
                <a:moveTo>
                  <a:pt x="141922" y="7112"/>
                </a:moveTo>
                <a:lnTo>
                  <a:pt x="128079" y="7112"/>
                </a:lnTo>
                <a:lnTo>
                  <a:pt x="128079" y="221500"/>
                </a:lnTo>
                <a:lnTo>
                  <a:pt x="141922" y="221500"/>
                </a:lnTo>
                <a:lnTo>
                  <a:pt x="141922" y="7112"/>
                </a:lnTo>
                <a:close/>
              </a:path>
              <a:path w="1092200" h="228600">
                <a:moveTo>
                  <a:pt x="220357" y="37249"/>
                </a:moveTo>
                <a:lnTo>
                  <a:pt x="202501" y="37249"/>
                </a:lnTo>
                <a:lnTo>
                  <a:pt x="385102" y="228600"/>
                </a:lnTo>
                <a:lnTo>
                  <a:pt x="385102" y="194195"/>
                </a:lnTo>
                <a:lnTo>
                  <a:pt x="371259" y="194195"/>
                </a:lnTo>
                <a:lnTo>
                  <a:pt x="220357" y="37249"/>
                </a:lnTo>
                <a:close/>
              </a:path>
              <a:path w="1092200" h="228600">
                <a:moveTo>
                  <a:pt x="188645" y="4267"/>
                </a:moveTo>
                <a:lnTo>
                  <a:pt x="188645" y="221488"/>
                </a:lnTo>
                <a:lnTo>
                  <a:pt x="202501" y="221488"/>
                </a:lnTo>
                <a:lnTo>
                  <a:pt x="202501" y="37249"/>
                </a:lnTo>
                <a:lnTo>
                  <a:pt x="220357" y="37249"/>
                </a:lnTo>
                <a:lnTo>
                  <a:pt x="188645" y="4267"/>
                </a:lnTo>
                <a:close/>
              </a:path>
              <a:path w="1092200" h="228600">
                <a:moveTo>
                  <a:pt x="385102" y="7112"/>
                </a:moveTo>
                <a:lnTo>
                  <a:pt x="371259" y="7112"/>
                </a:lnTo>
                <a:lnTo>
                  <a:pt x="371259" y="194195"/>
                </a:lnTo>
                <a:lnTo>
                  <a:pt x="385102" y="194195"/>
                </a:lnTo>
                <a:lnTo>
                  <a:pt x="385102" y="7112"/>
                </a:lnTo>
                <a:close/>
              </a:path>
              <a:path w="1092200" h="228600">
                <a:moveTo>
                  <a:pt x="535686" y="7112"/>
                </a:moveTo>
                <a:lnTo>
                  <a:pt x="431825" y="7112"/>
                </a:lnTo>
                <a:lnTo>
                  <a:pt x="431825" y="221488"/>
                </a:lnTo>
                <a:lnTo>
                  <a:pt x="535686" y="221488"/>
                </a:lnTo>
                <a:lnTo>
                  <a:pt x="535686" y="208699"/>
                </a:lnTo>
                <a:lnTo>
                  <a:pt x="445681" y="208699"/>
                </a:lnTo>
                <a:lnTo>
                  <a:pt x="445681" y="110604"/>
                </a:lnTo>
                <a:lnTo>
                  <a:pt x="533374" y="110604"/>
                </a:lnTo>
                <a:lnTo>
                  <a:pt x="533374" y="97802"/>
                </a:lnTo>
                <a:lnTo>
                  <a:pt x="445681" y="97802"/>
                </a:lnTo>
                <a:lnTo>
                  <a:pt x="445681" y="19900"/>
                </a:lnTo>
                <a:lnTo>
                  <a:pt x="535686" y="19900"/>
                </a:lnTo>
                <a:lnTo>
                  <a:pt x="535686" y="7112"/>
                </a:lnTo>
                <a:close/>
              </a:path>
              <a:path w="1092200" h="228600">
                <a:moveTo>
                  <a:pt x="736739" y="0"/>
                </a:moveTo>
                <a:lnTo>
                  <a:pt x="645579" y="221488"/>
                </a:lnTo>
                <a:lnTo>
                  <a:pt x="659714" y="221488"/>
                </a:lnTo>
                <a:lnTo>
                  <a:pt x="688848" y="150977"/>
                </a:lnTo>
                <a:lnTo>
                  <a:pt x="798680" y="150977"/>
                </a:lnTo>
                <a:lnTo>
                  <a:pt x="793428" y="138176"/>
                </a:lnTo>
                <a:lnTo>
                  <a:pt x="694042" y="138176"/>
                </a:lnTo>
                <a:lnTo>
                  <a:pt x="736739" y="34683"/>
                </a:lnTo>
                <a:lnTo>
                  <a:pt x="750969" y="34683"/>
                </a:lnTo>
                <a:lnTo>
                  <a:pt x="736739" y="0"/>
                </a:lnTo>
                <a:close/>
              </a:path>
              <a:path w="1092200" h="228600">
                <a:moveTo>
                  <a:pt x="798680" y="150977"/>
                </a:moveTo>
                <a:lnTo>
                  <a:pt x="784339" y="150977"/>
                </a:lnTo>
                <a:lnTo>
                  <a:pt x="813473" y="221488"/>
                </a:lnTo>
                <a:lnTo>
                  <a:pt x="827608" y="221488"/>
                </a:lnTo>
                <a:lnTo>
                  <a:pt x="798680" y="150977"/>
                </a:lnTo>
                <a:close/>
              </a:path>
              <a:path w="1092200" h="228600">
                <a:moveTo>
                  <a:pt x="750969" y="34683"/>
                </a:moveTo>
                <a:lnTo>
                  <a:pt x="736739" y="34683"/>
                </a:lnTo>
                <a:lnTo>
                  <a:pt x="779145" y="138176"/>
                </a:lnTo>
                <a:lnTo>
                  <a:pt x="793428" y="138176"/>
                </a:lnTo>
                <a:lnTo>
                  <a:pt x="750969" y="34683"/>
                </a:lnTo>
                <a:close/>
              </a:path>
              <a:path w="1092200" h="228600">
                <a:moveTo>
                  <a:pt x="879525" y="7112"/>
                </a:moveTo>
                <a:lnTo>
                  <a:pt x="852411" y="7112"/>
                </a:lnTo>
                <a:lnTo>
                  <a:pt x="852411" y="221488"/>
                </a:lnTo>
                <a:lnTo>
                  <a:pt x="866267" y="221488"/>
                </a:lnTo>
                <a:lnTo>
                  <a:pt x="866267" y="119989"/>
                </a:lnTo>
                <a:lnTo>
                  <a:pt x="888758" y="119989"/>
                </a:lnTo>
                <a:lnTo>
                  <a:pt x="913712" y="116710"/>
                </a:lnTo>
                <a:lnTo>
                  <a:pt x="931517" y="107188"/>
                </a:lnTo>
                <a:lnTo>
                  <a:pt x="866267" y="107188"/>
                </a:lnTo>
                <a:lnTo>
                  <a:pt x="866267" y="19900"/>
                </a:lnTo>
                <a:lnTo>
                  <a:pt x="931307" y="19896"/>
                </a:lnTo>
                <a:lnTo>
                  <a:pt x="929144" y="17907"/>
                </a:lnTo>
                <a:lnTo>
                  <a:pt x="917662" y="11784"/>
                </a:lnTo>
                <a:lnTo>
                  <a:pt x="905421" y="8566"/>
                </a:lnTo>
                <a:lnTo>
                  <a:pt x="892636" y="7319"/>
                </a:lnTo>
                <a:lnTo>
                  <a:pt x="879525" y="7112"/>
                </a:lnTo>
                <a:close/>
              </a:path>
              <a:path w="1092200" h="228600">
                <a:moveTo>
                  <a:pt x="888758" y="119989"/>
                </a:moveTo>
                <a:lnTo>
                  <a:pt x="873188" y="119989"/>
                </a:lnTo>
                <a:lnTo>
                  <a:pt x="944143" y="221488"/>
                </a:lnTo>
                <a:lnTo>
                  <a:pt x="960018" y="221488"/>
                </a:lnTo>
                <a:lnTo>
                  <a:pt x="888758" y="119989"/>
                </a:lnTo>
                <a:close/>
              </a:path>
              <a:path w="1092200" h="228600">
                <a:moveTo>
                  <a:pt x="931307" y="19896"/>
                </a:moveTo>
                <a:lnTo>
                  <a:pt x="885022" y="19896"/>
                </a:lnTo>
                <a:lnTo>
                  <a:pt x="895110" y="20291"/>
                </a:lnTo>
                <a:lnTo>
                  <a:pt x="904981" y="21701"/>
                </a:lnTo>
                <a:lnTo>
                  <a:pt x="935807" y="51603"/>
                </a:lnTo>
                <a:lnTo>
                  <a:pt x="937221" y="63398"/>
                </a:lnTo>
                <a:lnTo>
                  <a:pt x="936293" y="72926"/>
                </a:lnTo>
                <a:lnTo>
                  <a:pt x="903870" y="105730"/>
                </a:lnTo>
                <a:lnTo>
                  <a:pt x="883856" y="107188"/>
                </a:lnTo>
                <a:lnTo>
                  <a:pt x="931517" y="107188"/>
                </a:lnTo>
                <a:lnTo>
                  <a:pt x="933443" y="106157"/>
                </a:lnTo>
                <a:lnTo>
                  <a:pt x="946412" y="88516"/>
                </a:lnTo>
                <a:lnTo>
                  <a:pt x="951077" y="63969"/>
                </a:lnTo>
                <a:lnTo>
                  <a:pt x="949841" y="50614"/>
                </a:lnTo>
                <a:lnTo>
                  <a:pt x="945954" y="38166"/>
                </a:lnTo>
                <a:lnTo>
                  <a:pt x="939145" y="27104"/>
                </a:lnTo>
                <a:lnTo>
                  <a:pt x="931307" y="19896"/>
                </a:lnTo>
                <a:close/>
              </a:path>
              <a:path w="1092200" h="228600">
                <a:moveTo>
                  <a:pt x="1035951" y="19900"/>
                </a:moveTo>
                <a:lnTo>
                  <a:pt x="1022096" y="19900"/>
                </a:lnTo>
                <a:lnTo>
                  <a:pt x="1022096" y="221488"/>
                </a:lnTo>
                <a:lnTo>
                  <a:pt x="1035951" y="221488"/>
                </a:lnTo>
                <a:lnTo>
                  <a:pt x="1035951" y="19900"/>
                </a:lnTo>
                <a:close/>
              </a:path>
              <a:path w="1092200" h="228600">
                <a:moveTo>
                  <a:pt x="1092200" y="7112"/>
                </a:moveTo>
                <a:lnTo>
                  <a:pt x="965847" y="7112"/>
                </a:lnTo>
                <a:lnTo>
                  <a:pt x="965847" y="19900"/>
                </a:lnTo>
                <a:lnTo>
                  <a:pt x="1092200" y="19900"/>
                </a:lnTo>
                <a:lnTo>
                  <a:pt x="1092200" y="7112"/>
                </a:lnTo>
                <a:close/>
              </a:path>
            </a:pathLst>
          </a:custGeom>
          <a:solidFill>
            <a:srgbClr val="000000"/>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500" b="0" i="0">
                <a:solidFill>
                  <a:schemeClr val="bg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00" b="0" i="0">
                <a:solidFill>
                  <a:schemeClr val="bg1"/>
                </a:solidFill>
                <a:latin typeface="Calibri"/>
                <a:cs typeface="Calibri"/>
              </a:defRPr>
            </a:lvl1pPr>
          </a:lstStyle>
          <a:p>
            <a:endParaRPr/>
          </a:p>
        </p:txBody>
      </p:sp>
      <p:sp>
        <p:nvSpPr>
          <p:cNvPr id="3" name="Holder 3"/>
          <p:cNvSpPr>
            <a:spLocks noGrp="1"/>
          </p:cNvSpPr>
          <p:nvPr>
            <p:ph sz="half" idx="2"/>
          </p:nvPr>
        </p:nvSpPr>
        <p:spPr>
          <a:xfrm>
            <a:off x="650240" y="2243328"/>
            <a:ext cx="5657088" cy="643737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697472" y="2243328"/>
            <a:ext cx="5657088" cy="643737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00" b="0" i="0">
                <a:solidFill>
                  <a:schemeClr val="bg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9/24/2021</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Holder 5"/>
          <p:cNvSpPr>
            <a:spLocks noGrp="1"/>
          </p:cNvSpPr>
          <p:nvPr>
            <p:ph type="dt" sz="half" idx="6"/>
          </p:nvPr>
        </p:nvSpPr>
        <p:spPr>
          <a:xfrm>
            <a:off x="650240" y="9070848"/>
            <a:ext cx="2991104" cy="48768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9/24/2021</a:t>
            </a:fld>
            <a:endParaRPr lang="en-US" dirty="0"/>
          </a:p>
        </p:txBody>
      </p:sp>
      <p:sp>
        <p:nvSpPr>
          <p:cNvPr id="2" name="Holder 2"/>
          <p:cNvSpPr>
            <a:spLocks noGrp="1"/>
          </p:cNvSpPr>
          <p:nvPr>
            <p:ph type="title"/>
          </p:nvPr>
        </p:nvSpPr>
        <p:spPr>
          <a:xfrm>
            <a:off x="0" y="3606800"/>
            <a:ext cx="13004800" cy="850900"/>
          </a:xfrm>
          <a:prstGeom prst="rect">
            <a:avLst/>
          </a:prstGeom>
        </p:spPr>
        <p:txBody>
          <a:bodyPr wrap="square" lIns="0" tIns="0" rIns="0" bIns="0">
            <a:spAutoFit/>
          </a:bodyPr>
          <a:lstStyle>
            <a:lvl1pPr>
              <a:defRPr sz="3500" b="0" i="0">
                <a:solidFill>
                  <a:schemeClr val="bg1"/>
                </a:solidFill>
                <a:latin typeface="Calibri"/>
                <a:cs typeface="Calibri"/>
              </a:defRPr>
            </a:lvl1pPr>
          </a:lstStyle>
          <a:p>
            <a:endParaRPr/>
          </a:p>
        </p:txBody>
      </p:sp>
      <p:sp>
        <p:nvSpPr>
          <p:cNvPr id="3" name="Holder 3"/>
          <p:cNvSpPr>
            <a:spLocks noGrp="1"/>
          </p:cNvSpPr>
          <p:nvPr>
            <p:ph type="body" idx="1"/>
          </p:nvPr>
        </p:nvSpPr>
        <p:spPr>
          <a:xfrm>
            <a:off x="2548254" y="4657725"/>
            <a:ext cx="7908290" cy="26924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421632" y="9070848"/>
            <a:ext cx="4161536" cy="48768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6" name="Holder 6"/>
          <p:cNvSpPr>
            <a:spLocks noGrp="1"/>
          </p:cNvSpPr>
          <p:nvPr>
            <p:ph type="sldNum" sz="quarter" idx="7"/>
          </p:nvPr>
        </p:nvSpPr>
        <p:spPr>
          <a:xfrm>
            <a:off x="9363456" y="9070848"/>
            <a:ext cx="2991104" cy="48768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1.xml"/><Relationship Id="rId16" Type="http://schemas.openxmlformats.org/officeDocument/2006/relationships/image" Target="../media/image15.png"/><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4.xml"/><Relationship Id="rId16" Type="http://schemas.openxmlformats.org/officeDocument/2006/relationships/image" Target="../media/image15.png"/><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5.xml"/><Relationship Id="rId16" Type="http://schemas.openxmlformats.org/officeDocument/2006/relationships/image" Target="../media/image15.png"/><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9.png"/><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6.xml"/><Relationship Id="rId16" Type="http://schemas.openxmlformats.org/officeDocument/2006/relationships/image" Target="../media/image15.png"/><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2.xml"/><Relationship Id="rId16" Type="http://schemas.openxmlformats.org/officeDocument/2006/relationships/image" Target="../media/image15.png"/><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3.xml"/><Relationship Id="rId16" Type="http://schemas.openxmlformats.org/officeDocument/2006/relationships/image" Target="../media/image15.png"/><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bject 28"/>
          <p:cNvSpPr/>
          <p:nvPr/>
        </p:nvSpPr>
        <p:spPr>
          <a:xfrm>
            <a:off x="3867208" y="8624595"/>
            <a:ext cx="0" cy="114300"/>
          </a:xfrm>
          <a:custGeom>
            <a:avLst/>
            <a:gdLst/>
            <a:ahLst/>
            <a:cxnLst/>
            <a:rect l="l" t="t" r="r" b="b"/>
            <a:pathLst>
              <a:path h="114300">
                <a:moveTo>
                  <a:pt x="0" y="0"/>
                </a:moveTo>
                <a:lnTo>
                  <a:pt x="0" y="114300"/>
                </a:lnTo>
              </a:path>
            </a:pathLst>
          </a:custGeom>
          <a:ln w="19240">
            <a:solidFill>
              <a:srgbClr val="F6F6F6"/>
            </a:solidFill>
          </a:ln>
        </p:spPr>
        <p:txBody>
          <a:bodyPr wrap="square" lIns="0" tIns="0" rIns="0" bIns="0" rtlCol="0"/>
          <a:lstStyle/>
          <a:p>
            <a:endParaRPr/>
          </a:p>
        </p:txBody>
      </p:sp>
      <p:sp>
        <p:nvSpPr>
          <p:cNvPr id="29" name="object 29"/>
          <p:cNvSpPr/>
          <p:nvPr/>
        </p:nvSpPr>
        <p:spPr>
          <a:xfrm>
            <a:off x="3857588" y="8617610"/>
            <a:ext cx="117475" cy="0"/>
          </a:xfrm>
          <a:custGeom>
            <a:avLst/>
            <a:gdLst/>
            <a:ahLst/>
            <a:cxnLst/>
            <a:rect l="l" t="t" r="r" b="b"/>
            <a:pathLst>
              <a:path w="117475">
                <a:moveTo>
                  <a:pt x="0" y="0"/>
                </a:moveTo>
                <a:lnTo>
                  <a:pt x="116865" y="0"/>
                </a:lnTo>
              </a:path>
            </a:pathLst>
          </a:custGeom>
          <a:ln w="13969">
            <a:solidFill>
              <a:srgbClr val="F6F6F6"/>
            </a:solidFill>
          </a:ln>
        </p:spPr>
        <p:txBody>
          <a:bodyPr wrap="square" lIns="0" tIns="0" rIns="0" bIns="0" rtlCol="0"/>
          <a:lstStyle/>
          <a:p>
            <a:endParaRPr/>
          </a:p>
        </p:txBody>
      </p:sp>
      <p:sp>
        <p:nvSpPr>
          <p:cNvPr id="30" name="object 30"/>
          <p:cNvSpPr/>
          <p:nvPr/>
        </p:nvSpPr>
        <p:spPr>
          <a:xfrm>
            <a:off x="3867208" y="8521725"/>
            <a:ext cx="0" cy="88900"/>
          </a:xfrm>
          <a:custGeom>
            <a:avLst/>
            <a:gdLst/>
            <a:ahLst/>
            <a:cxnLst/>
            <a:rect l="l" t="t" r="r" b="b"/>
            <a:pathLst>
              <a:path h="88900">
                <a:moveTo>
                  <a:pt x="0" y="0"/>
                </a:moveTo>
                <a:lnTo>
                  <a:pt x="0" y="88900"/>
                </a:lnTo>
              </a:path>
            </a:pathLst>
          </a:custGeom>
          <a:ln w="19240">
            <a:solidFill>
              <a:srgbClr val="F6F6F6"/>
            </a:solidFill>
          </a:ln>
        </p:spPr>
        <p:txBody>
          <a:bodyPr wrap="square" lIns="0" tIns="0" rIns="0" bIns="0" rtlCol="0"/>
          <a:lstStyle/>
          <a:p>
            <a:endParaRPr/>
          </a:p>
        </p:txBody>
      </p:sp>
      <p:sp>
        <p:nvSpPr>
          <p:cNvPr id="31" name="object 31"/>
          <p:cNvSpPr/>
          <p:nvPr/>
        </p:nvSpPr>
        <p:spPr>
          <a:xfrm>
            <a:off x="3857588" y="8514105"/>
            <a:ext cx="127635" cy="0"/>
          </a:xfrm>
          <a:custGeom>
            <a:avLst/>
            <a:gdLst/>
            <a:ahLst/>
            <a:cxnLst/>
            <a:rect l="l" t="t" r="r" b="b"/>
            <a:pathLst>
              <a:path w="127635">
                <a:moveTo>
                  <a:pt x="0" y="0"/>
                </a:moveTo>
                <a:lnTo>
                  <a:pt x="127393" y="0"/>
                </a:lnTo>
              </a:path>
            </a:pathLst>
          </a:custGeom>
          <a:ln w="15240">
            <a:solidFill>
              <a:srgbClr val="F6F6F6"/>
            </a:solidFill>
          </a:ln>
        </p:spPr>
        <p:txBody>
          <a:bodyPr wrap="square" lIns="0" tIns="0" rIns="0" bIns="0" rtlCol="0"/>
          <a:lstStyle/>
          <a:p>
            <a:endParaRPr/>
          </a:p>
        </p:txBody>
      </p:sp>
      <p:sp>
        <p:nvSpPr>
          <p:cNvPr id="32" name="object 32"/>
          <p:cNvSpPr/>
          <p:nvPr/>
        </p:nvSpPr>
        <p:spPr>
          <a:xfrm>
            <a:off x="4037990" y="8583131"/>
            <a:ext cx="139725" cy="159321"/>
          </a:xfrm>
          <a:prstGeom prst="rect">
            <a:avLst/>
          </a:prstGeom>
          <a:blipFill>
            <a:blip r:embed="rId3" cstate="print"/>
            <a:stretch>
              <a:fillRect/>
            </a:stretch>
          </a:blipFill>
        </p:spPr>
        <p:txBody>
          <a:bodyPr wrap="square" lIns="0" tIns="0" rIns="0" bIns="0" rtlCol="0"/>
          <a:lstStyle/>
          <a:p>
            <a:endParaRPr/>
          </a:p>
        </p:txBody>
      </p:sp>
      <p:sp>
        <p:nvSpPr>
          <p:cNvPr id="33" name="object 33"/>
          <p:cNvSpPr/>
          <p:nvPr/>
        </p:nvSpPr>
        <p:spPr>
          <a:xfrm>
            <a:off x="4239059" y="8506711"/>
            <a:ext cx="148805" cy="235750"/>
          </a:xfrm>
          <a:prstGeom prst="rect">
            <a:avLst/>
          </a:prstGeom>
          <a:blipFill>
            <a:blip r:embed="rId4" cstate="print"/>
            <a:stretch>
              <a:fillRect/>
            </a:stretch>
          </a:blipFill>
        </p:spPr>
        <p:txBody>
          <a:bodyPr wrap="square" lIns="0" tIns="0" rIns="0" bIns="0" rtlCol="0"/>
          <a:lstStyle/>
          <a:p>
            <a:endParaRPr/>
          </a:p>
        </p:txBody>
      </p:sp>
      <p:sp>
        <p:nvSpPr>
          <p:cNvPr id="34" name="object 34"/>
          <p:cNvSpPr/>
          <p:nvPr/>
        </p:nvSpPr>
        <p:spPr>
          <a:xfrm>
            <a:off x="4455386" y="8506711"/>
            <a:ext cx="148805" cy="235750"/>
          </a:xfrm>
          <a:prstGeom prst="rect">
            <a:avLst/>
          </a:prstGeom>
          <a:blipFill>
            <a:blip r:embed="rId5" cstate="print"/>
            <a:stretch>
              <a:fillRect/>
            </a:stretch>
          </a:blipFill>
        </p:spPr>
        <p:txBody>
          <a:bodyPr wrap="square" lIns="0" tIns="0" rIns="0" bIns="0" rtlCol="0"/>
          <a:lstStyle/>
          <a:p>
            <a:endParaRPr/>
          </a:p>
        </p:txBody>
      </p:sp>
      <p:sp>
        <p:nvSpPr>
          <p:cNvPr id="35" name="object 35"/>
          <p:cNvSpPr/>
          <p:nvPr/>
        </p:nvSpPr>
        <p:spPr>
          <a:xfrm>
            <a:off x="4677524" y="8583123"/>
            <a:ext cx="112522" cy="156273"/>
          </a:xfrm>
          <a:prstGeom prst="rect">
            <a:avLst/>
          </a:prstGeom>
          <a:blipFill>
            <a:blip r:embed="rId6" cstate="print"/>
            <a:stretch>
              <a:fillRect/>
            </a:stretch>
          </a:blipFill>
        </p:spPr>
        <p:txBody>
          <a:bodyPr wrap="square" lIns="0" tIns="0" rIns="0" bIns="0" rtlCol="0"/>
          <a:lstStyle/>
          <a:p>
            <a:endParaRPr/>
          </a:p>
        </p:txBody>
      </p:sp>
      <p:sp>
        <p:nvSpPr>
          <p:cNvPr id="36" name="object 36"/>
          <p:cNvSpPr/>
          <p:nvPr/>
        </p:nvSpPr>
        <p:spPr>
          <a:xfrm>
            <a:off x="4846663" y="8506714"/>
            <a:ext cx="17780" cy="28575"/>
          </a:xfrm>
          <a:custGeom>
            <a:avLst/>
            <a:gdLst/>
            <a:ahLst/>
            <a:cxnLst/>
            <a:rect l="l" t="t" r="r" b="b"/>
            <a:pathLst>
              <a:path w="17779" h="28575">
                <a:moveTo>
                  <a:pt x="17424" y="0"/>
                </a:moveTo>
                <a:lnTo>
                  <a:pt x="0" y="0"/>
                </a:lnTo>
                <a:lnTo>
                  <a:pt x="0" y="27978"/>
                </a:lnTo>
                <a:lnTo>
                  <a:pt x="17424" y="27978"/>
                </a:lnTo>
                <a:lnTo>
                  <a:pt x="17424" y="0"/>
                </a:lnTo>
                <a:close/>
              </a:path>
            </a:pathLst>
          </a:custGeom>
          <a:solidFill>
            <a:srgbClr val="F6F6F6"/>
          </a:solidFill>
        </p:spPr>
        <p:txBody>
          <a:bodyPr wrap="square" lIns="0" tIns="0" rIns="0" bIns="0" rtlCol="0"/>
          <a:lstStyle/>
          <a:p>
            <a:endParaRPr/>
          </a:p>
        </p:txBody>
      </p:sp>
      <p:sp>
        <p:nvSpPr>
          <p:cNvPr id="37" name="object 37"/>
          <p:cNvSpPr/>
          <p:nvPr/>
        </p:nvSpPr>
        <p:spPr>
          <a:xfrm>
            <a:off x="4855374" y="8586190"/>
            <a:ext cx="0" cy="153670"/>
          </a:xfrm>
          <a:custGeom>
            <a:avLst/>
            <a:gdLst/>
            <a:ahLst/>
            <a:cxnLst/>
            <a:rect l="l" t="t" r="r" b="b"/>
            <a:pathLst>
              <a:path h="153670">
                <a:moveTo>
                  <a:pt x="0" y="0"/>
                </a:moveTo>
                <a:lnTo>
                  <a:pt x="0" y="153200"/>
                </a:lnTo>
              </a:path>
            </a:pathLst>
          </a:custGeom>
          <a:ln w="17424">
            <a:solidFill>
              <a:srgbClr val="F6F6F6"/>
            </a:solidFill>
          </a:ln>
        </p:spPr>
        <p:txBody>
          <a:bodyPr wrap="square" lIns="0" tIns="0" rIns="0" bIns="0" rtlCol="0"/>
          <a:lstStyle/>
          <a:p>
            <a:endParaRPr/>
          </a:p>
        </p:txBody>
      </p:sp>
      <p:sp>
        <p:nvSpPr>
          <p:cNvPr id="38" name="object 38"/>
          <p:cNvSpPr/>
          <p:nvPr/>
        </p:nvSpPr>
        <p:spPr>
          <a:xfrm>
            <a:off x="4941403" y="8583132"/>
            <a:ext cx="125209" cy="159321"/>
          </a:xfrm>
          <a:prstGeom prst="rect">
            <a:avLst/>
          </a:prstGeom>
          <a:blipFill>
            <a:blip r:embed="rId7" cstate="print"/>
            <a:stretch>
              <a:fillRect/>
            </a:stretch>
          </a:blipFill>
        </p:spPr>
        <p:txBody>
          <a:bodyPr wrap="square" lIns="0" tIns="0" rIns="0" bIns="0" rtlCol="0"/>
          <a:lstStyle/>
          <a:p>
            <a:endParaRPr/>
          </a:p>
        </p:txBody>
      </p:sp>
      <p:sp>
        <p:nvSpPr>
          <p:cNvPr id="39" name="object 39"/>
          <p:cNvSpPr/>
          <p:nvPr/>
        </p:nvSpPr>
        <p:spPr>
          <a:xfrm>
            <a:off x="5127241" y="8583131"/>
            <a:ext cx="139725" cy="159321"/>
          </a:xfrm>
          <a:prstGeom prst="rect">
            <a:avLst/>
          </a:prstGeom>
          <a:blipFill>
            <a:blip r:embed="rId3" cstate="print"/>
            <a:stretch>
              <a:fillRect/>
            </a:stretch>
          </a:blipFill>
        </p:spPr>
        <p:txBody>
          <a:bodyPr wrap="square" lIns="0" tIns="0" rIns="0" bIns="0" rtlCol="0"/>
          <a:lstStyle/>
          <a:p>
            <a:endParaRPr/>
          </a:p>
        </p:txBody>
      </p:sp>
      <p:sp>
        <p:nvSpPr>
          <p:cNvPr id="40" name="object 40"/>
          <p:cNvSpPr/>
          <p:nvPr/>
        </p:nvSpPr>
        <p:spPr>
          <a:xfrm>
            <a:off x="5481301" y="8506714"/>
            <a:ext cx="0" cy="233045"/>
          </a:xfrm>
          <a:custGeom>
            <a:avLst/>
            <a:gdLst/>
            <a:ahLst/>
            <a:cxnLst/>
            <a:rect l="l" t="t" r="r" b="b"/>
            <a:pathLst>
              <a:path h="233045">
                <a:moveTo>
                  <a:pt x="0" y="0"/>
                </a:moveTo>
                <a:lnTo>
                  <a:pt x="0" y="232676"/>
                </a:lnTo>
              </a:path>
            </a:pathLst>
          </a:custGeom>
          <a:ln w="19240">
            <a:solidFill>
              <a:srgbClr val="F6F6F6"/>
            </a:solidFill>
          </a:ln>
        </p:spPr>
        <p:txBody>
          <a:bodyPr wrap="square" lIns="0" tIns="0" rIns="0" bIns="0" rtlCol="0"/>
          <a:lstStyle/>
          <a:p>
            <a:endParaRPr/>
          </a:p>
        </p:txBody>
      </p:sp>
      <p:sp>
        <p:nvSpPr>
          <p:cNvPr id="41" name="object 41"/>
          <p:cNvSpPr/>
          <p:nvPr/>
        </p:nvSpPr>
        <p:spPr>
          <a:xfrm>
            <a:off x="5548627" y="8535374"/>
            <a:ext cx="115417" cy="207086"/>
          </a:xfrm>
          <a:prstGeom prst="rect">
            <a:avLst/>
          </a:prstGeom>
          <a:blipFill>
            <a:blip r:embed="rId8" cstate="print"/>
            <a:stretch>
              <a:fillRect/>
            </a:stretch>
          </a:blipFill>
        </p:spPr>
        <p:txBody>
          <a:bodyPr wrap="square" lIns="0" tIns="0" rIns="0" bIns="0" rtlCol="0"/>
          <a:lstStyle/>
          <a:p>
            <a:endParaRPr/>
          </a:p>
        </p:txBody>
      </p:sp>
      <p:sp>
        <p:nvSpPr>
          <p:cNvPr id="42" name="object 42"/>
          <p:cNvSpPr/>
          <p:nvPr/>
        </p:nvSpPr>
        <p:spPr>
          <a:xfrm>
            <a:off x="5714877" y="8583131"/>
            <a:ext cx="139725" cy="159321"/>
          </a:xfrm>
          <a:prstGeom prst="rect">
            <a:avLst/>
          </a:prstGeom>
          <a:blipFill>
            <a:blip r:embed="rId3" cstate="print"/>
            <a:stretch>
              <a:fillRect/>
            </a:stretch>
          </a:blipFill>
        </p:spPr>
        <p:txBody>
          <a:bodyPr wrap="square" lIns="0" tIns="0" rIns="0" bIns="0" rtlCol="0"/>
          <a:lstStyle/>
          <a:p>
            <a:endParaRPr/>
          </a:p>
        </p:txBody>
      </p:sp>
      <p:sp>
        <p:nvSpPr>
          <p:cNvPr id="43" name="object 43"/>
          <p:cNvSpPr/>
          <p:nvPr/>
        </p:nvSpPr>
        <p:spPr>
          <a:xfrm>
            <a:off x="5927559" y="8506714"/>
            <a:ext cx="0" cy="233045"/>
          </a:xfrm>
          <a:custGeom>
            <a:avLst/>
            <a:gdLst/>
            <a:ahLst/>
            <a:cxnLst/>
            <a:rect l="l" t="t" r="r" b="b"/>
            <a:pathLst>
              <a:path h="233045">
                <a:moveTo>
                  <a:pt x="0" y="0"/>
                </a:moveTo>
                <a:lnTo>
                  <a:pt x="0" y="232676"/>
                </a:lnTo>
              </a:path>
            </a:pathLst>
          </a:custGeom>
          <a:ln w="17424">
            <a:solidFill>
              <a:srgbClr val="F6F6F6"/>
            </a:solidFill>
          </a:ln>
        </p:spPr>
        <p:txBody>
          <a:bodyPr wrap="square" lIns="0" tIns="0" rIns="0" bIns="0" rtlCol="0"/>
          <a:lstStyle/>
          <a:p>
            <a:endParaRPr/>
          </a:p>
        </p:txBody>
      </p:sp>
      <p:sp>
        <p:nvSpPr>
          <p:cNvPr id="44" name="object 44"/>
          <p:cNvSpPr/>
          <p:nvPr/>
        </p:nvSpPr>
        <p:spPr>
          <a:xfrm>
            <a:off x="6023736" y="8506714"/>
            <a:ext cx="17780" cy="28575"/>
          </a:xfrm>
          <a:custGeom>
            <a:avLst/>
            <a:gdLst/>
            <a:ahLst/>
            <a:cxnLst/>
            <a:rect l="l" t="t" r="r" b="b"/>
            <a:pathLst>
              <a:path w="17779" h="28575">
                <a:moveTo>
                  <a:pt x="17424" y="0"/>
                </a:moveTo>
                <a:lnTo>
                  <a:pt x="0" y="0"/>
                </a:lnTo>
                <a:lnTo>
                  <a:pt x="0" y="27978"/>
                </a:lnTo>
                <a:lnTo>
                  <a:pt x="17424" y="27978"/>
                </a:lnTo>
                <a:lnTo>
                  <a:pt x="17424" y="0"/>
                </a:lnTo>
                <a:close/>
              </a:path>
            </a:pathLst>
          </a:custGeom>
          <a:solidFill>
            <a:srgbClr val="F6F6F6"/>
          </a:solidFill>
        </p:spPr>
        <p:txBody>
          <a:bodyPr wrap="square" lIns="0" tIns="0" rIns="0" bIns="0" rtlCol="0"/>
          <a:lstStyle/>
          <a:p>
            <a:endParaRPr/>
          </a:p>
        </p:txBody>
      </p:sp>
      <p:sp>
        <p:nvSpPr>
          <p:cNvPr id="45" name="object 45"/>
          <p:cNvSpPr/>
          <p:nvPr/>
        </p:nvSpPr>
        <p:spPr>
          <a:xfrm>
            <a:off x="6032449" y="8586190"/>
            <a:ext cx="0" cy="153670"/>
          </a:xfrm>
          <a:custGeom>
            <a:avLst/>
            <a:gdLst/>
            <a:ahLst/>
            <a:cxnLst/>
            <a:rect l="l" t="t" r="r" b="b"/>
            <a:pathLst>
              <a:path h="153670">
                <a:moveTo>
                  <a:pt x="0" y="0"/>
                </a:moveTo>
                <a:lnTo>
                  <a:pt x="0" y="153200"/>
                </a:lnTo>
              </a:path>
            </a:pathLst>
          </a:custGeom>
          <a:ln w="17424">
            <a:solidFill>
              <a:srgbClr val="F6F6F6"/>
            </a:solidFill>
          </a:ln>
        </p:spPr>
        <p:txBody>
          <a:bodyPr wrap="square" lIns="0" tIns="0" rIns="0" bIns="0" rtlCol="0"/>
          <a:lstStyle/>
          <a:p>
            <a:endParaRPr/>
          </a:p>
        </p:txBody>
      </p:sp>
      <p:sp>
        <p:nvSpPr>
          <p:cNvPr id="46" name="object 46"/>
          <p:cNvSpPr/>
          <p:nvPr/>
        </p:nvSpPr>
        <p:spPr>
          <a:xfrm>
            <a:off x="6116294" y="8583131"/>
            <a:ext cx="139738" cy="159321"/>
          </a:xfrm>
          <a:prstGeom prst="rect">
            <a:avLst/>
          </a:prstGeom>
          <a:blipFill>
            <a:blip r:embed="rId9" cstate="print"/>
            <a:stretch>
              <a:fillRect/>
            </a:stretch>
          </a:blipFill>
        </p:spPr>
        <p:txBody>
          <a:bodyPr wrap="square" lIns="0" tIns="0" rIns="0" bIns="0" rtlCol="0"/>
          <a:lstStyle/>
          <a:p>
            <a:endParaRPr/>
          </a:p>
        </p:txBody>
      </p:sp>
      <p:sp>
        <p:nvSpPr>
          <p:cNvPr id="47" name="object 47"/>
          <p:cNvSpPr/>
          <p:nvPr/>
        </p:nvSpPr>
        <p:spPr>
          <a:xfrm>
            <a:off x="6317382" y="8583121"/>
            <a:ext cx="132461" cy="156260"/>
          </a:xfrm>
          <a:prstGeom prst="rect">
            <a:avLst/>
          </a:prstGeom>
          <a:blipFill>
            <a:blip r:embed="rId10" cstate="print"/>
            <a:stretch>
              <a:fillRect/>
            </a:stretch>
          </a:blipFill>
        </p:spPr>
        <p:txBody>
          <a:bodyPr wrap="square" lIns="0" tIns="0" rIns="0" bIns="0" rtlCol="0"/>
          <a:lstStyle/>
          <a:p>
            <a:endParaRPr/>
          </a:p>
        </p:txBody>
      </p:sp>
      <p:sp>
        <p:nvSpPr>
          <p:cNvPr id="48" name="object 48"/>
          <p:cNvSpPr/>
          <p:nvPr/>
        </p:nvSpPr>
        <p:spPr>
          <a:xfrm>
            <a:off x="6522460" y="8583131"/>
            <a:ext cx="139725" cy="159321"/>
          </a:xfrm>
          <a:prstGeom prst="rect">
            <a:avLst/>
          </a:prstGeom>
          <a:blipFill>
            <a:blip r:embed="rId11" cstate="print"/>
            <a:stretch>
              <a:fillRect/>
            </a:stretch>
          </a:blipFill>
        </p:spPr>
        <p:txBody>
          <a:bodyPr wrap="square" lIns="0" tIns="0" rIns="0" bIns="0" rtlCol="0"/>
          <a:lstStyle/>
          <a:p>
            <a:endParaRPr/>
          </a:p>
        </p:txBody>
      </p:sp>
      <p:sp>
        <p:nvSpPr>
          <p:cNvPr id="49" name="object 49"/>
          <p:cNvSpPr/>
          <p:nvPr/>
        </p:nvSpPr>
        <p:spPr>
          <a:xfrm>
            <a:off x="6867264" y="8731992"/>
            <a:ext cx="141605" cy="0"/>
          </a:xfrm>
          <a:custGeom>
            <a:avLst/>
            <a:gdLst/>
            <a:ahLst/>
            <a:cxnLst/>
            <a:rect l="l" t="t" r="r" b="b"/>
            <a:pathLst>
              <a:path w="141604">
                <a:moveTo>
                  <a:pt x="0" y="0"/>
                </a:moveTo>
                <a:lnTo>
                  <a:pt x="141541" y="0"/>
                </a:lnTo>
              </a:path>
            </a:pathLst>
          </a:custGeom>
          <a:ln w="15240">
            <a:solidFill>
              <a:srgbClr val="F6F6F6"/>
            </a:solidFill>
          </a:ln>
        </p:spPr>
        <p:txBody>
          <a:bodyPr wrap="square" lIns="0" tIns="0" rIns="0" bIns="0" rtlCol="0"/>
          <a:lstStyle/>
          <a:p>
            <a:endParaRPr/>
          </a:p>
        </p:txBody>
      </p:sp>
      <p:sp>
        <p:nvSpPr>
          <p:cNvPr id="50" name="object 50"/>
          <p:cNvSpPr/>
          <p:nvPr/>
        </p:nvSpPr>
        <p:spPr>
          <a:xfrm>
            <a:off x="6876884" y="8507203"/>
            <a:ext cx="0" cy="217170"/>
          </a:xfrm>
          <a:custGeom>
            <a:avLst/>
            <a:gdLst/>
            <a:ahLst/>
            <a:cxnLst/>
            <a:rect l="l" t="t" r="r" b="b"/>
            <a:pathLst>
              <a:path h="217170">
                <a:moveTo>
                  <a:pt x="0" y="0"/>
                </a:moveTo>
                <a:lnTo>
                  <a:pt x="0" y="217169"/>
                </a:lnTo>
              </a:path>
            </a:pathLst>
          </a:custGeom>
          <a:ln w="19240">
            <a:solidFill>
              <a:srgbClr val="F6F6F6"/>
            </a:solidFill>
          </a:ln>
        </p:spPr>
        <p:txBody>
          <a:bodyPr wrap="square" lIns="0" tIns="0" rIns="0" bIns="0" rtlCol="0"/>
          <a:lstStyle/>
          <a:p>
            <a:endParaRPr/>
          </a:p>
        </p:txBody>
      </p:sp>
      <p:sp>
        <p:nvSpPr>
          <p:cNvPr id="51" name="object 51"/>
          <p:cNvSpPr/>
          <p:nvPr/>
        </p:nvSpPr>
        <p:spPr>
          <a:xfrm>
            <a:off x="7058549" y="8583131"/>
            <a:ext cx="139725" cy="159321"/>
          </a:xfrm>
          <a:prstGeom prst="rect">
            <a:avLst/>
          </a:prstGeom>
          <a:blipFill>
            <a:blip r:embed="rId12" cstate="print"/>
            <a:stretch>
              <a:fillRect/>
            </a:stretch>
          </a:blipFill>
        </p:spPr>
        <p:txBody>
          <a:bodyPr wrap="square" lIns="0" tIns="0" rIns="0" bIns="0" rtlCol="0"/>
          <a:lstStyle/>
          <a:p>
            <a:endParaRPr/>
          </a:p>
        </p:txBody>
      </p:sp>
      <p:sp>
        <p:nvSpPr>
          <p:cNvPr id="52" name="object 52"/>
          <p:cNvSpPr/>
          <p:nvPr/>
        </p:nvSpPr>
        <p:spPr>
          <a:xfrm>
            <a:off x="7259985" y="8583132"/>
            <a:ext cx="146989" cy="234721"/>
          </a:xfrm>
          <a:prstGeom prst="rect">
            <a:avLst/>
          </a:prstGeom>
          <a:blipFill>
            <a:blip r:embed="rId13" cstate="print"/>
            <a:stretch>
              <a:fillRect/>
            </a:stretch>
          </a:blipFill>
        </p:spPr>
        <p:txBody>
          <a:bodyPr wrap="square" lIns="0" tIns="0" rIns="0" bIns="0" rtlCol="0"/>
          <a:lstStyle/>
          <a:p>
            <a:endParaRPr/>
          </a:p>
        </p:txBody>
      </p:sp>
      <p:sp>
        <p:nvSpPr>
          <p:cNvPr id="53" name="object 53"/>
          <p:cNvSpPr/>
          <p:nvPr/>
        </p:nvSpPr>
        <p:spPr>
          <a:xfrm>
            <a:off x="7484312" y="8506714"/>
            <a:ext cx="17780" cy="28575"/>
          </a:xfrm>
          <a:custGeom>
            <a:avLst/>
            <a:gdLst/>
            <a:ahLst/>
            <a:cxnLst/>
            <a:rect l="l" t="t" r="r" b="b"/>
            <a:pathLst>
              <a:path w="17779" h="28575">
                <a:moveTo>
                  <a:pt x="17411" y="0"/>
                </a:moveTo>
                <a:lnTo>
                  <a:pt x="0" y="0"/>
                </a:lnTo>
                <a:lnTo>
                  <a:pt x="0" y="27978"/>
                </a:lnTo>
                <a:lnTo>
                  <a:pt x="17411" y="27978"/>
                </a:lnTo>
                <a:lnTo>
                  <a:pt x="17411" y="0"/>
                </a:lnTo>
                <a:close/>
              </a:path>
            </a:pathLst>
          </a:custGeom>
          <a:solidFill>
            <a:srgbClr val="F6F6F6"/>
          </a:solidFill>
        </p:spPr>
        <p:txBody>
          <a:bodyPr wrap="square" lIns="0" tIns="0" rIns="0" bIns="0" rtlCol="0"/>
          <a:lstStyle/>
          <a:p>
            <a:endParaRPr/>
          </a:p>
        </p:txBody>
      </p:sp>
      <p:sp>
        <p:nvSpPr>
          <p:cNvPr id="54" name="object 54"/>
          <p:cNvSpPr/>
          <p:nvPr/>
        </p:nvSpPr>
        <p:spPr>
          <a:xfrm>
            <a:off x="7493019" y="8586190"/>
            <a:ext cx="0" cy="153670"/>
          </a:xfrm>
          <a:custGeom>
            <a:avLst/>
            <a:gdLst/>
            <a:ahLst/>
            <a:cxnLst/>
            <a:rect l="l" t="t" r="r" b="b"/>
            <a:pathLst>
              <a:path h="153670">
                <a:moveTo>
                  <a:pt x="0" y="0"/>
                </a:moveTo>
                <a:lnTo>
                  <a:pt x="0" y="153200"/>
                </a:lnTo>
              </a:path>
            </a:pathLst>
          </a:custGeom>
          <a:ln w="17411">
            <a:solidFill>
              <a:srgbClr val="F6F6F6"/>
            </a:solidFill>
          </a:ln>
        </p:spPr>
        <p:txBody>
          <a:bodyPr wrap="square" lIns="0" tIns="0" rIns="0" bIns="0" rtlCol="0"/>
          <a:lstStyle/>
          <a:p>
            <a:endParaRPr/>
          </a:p>
        </p:txBody>
      </p:sp>
      <p:sp>
        <p:nvSpPr>
          <p:cNvPr id="55" name="object 55"/>
          <p:cNvSpPr/>
          <p:nvPr/>
        </p:nvSpPr>
        <p:spPr>
          <a:xfrm>
            <a:off x="7578675" y="8583125"/>
            <a:ext cx="102349" cy="159334"/>
          </a:xfrm>
          <a:prstGeom prst="rect">
            <a:avLst/>
          </a:prstGeom>
          <a:blipFill>
            <a:blip r:embed="rId14" cstate="print"/>
            <a:stretch>
              <a:fillRect/>
            </a:stretch>
          </a:blipFill>
        </p:spPr>
        <p:txBody>
          <a:bodyPr wrap="square" lIns="0" tIns="0" rIns="0" bIns="0" rtlCol="0"/>
          <a:lstStyle/>
          <a:p>
            <a:endParaRPr/>
          </a:p>
        </p:txBody>
      </p:sp>
      <p:sp>
        <p:nvSpPr>
          <p:cNvPr id="56" name="object 56"/>
          <p:cNvSpPr/>
          <p:nvPr/>
        </p:nvSpPr>
        <p:spPr>
          <a:xfrm>
            <a:off x="7881039" y="8583121"/>
            <a:ext cx="147002" cy="159346"/>
          </a:xfrm>
          <a:prstGeom prst="rect">
            <a:avLst/>
          </a:prstGeom>
          <a:blipFill>
            <a:blip r:embed="rId15" cstate="print"/>
            <a:stretch>
              <a:fillRect/>
            </a:stretch>
          </a:blipFill>
        </p:spPr>
        <p:txBody>
          <a:bodyPr wrap="square" lIns="0" tIns="0" rIns="0" bIns="0" rtlCol="0"/>
          <a:lstStyle/>
          <a:p>
            <a:endParaRPr/>
          </a:p>
        </p:txBody>
      </p:sp>
      <p:sp>
        <p:nvSpPr>
          <p:cNvPr id="57" name="object 57"/>
          <p:cNvSpPr/>
          <p:nvPr/>
        </p:nvSpPr>
        <p:spPr>
          <a:xfrm>
            <a:off x="8091925" y="8506711"/>
            <a:ext cx="148081" cy="235750"/>
          </a:xfrm>
          <a:prstGeom prst="rect">
            <a:avLst/>
          </a:prstGeom>
          <a:blipFill>
            <a:blip r:embed="rId16" cstate="print"/>
            <a:stretch>
              <a:fillRect/>
            </a:stretch>
          </a:blipFill>
        </p:spPr>
        <p:txBody>
          <a:bodyPr wrap="square" lIns="0" tIns="0" rIns="0" bIns="0" rtlCol="0"/>
          <a:lstStyle/>
          <a:p>
            <a:endParaRPr/>
          </a:p>
        </p:txBody>
      </p:sp>
      <p:sp>
        <p:nvSpPr>
          <p:cNvPr id="58" name="object 58"/>
          <p:cNvSpPr/>
          <p:nvPr/>
        </p:nvSpPr>
        <p:spPr>
          <a:xfrm>
            <a:off x="8416069" y="8504997"/>
            <a:ext cx="239179" cy="234391"/>
          </a:xfrm>
          <a:prstGeom prst="rect">
            <a:avLst/>
          </a:prstGeom>
          <a:blipFill>
            <a:blip r:embed="rId17" cstate="print"/>
            <a:stretch>
              <a:fillRect/>
            </a:stretch>
          </a:blipFill>
        </p:spPr>
        <p:txBody>
          <a:bodyPr wrap="square" lIns="0" tIns="0" rIns="0" bIns="0" rtlCol="0"/>
          <a:lstStyle/>
          <a:p>
            <a:endParaRPr/>
          </a:p>
        </p:txBody>
      </p:sp>
      <p:sp>
        <p:nvSpPr>
          <p:cNvPr id="59" name="object 59"/>
          <p:cNvSpPr/>
          <p:nvPr/>
        </p:nvSpPr>
        <p:spPr>
          <a:xfrm>
            <a:off x="8697372" y="8503642"/>
            <a:ext cx="268225" cy="235750"/>
          </a:xfrm>
          <a:prstGeom prst="rect">
            <a:avLst/>
          </a:prstGeom>
          <a:blipFill>
            <a:blip r:embed="rId18" cstate="print"/>
            <a:stretch>
              <a:fillRect/>
            </a:stretch>
          </a:blipFill>
        </p:spPr>
        <p:txBody>
          <a:bodyPr wrap="square" lIns="0" tIns="0" rIns="0" bIns="0" rtlCol="0"/>
          <a:lstStyle/>
          <a:p>
            <a:endParaRPr/>
          </a:p>
        </p:txBody>
      </p:sp>
      <p:sp>
        <p:nvSpPr>
          <p:cNvPr id="60" name="object 60"/>
          <p:cNvSpPr/>
          <p:nvPr/>
        </p:nvSpPr>
        <p:spPr>
          <a:xfrm>
            <a:off x="9050162" y="8583121"/>
            <a:ext cx="132473" cy="156260"/>
          </a:xfrm>
          <a:prstGeom prst="rect">
            <a:avLst/>
          </a:prstGeom>
          <a:blipFill>
            <a:blip r:embed="rId19" cstate="print"/>
            <a:stretch>
              <a:fillRect/>
            </a:stretch>
          </a:blipFill>
        </p:spPr>
        <p:txBody>
          <a:bodyPr wrap="square" lIns="0" tIns="0" rIns="0" bIns="0" rtlCol="0"/>
          <a:lstStyle/>
          <a:p>
            <a:endParaRPr/>
          </a:p>
        </p:txBody>
      </p:sp>
      <p:sp>
        <p:nvSpPr>
          <p:cNvPr id="61" name="object 61"/>
          <p:cNvSpPr/>
          <p:nvPr/>
        </p:nvSpPr>
        <p:spPr>
          <a:xfrm>
            <a:off x="9267583" y="8506714"/>
            <a:ext cx="17780" cy="28575"/>
          </a:xfrm>
          <a:custGeom>
            <a:avLst/>
            <a:gdLst/>
            <a:ahLst/>
            <a:cxnLst/>
            <a:rect l="l" t="t" r="r" b="b"/>
            <a:pathLst>
              <a:path w="17779" h="28575">
                <a:moveTo>
                  <a:pt x="17411" y="0"/>
                </a:moveTo>
                <a:lnTo>
                  <a:pt x="0" y="0"/>
                </a:lnTo>
                <a:lnTo>
                  <a:pt x="0" y="27978"/>
                </a:lnTo>
                <a:lnTo>
                  <a:pt x="17411" y="27978"/>
                </a:lnTo>
                <a:lnTo>
                  <a:pt x="17411" y="0"/>
                </a:lnTo>
                <a:close/>
              </a:path>
            </a:pathLst>
          </a:custGeom>
          <a:solidFill>
            <a:srgbClr val="F6F6F6"/>
          </a:solidFill>
        </p:spPr>
        <p:txBody>
          <a:bodyPr wrap="square" lIns="0" tIns="0" rIns="0" bIns="0" rtlCol="0"/>
          <a:lstStyle/>
          <a:p>
            <a:endParaRPr/>
          </a:p>
        </p:txBody>
      </p:sp>
      <p:sp>
        <p:nvSpPr>
          <p:cNvPr id="62" name="object 62"/>
          <p:cNvSpPr/>
          <p:nvPr/>
        </p:nvSpPr>
        <p:spPr>
          <a:xfrm>
            <a:off x="9276289" y="8586190"/>
            <a:ext cx="0" cy="153670"/>
          </a:xfrm>
          <a:custGeom>
            <a:avLst/>
            <a:gdLst/>
            <a:ahLst/>
            <a:cxnLst/>
            <a:rect l="l" t="t" r="r" b="b"/>
            <a:pathLst>
              <a:path h="153670">
                <a:moveTo>
                  <a:pt x="0" y="0"/>
                </a:moveTo>
                <a:lnTo>
                  <a:pt x="0" y="153200"/>
                </a:lnTo>
              </a:path>
            </a:pathLst>
          </a:custGeom>
          <a:ln w="17411">
            <a:solidFill>
              <a:srgbClr val="F6F6F6"/>
            </a:solidFill>
          </a:ln>
        </p:spPr>
        <p:txBody>
          <a:bodyPr wrap="square" lIns="0" tIns="0" rIns="0" bIns="0" rtlCol="0"/>
          <a:lstStyle/>
          <a:p>
            <a:endParaRPr/>
          </a:p>
        </p:txBody>
      </p:sp>
      <p:sp>
        <p:nvSpPr>
          <p:cNvPr id="64" name="CasellaDiTesto 10"/>
          <p:cNvSpPr txBox="1">
            <a:spLocks noChangeArrowheads="1"/>
          </p:cNvSpPr>
          <p:nvPr/>
        </p:nvSpPr>
        <p:spPr bwMode="auto">
          <a:xfrm>
            <a:off x="0" y="4407440"/>
            <a:ext cx="13004800" cy="1015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zh-CN" altLang="en-US" sz="6000" dirty="0">
                <a:solidFill>
                  <a:srgbClr val="0063A5"/>
                </a:solidFill>
                <a:latin typeface="微软雅黑" panose="020B0503020204020204" pitchFamily="34" charset="-122"/>
                <a:ea typeface="微软雅黑" panose="020B0503020204020204" pitchFamily="34" charset="-122"/>
                <a:cs typeface="Calibri"/>
              </a:rPr>
              <a:t>学习总结</a:t>
            </a:r>
            <a:endParaRPr lang="en-US" altLang="zh-CN" sz="6000" dirty="0">
              <a:solidFill>
                <a:srgbClr val="0063A5"/>
              </a:solidFill>
              <a:latin typeface="微软雅黑" panose="020B0503020204020204" pitchFamily="34" charset="-122"/>
              <a:ea typeface="微软雅黑" panose="020B0503020204020204" pitchFamily="34" charset="-122"/>
              <a:cs typeface="Calibri"/>
            </a:endParaRPr>
          </a:p>
        </p:txBody>
      </p:sp>
      <p:sp>
        <p:nvSpPr>
          <p:cNvPr id="96"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2" name="文本框 1"/>
          <p:cNvSpPr txBox="1"/>
          <p:nvPr/>
        </p:nvSpPr>
        <p:spPr>
          <a:xfrm>
            <a:off x="8549125" y="6553200"/>
            <a:ext cx="1687075" cy="369332"/>
          </a:xfrm>
          <a:prstGeom prst="rect">
            <a:avLst/>
          </a:prstGeom>
          <a:noFill/>
        </p:spPr>
        <p:txBody>
          <a:bodyPr wrap="square" rtlCol="0">
            <a:spAutoFit/>
          </a:bodyPr>
          <a:lstStyle/>
          <a:p>
            <a:r>
              <a:rPr lang="en-US" altLang="zh-CN" dirty="0">
                <a:solidFill>
                  <a:srgbClr val="0063A5"/>
                </a:solidFill>
                <a:ea typeface="微软雅黑" panose="020B0503020204020204" pitchFamily="34" charset="-122"/>
              </a:rPr>
              <a:t>Sept. 2020</a:t>
            </a:r>
            <a:endParaRPr lang="zh-CN" altLang="en-US" dirty="0">
              <a:solidFill>
                <a:srgbClr val="0063A5"/>
              </a:solidFill>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en-US" altLang="zh-CN" sz="2450" dirty="0">
                <a:solidFill>
                  <a:srgbClr val="0063A5"/>
                </a:solidFill>
                <a:ea typeface="微软雅黑" panose="020B0503020204020204" pitchFamily="34" charset="-122"/>
                <a:cs typeface="Calibri"/>
              </a:rPr>
              <a:t>Vue</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7" name="object 11"/>
          <p:cNvSpPr/>
          <p:nvPr/>
        </p:nvSpPr>
        <p:spPr>
          <a:xfrm>
            <a:off x="330200" y="1663699"/>
            <a:ext cx="12045950" cy="6489699"/>
          </a:xfrm>
          <a:custGeom>
            <a:avLst/>
            <a:gdLst/>
            <a:ahLst/>
            <a:cxnLst/>
            <a:rect l="l" t="t" r="r" b="b"/>
            <a:pathLst>
              <a:path w="4191000" h="2755900">
                <a:moveTo>
                  <a:pt x="0" y="2755900"/>
                </a:moveTo>
                <a:lnTo>
                  <a:pt x="4191000" y="2755900"/>
                </a:lnTo>
                <a:lnTo>
                  <a:pt x="4191000" y="0"/>
                </a:lnTo>
                <a:lnTo>
                  <a:pt x="0" y="0"/>
                </a:lnTo>
                <a:lnTo>
                  <a:pt x="0" y="2755900"/>
                </a:lnTo>
                <a:close/>
              </a:path>
            </a:pathLst>
          </a:custGeom>
          <a:solidFill>
            <a:srgbClr val="ECEBE8"/>
          </a:solidFill>
        </p:spPr>
        <p:txBody>
          <a:bodyPr wrap="square" lIns="0" tIns="0" rIns="0" bIns="0" rtlCol="0"/>
          <a:lstStyle/>
          <a:p>
            <a:endParaRPr/>
          </a:p>
        </p:txBody>
      </p:sp>
      <p:sp>
        <p:nvSpPr>
          <p:cNvPr id="12" name="object 9">
            <a:extLst>
              <a:ext uri="{FF2B5EF4-FFF2-40B4-BE49-F238E27FC236}">
                <a16:creationId xmlns:a16="http://schemas.microsoft.com/office/drawing/2014/main" id="{A023A637-5188-46B7-B742-F84526801CBA}"/>
              </a:ext>
            </a:extLst>
          </p:cNvPr>
          <p:cNvSpPr txBox="1"/>
          <p:nvPr/>
        </p:nvSpPr>
        <p:spPr>
          <a:xfrm>
            <a:off x="254000" y="961564"/>
            <a:ext cx="7391400"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ea typeface="微软雅黑" panose="020B0503020204020204" pitchFamily="34" charset="-122"/>
                <a:cs typeface="Calibri"/>
              </a:rPr>
              <a:t>选课情况页面</a:t>
            </a:r>
            <a:r>
              <a:rPr lang="en-US" altLang="zh-CN" sz="2450" dirty="0">
                <a:solidFill>
                  <a:srgbClr val="0063A5"/>
                </a:solidFill>
                <a:ea typeface="微软雅黑" panose="020B0503020204020204" pitchFamily="34" charset="-122"/>
                <a:cs typeface="Calibri"/>
              </a:rPr>
              <a:t>(</a:t>
            </a:r>
            <a:r>
              <a:rPr lang="zh-CN" altLang="en-US" sz="2450" dirty="0">
                <a:solidFill>
                  <a:srgbClr val="0063A5"/>
                </a:solidFill>
                <a:ea typeface="微软雅黑" panose="020B0503020204020204" pitchFamily="34" charset="-122"/>
                <a:cs typeface="Calibri"/>
              </a:rPr>
              <a:t>显示全部学生的已选课程和未选课程</a:t>
            </a:r>
            <a:r>
              <a:rPr lang="en-US" altLang="zh-CN" sz="2450" dirty="0">
                <a:solidFill>
                  <a:srgbClr val="0063A5"/>
                </a:solidFill>
                <a:ea typeface="微软雅黑" panose="020B0503020204020204" pitchFamily="34" charset="-122"/>
                <a:cs typeface="Calibri"/>
              </a:rPr>
              <a:t>)</a:t>
            </a:r>
            <a:endParaRPr lang="fr-FR" sz="2450" dirty="0">
              <a:solidFill>
                <a:srgbClr val="0063A5"/>
              </a:solidFill>
              <a:cs typeface="Calibri"/>
            </a:endParaRPr>
          </a:p>
        </p:txBody>
      </p:sp>
      <p:pic>
        <p:nvPicPr>
          <p:cNvPr id="3" name="图片 2" descr="日历&#10;&#10;描述已自动生成">
            <a:extLst>
              <a:ext uri="{FF2B5EF4-FFF2-40B4-BE49-F238E27FC236}">
                <a16:creationId xmlns:a16="http://schemas.microsoft.com/office/drawing/2014/main" id="{93869281-DF29-49AD-A797-D83B4FD0E8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606" y="1711596"/>
            <a:ext cx="11918480" cy="6378305"/>
          </a:xfrm>
          <a:prstGeom prst="rect">
            <a:avLst/>
          </a:prstGeom>
        </p:spPr>
      </p:pic>
    </p:spTree>
    <p:extLst>
      <p:ext uri="{BB962C8B-B14F-4D97-AF65-F5344CB8AC3E}">
        <p14:creationId xmlns:p14="http://schemas.microsoft.com/office/powerpoint/2010/main" val="3499795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en-US" altLang="zh-CN" sz="2450" dirty="0">
                <a:solidFill>
                  <a:srgbClr val="0063A5"/>
                </a:solidFill>
                <a:ea typeface="微软雅黑" panose="020B0503020204020204" pitchFamily="34" charset="-122"/>
                <a:cs typeface="Calibri"/>
              </a:rPr>
              <a:t>Vue</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7" name="object 11"/>
          <p:cNvSpPr/>
          <p:nvPr/>
        </p:nvSpPr>
        <p:spPr>
          <a:xfrm>
            <a:off x="330200" y="1663699"/>
            <a:ext cx="12045950" cy="6489699"/>
          </a:xfrm>
          <a:custGeom>
            <a:avLst/>
            <a:gdLst/>
            <a:ahLst/>
            <a:cxnLst/>
            <a:rect l="l" t="t" r="r" b="b"/>
            <a:pathLst>
              <a:path w="4191000" h="2755900">
                <a:moveTo>
                  <a:pt x="0" y="2755900"/>
                </a:moveTo>
                <a:lnTo>
                  <a:pt x="4191000" y="2755900"/>
                </a:lnTo>
                <a:lnTo>
                  <a:pt x="4191000" y="0"/>
                </a:lnTo>
                <a:lnTo>
                  <a:pt x="0" y="0"/>
                </a:lnTo>
                <a:lnTo>
                  <a:pt x="0" y="2755900"/>
                </a:lnTo>
                <a:close/>
              </a:path>
            </a:pathLst>
          </a:custGeom>
          <a:solidFill>
            <a:srgbClr val="ECEBE8"/>
          </a:solidFill>
        </p:spPr>
        <p:txBody>
          <a:bodyPr wrap="square" lIns="0" tIns="0" rIns="0" bIns="0" rtlCol="0"/>
          <a:lstStyle/>
          <a:p>
            <a:endParaRPr/>
          </a:p>
        </p:txBody>
      </p:sp>
      <p:sp>
        <p:nvSpPr>
          <p:cNvPr id="12" name="object 9">
            <a:extLst>
              <a:ext uri="{FF2B5EF4-FFF2-40B4-BE49-F238E27FC236}">
                <a16:creationId xmlns:a16="http://schemas.microsoft.com/office/drawing/2014/main" id="{A023A637-5188-46B7-B742-F84526801CBA}"/>
              </a:ext>
            </a:extLst>
          </p:cNvPr>
          <p:cNvSpPr txBox="1"/>
          <p:nvPr/>
        </p:nvSpPr>
        <p:spPr>
          <a:xfrm>
            <a:off x="254000" y="961564"/>
            <a:ext cx="7391400"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ea typeface="微软雅黑" panose="020B0503020204020204" pitchFamily="34" charset="-122"/>
                <a:cs typeface="Calibri"/>
              </a:rPr>
              <a:t>考试成绩页面</a:t>
            </a:r>
            <a:endParaRPr lang="fr-FR" sz="2450" dirty="0">
              <a:solidFill>
                <a:srgbClr val="0063A5"/>
              </a:solidFill>
              <a:cs typeface="Calibri"/>
            </a:endParaRPr>
          </a:p>
        </p:txBody>
      </p:sp>
      <p:pic>
        <p:nvPicPr>
          <p:cNvPr id="4" name="图片 3" descr="图形用户界面, 表格&#10;&#10;描述已自动生成">
            <a:extLst>
              <a:ext uri="{FF2B5EF4-FFF2-40B4-BE49-F238E27FC236}">
                <a16:creationId xmlns:a16="http://schemas.microsoft.com/office/drawing/2014/main" id="{F3DF23FF-63AE-41AF-B86E-94B2A36A31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700" y="1728779"/>
            <a:ext cx="11899900" cy="6343306"/>
          </a:xfrm>
          <a:prstGeom prst="rect">
            <a:avLst/>
          </a:prstGeom>
        </p:spPr>
      </p:pic>
    </p:spTree>
    <p:extLst>
      <p:ext uri="{BB962C8B-B14F-4D97-AF65-F5344CB8AC3E}">
        <p14:creationId xmlns:p14="http://schemas.microsoft.com/office/powerpoint/2010/main" val="3481187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en-US" altLang="zh-CN" sz="2450" dirty="0">
                <a:solidFill>
                  <a:srgbClr val="0063A5"/>
                </a:solidFill>
                <a:ea typeface="微软雅黑" panose="020B0503020204020204" pitchFamily="34" charset="-122"/>
                <a:cs typeface="Calibri"/>
              </a:rPr>
              <a:t>Vue</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7" name="object 11"/>
          <p:cNvSpPr/>
          <p:nvPr/>
        </p:nvSpPr>
        <p:spPr>
          <a:xfrm>
            <a:off x="330200" y="1663699"/>
            <a:ext cx="12045950" cy="6489699"/>
          </a:xfrm>
          <a:custGeom>
            <a:avLst/>
            <a:gdLst/>
            <a:ahLst/>
            <a:cxnLst/>
            <a:rect l="l" t="t" r="r" b="b"/>
            <a:pathLst>
              <a:path w="4191000" h="2755900">
                <a:moveTo>
                  <a:pt x="0" y="2755900"/>
                </a:moveTo>
                <a:lnTo>
                  <a:pt x="4191000" y="2755900"/>
                </a:lnTo>
                <a:lnTo>
                  <a:pt x="4191000" y="0"/>
                </a:lnTo>
                <a:lnTo>
                  <a:pt x="0" y="0"/>
                </a:lnTo>
                <a:lnTo>
                  <a:pt x="0" y="2755900"/>
                </a:lnTo>
                <a:close/>
              </a:path>
            </a:pathLst>
          </a:custGeom>
          <a:solidFill>
            <a:srgbClr val="ECEBE8"/>
          </a:solidFill>
        </p:spPr>
        <p:txBody>
          <a:bodyPr wrap="square" lIns="0" tIns="0" rIns="0" bIns="0" rtlCol="0"/>
          <a:lstStyle/>
          <a:p>
            <a:endParaRPr/>
          </a:p>
        </p:txBody>
      </p:sp>
      <p:sp>
        <p:nvSpPr>
          <p:cNvPr id="12" name="object 9">
            <a:extLst>
              <a:ext uri="{FF2B5EF4-FFF2-40B4-BE49-F238E27FC236}">
                <a16:creationId xmlns:a16="http://schemas.microsoft.com/office/drawing/2014/main" id="{A023A637-5188-46B7-B742-F84526801CBA}"/>
              </a:ext>
            </a:extLst>
          </p:cNvPr>
          <p:cNvSpPr txBox="1"/>
          <p:nvPr/>
        </p:nvSpPr>
        <p:spPr>
          <a:xfrm>
            <a:off x="254000" y="961564"/>
            <a:ext cx="7391400"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ea typeface="微软雅黑" panose="020B0503020204020204" pitchFamily="34" charset="-122"/>
                <a:cs typeface="Calibri"/>
              </a:rPr>
              <a:t>考试类型页面</a:t>
            </a:r>
            <a:endParaRPr lang="fr-FR" sz="2450" dirty="0">
              <a:solidFill>
                <a:srgbClr val="0063A5"/>
              </a:solidFill>
              <a:cs typeface="Calibri"/>
            </a:endParaRPr>
          </a:p>
        </p:txBody>
      </p:sp>
      <p:pic>
        <p:nvPicPr>
          <p:cNvPr id="3" name="图片 2" descr="图形用户界面, 应用程序, 电子邮件&#10;&#10;描述已自动生成">
            <a:extLst>
              <a:ext uri="{FF2B5EF4-FFF2-40B4-BE49-F238E27FC236}">
                <a16:creationId xmlns:a16="http://schemas.microsoft.com/office/drawing/2014/main" id="{63FCC007-5108-47A0-ADF1-6CAFE3FEBC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258" y="1728778"/>
            <a:ext cx="11905342" cy="6370775"/>
          </a:xfrm>
          <a:prstGeom prst="rect">
            <a:avLst/>
          </a:prstGeom>
        </p:spPr>
      </p:pic>
    </p:spTree>
    <p:extLst>
      <p:ext uri="{BB962C8B-B14F-4D97-AF65-F5344CB8AC3E}">
        <p14:creationId xmlns:p14="http://schemas.microsoft.com/office/powerpoint/2010/main" val="1436379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ea typeface="微软雅黑" panose="020B0503020204020204" pitchFamily="34" charset="-122"/>
                <a:cs typeface="Calibri"/>
              </a:rPr>
              <a:t>优点</a:t>
            </a:r>
            <a:endParaRPr lang="en-US" altLang="zh-CN" sz="2450" dirty="0">
              <a:solidFill>
                <a:srgbClr val="0063A5"/>
              </a:solidFill>
              <a:ea typeface="微软雅黑" panose="020B0503020204020204" pitchFamily="34" charset="-122"/>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7" name="object 11"/>
          <p:cNvSpPr/>
          <p:nvPr/>
        </p:nvSpPr>
        <p:spPr>
          <a:xfrm>
            <a:off x="177800" y="2209800"/>
            <a:ext cx="12420600" cy="5257800"/>
          </a:xfrm>
          <a:custGeom>
            <a:avLst/>
            <a:gdLst/>
            <a:ahLst/>
            <a:cxnLst/>
            <a:rect l="l" t="t" r="r" b="b"/>
            <a:pathLst>
              <a:path w="4191000" h="2755900">
                <a:moveTo>
                  <a:pt x="0" y="2755900"/>
                </a:moveTo>
                <a:lnTo>
                  <a:pt x="4191000" y="2755900"/>
                </a:lnTo>
                <a:lnTo>
                  <a:pt x="4191000" y="0"/>
                </a:lnTo>
                <a:lnTo>
                  <a:pt x="0" y="0"/>
                </a:lnTo>
                <a:lnTo>
                  <a:pt x="0" y="2755900"/>
                </a:lnTo>
                <a:close/>
              </a:path>
            </a:pathLst>
          </a:custGeom>
          <a:solidFill>
            <a:srgbClr val="ECEBE8"/>
          </a:solidFill>
        </p:spPr>
        <p:txBody>
          <a:bodyPr wrap="square" lIns="0" tIns="0" rIns="0" bIns="0" rtlCol="0"/>
          <a:lstStyle/>
          <a:p>
            <a:r>
              <a:rPr lang="en-US" sz="2800" dirty="0">
                <a:solidFill>
                  <a:srgbClr val="0063A5"/>
                </a:solidFill>
                <a:latin typeface="微软雅黑" panose="020B0503020204020204" pitchFamily="34" charset="-122"/>
                <a:ea typeface="微软雅黑" panose="020B0503020204020204" pitchFamily="34" charset="-122"/>
              </a:rPr>
              <a:t> </a:t>
            </a:r>
          </a:p>
          <a:p>
            <a:r>
              <a:rPr lang="en-US" sz="2800" dirty="0">
                <a:solidFill>
                  <a:srgbClr val="0063A5"/>
                </a:solidFill>
                <a:latin typeface="微软雅黑" panose="020B0503020204020204" pitchFamily="34" charset="-122"/>
                <a:ea typeface="微软雅黑" panose="020B0503020204020204" pitchFamily="34" charset="-122"/>
              </a:rPr>
              <a:t>  1.Vue</a:t>
            </a:r>
            <a:r>
              <a:rPr lang="zh-CN" altLang="en-US" sz="2800" dirty="0">
                <a:solidFill>
                  <a:srgbClr val="0063A5"/>
                </a:solidFill>
                <a:latin typeface="微软雅黑" panose="020B0503020204020204" pitchFamily="34" charset="-122"/>
                <a:ea typeface="微软雅黑" panose="020B0503020204020204" pitchFamily="34" charset="-122"/>
              </a:rPr>
              <a:t>使用双向数据绑定，使</a:t>
            </a:r>
            <a:r>
              <a:rPr lang="en-US" altLang="zh-CN" sz="2800" dirty="0">
                <a:solidFill>
                  <a:srgbClr val="0063A5"/>
                </a:solidFill>
                <a:latin typeface="微软雅黑" panose="020B0503020204020204" pitchFamily="34" charset="-122"/>
                <a:ea typeface="微软雅黑" panose="020B0503020204020204" pitchFamily="34" charset="-122"/>
              </a:rPr>
              <a:t>Vue</a:t>
            </a:r>
            <a:r>
              <a:rPr lang="zh-CN" altLang="en-US" sz="2800" dirty="0">
                <a:solidFill>
                  <a:srgbClr val="0063A5"/>
                </a:solidFill>
                <a:latin typeface="微软雅黑" panose="020B0503020204020204" pitchFamily="34" charset="-122"/>
                <a:ea typeface="微软雅黑" panose="020B0503020204020204" pitchFamily="34" charset="-122"/>
              </a:rPr>
              <a:t>会自动对页面中的数据变化做出同步响应。</a:t>
            </a:r>
            <a:endParaRPr lang="en-US" altLang="zh-CN" sz="2800" dirty="0">
              <a:solidFill>
                <a:srgbClr val="0063A5"/>
              </a:solidFill>
              <a:latin typeface="微软雅黑" panose="020B0503020204020204" pitchFamily="34" charset="-122"/>
              <a:ea typeface="微软雅黑" panose="020B0503020204020204" pitchFamily="34" charset="-122"/>
            </a:endParaRPr>
          </a:p>
          <a:p>
            <a:endParaRPr lang="en-US" sz="2800" dirty="0">
              <a:solidFill>
                <a:srgbClr val="0063A5"/>
              </a:solidFill>
              <a:latin typeface="微软雅黑" panose="020B0503020204020204" pitchFamily="34" charset="-122"/>
              <a:ea typeface="微软雅黑" panose="020B0503020204020204" pitchFamily="34" charset="-122"/>
            </a:endParaRPr>
          </a:p>
          <a:p>
            <a:r>
              <a:rPr lang="en-US" sz="2800" dirty="0">
                <a:solidFill>
                  <a:srgbClr val="0063A5"/>
                </a:solidFill>
                <a:latin typeface="微软雅黑" panose="020B0503020204020204" pitchFamily="34" charset="-122"/>
                <a:ea typeface="微软雅黑" panose="020B0503020204020204" pitchFamily="34" charset="-122"/>
              </a:rPr>
              <a:t>  2.</a:t>
            </a:r>
            <a:r>
              <a:rPr lang="zh-CN" altLang="en-US" sz="2800" dirty="0">
                <a:solidFill>
                  <a:srgbClr val="0063A5"/>
                </a:solidFill>
                <a:latin typeface="微软雅黑" panose="020B0503020204020204" pitchFamily="34" charset="-122"/>
                <a:ea typeface="微软雅黑" panose="020B0503020204020204" pitchFamily="34" charset="-122"/>
              </a:rPr>
              <a:t>组件化，可以将一个页面中的单个模块进行封装作为一个组件应用到多个页面。</a:t>
            </a:r>
            <a:endParaRPr lang="en-US" altLang="zh-CN" sz="2800" dirty="0">
              <a:solidFill>
                <a:srgbClr val="0063A5"/>
              </a:solidFill>
              <a:latin typeface="微软雅黑" panose="020B0503020204020204" pitchFamily="34" charset="-122"/>
              <a:ea typeface="微软雅黑" panose="020B0503020204020204" pitchFamily="34" charset="-122"/>
            </a:endParaRPr>
          </a:p>
          <a:p>
            <a:endParaRPr lang="en-US" sz="2800" dirty="0">
              <a:solidFill>
                <a:srgbClr val="0063A5"/>
              </a:solidFill>
              <a:latin typeface="微软雅黑" panose="020B0503020204020204" pitchFamily="34" charset="-122"/>
              <a:ea typeface="微软雅黑" panose="020B0503020204020204" pitchFamily="34" charset="-122"/>
            </a:endParaRPr>
          </a:p>
          <a:p>
            <a:r>
              <a:rPr lang="en-US" sz="2800" dirty="0">
                <a:solidFill>
                  <a:srgbClr val="0063A5"/>
                </a:solidFill>
                <a:latin typeface="微软雅黑" panose="020B0503020204020204" pitchFamily="34" charset="-122"/>
                <a:ea typeface="微软雅黑" panose="020B0503020204020204" pitchFamily="34" charset="-122"/>
              </a:rPr>
              <a:t>  3.</a:t>
            </a:r>
            <a:r>
              <a:rPr lang="zh-CN" altLang="en-US" sz="2800" dirty="0">
                <a:solidFill>
                  <a:srgbClr val="0063A5"/>
                </a:solidFill>
                <a:latin typeface="微软雅黑" panose="020B0503020204020204" pitchFamily="34" charset="-122"/>
                <a:ea typeface="微软雅黑" panose="020B0503020204020204" pitchFamily="34" charset="-122"/>
              </a:rPr>
              <a:t>使数据的更改更为简单</a:t>
            </a:r>
            <a:r>
              <a:rPr lang="en-US" altLang="zh-CN" sz="2800" dirty="0">
                <a:solidFill>
                  <a:srgbClr val="0063A5"/>
                </a:solidFill>
                <a:latin typeface="微软雅黑" panose="020B0503020204020204" pitchFamily="34" charset="-122"/>
                <a:ea typeface="微软雅黑" panose="020B0503020204020204" pitchFamily="34" charset="-122"/>
              </a:rPr>
              <a:t>,</a:t>
            </a:r>
            <a:r>
              <a:rPr lang="zh-CN" altLang="en-US" sz="2800" dirty="0">
                <a:solidFill>
                  <a:srgbClr val="0063A5"/>
                </a:solidFill>
                <a:latin typeface="微软雅黑" panose="020B0503020204020204" pitchFamily="34" charset="-122"/>
                <a:ea typeface="微软雅黑" panose="020B0503020204020204" pitchFamily="34" charset="-122"/>
              </a:rPr>
              <a:t>不需要进行逻辑代码的修改，只需要操作数据就能完成相关操作。</a:t>
            </a:r>
            <a:endParaRPr lang="en-US" altLang="zh-CN" sz="2800" dirty="0">
              <a:solidFill>
                <a:srgbClr val="0063A5"/>
              </a:solidFill>
              <a:latin typeface="微软雅黑" panose="020B0503020204020204" pitchFamily="34" charset="-122"/>
              <a:ea typeface="微软雅黑" panose="020B0503020204020204" pitchFamily="34" charset="-122"/>
            </a:endParaRPr>
          </a:p>
          <a:p>
            <a:endParaRPr lang="en-US" sz="2800" dirty="0">
              <a:solidFill>
                <a:srgbClr val="0063A5"/>
              </a:solidFill>
              <a:latin typeface="微软雅黑" panose="020B0503020204020204" pitchFamily="34" charset="-122"/>
              <a:ea typeface="微软雅黑" panose="020B0503020204020204" pitchFamily="34" charset="-122"/>
            </a:endParaRPr>
          </a:p>
          <a:p>
            <a:r>
              <a:rPr lang="en-US" sz="2800" dirty="0">
                <a:solidFill>
                  <a:srgbClr val="0063A5"/>
                </a:solidFill>
                <a:latin typeface="微软雅黑" panose="020B0503020204020204" pitchFamily="34" charset="-122"/>
                <a:ea typeface="微软雅黑" panose="020B0503020204020204" pitchFamily="34" charset="-122"/>
              </a:rPr>
              <a:t>  4.</a:t>
            </a:r>
            <a:r>
              <a:rPr lang="en-US" altLang="zh-CN" sz="2800" dirty="0">
                <a:solidFill>
                  <a:srgbClr val="0063A5"/>
                </a:solidFill>
                <a:latin typeface="微软雅黑" panose="020B0503020204020204" pitchFamily="34" charset="-122"/>
                <a:ea typeface="微软雅黑" panose="020B0503020204020204" pitchFamily="34" charset="-122"/>
              </a:rPr>
              <a:t>vue-element-admin</a:t>
            </a:r>
            <a:r>
              <a:rPr lang="zh-CN" altLang="en-US" sz="2800" dirty="0">
                <a:solidFill>
                  <a:srgbClr val="0063A5"/>
                </a:solidFill>
                <a:latin typeface="微软雅黑" panose="020B0503020204020204" pitchFamily="34" charset="-122"/>
                <a:ea typeface="微软雅黑" panose="020B0503020204020204" pitchFamily="34" charset="-122"/>
              </a:rPr>
              <a:t>框架成熟，可以快速上手。</a:t>
            </a:r>
            <a:endParaRPr lang="en-US" altLang="zh-CN" sz="2800" dirty="0">
              <a:solidFill>
                <a:srgbClr val="0063A5"/>
              </a:solidFill>
              <a:latin typeface="微软雅黑" panose="020B0503020204020204" pitchFamily="34" charset="-122"/>
              <a:ea typeface="微软雅黑" panose="020B0503020204020204" pitchFamily="34" charset="-122"/>
            </a:endParaRPr>
          </a:p>
          <a:p>
            <a:endParaRPr lang="en-US" sz="2800" dirty="0">
              <a:solidFill>
                <a:srgbClr val="0063A5"/>
              </a:solidFill>
              <a:latin typeface="微软雅黑" panose="020B0503020204020204" pitchFamily="34" charset="-122"/>
              <a:ea typeface="微软雅黑" panose="020B0503020204020204" pitchFamily="34" charset="-122"/>
            </a:endParaRPr>
          </a:p>
          <a:p>
            <a:r>
              <a:rPr lang="en-US" sz="2800" dirty="0">
                <a:solidFill>
                  <a:srgbClr val="0063A5"/>
                </a:solidFill>
                <a:latin typeface="微软雅黑" panose="020B0503020204020204" pitchFamily="34" charset="-122"/>
                <a:ea typeface="微软雅黑" panose="020B0503020204020204" pitchFamily="34" charset="-122"/>
              </a:rPr>
              <a:t>  5.</a:t>
            </a:r>
            <a:r>
              <a:rPr lang="zh-CN" altLang="en-US" sz="2800" dirty="0">
                <a:solidFill>
                  <a:srgbClr val="0063A5"/>
                </a:solidFill>
                <a:latin typeface="微软雅黑" panose="020B0503020204020204" pitchFamily="34" charset="-122"/>
                <a:ea typeface="微软雅黑" panose="020B0503020204020204" pitchFamily="34" charset="-122"/>
              </a:rPr>
              <a:t>组件库丰富，可以使用</a:t>
            </a:r>
            <a:r>
              <a:rPr lang="en-US" altLang="zh-CN" sz="2800" dirty="0">
                <a:solidFill>
                  <a:srgbClr val="0063A5"/>
                </a:solidFill>
                <a:latin typeface="微软雅黑" panose="020B0503020204020204" pitchFamily="34" charset="-122"/>
                <a:ea typeface="微软雅黑" panose="020B0503020204020204" pitchFamily="34" charset="-122"/>
              </a:rPr>
              <a:t>element-</a:t>
            </a:r>
            <a:r>
              <a:rPr lang="en-US" altLang="zh-CN" sz="2800" dirty="0" err="1">
                <a:solidFill>
                  <a:srgbClr val="0063A5"/>
                </a:solidFill>
                <a:latin typeface="微软雅黑" panose="020B0503020204020204" pitchFamily="34" charset="-122"/>
                <a:ea typeface="微软雅黑" panose="020B0503020204020204" pitchFamily="34" charset="-122"/>
              </a:rPr>
              <a:t>ui</a:t>
            </a:r>
            <a:r>
              <a:rPr lang="zh-CN" altLang="en-US" sz="2800" dirty="0">
                <a:solidFill>
                  <a:srgbClr val="0063A5"/>
                </a:solidFill>
                <a:latin typeface="微软雅黑" panose="020B0503020204020204" pitchFamily="34" charset="-122"/>
                <a:ea typeface="微软雅黑" panose="020B0503020204020204" pitchFamily="34" charset="-122"/>
              </a:rPr>
              <a:t>等多种现成的组件用于开发。</a:t>
            </a:r>
            <a:endParaRPr sz="2800" dirty="0">
              <a:solidFill>
                <a:srgbClr val="0063A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30167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bject 28"/>
          <p:cNvSpPr/>
          <p:nvPr/>
        </p:nvSpPr>
        <p:spPr>
          <a:xfrm>
            <a:off x="3867208" y="8624595"/>
            <a:ext cx="0" cy="114300"/>
          </a:xfrm>
          <a:custGeom>
            <a:avLst/>
            <a:gdLst/>
            <a:ahLst/>
            <a:cxnLst/>
            <a:rect l="l" t="t" r="r" b="b"/>
            <a:pathLst>
              <a:path h="114300">
                <a:moveTo>
                  <a:pt x="0" y="0"/>
                </a:moveTo>
                <a:lnTo>
                  <a:pt x="0" y="114300"/>
                </a:lnTo>
              </a:path>
            </a:pathLst>
          </a:custGeom>
          <a:ln w="19240">
            <a:solidFill>
              <a:srgbClr val="F6F6F6"/>
            </a:solidFill>
          </a:ln>
        </p:spPr>
        <p:txBody>
          <a:bodyPr wrap="square" lIns="0" tIns="0" rIns="0" bIns="0" rtlCol="0"/>
          <a:lstStyle/>
          <a:p>
            <a:endParaRPr/>
          </a:p>
        </p:txBody>
      </p:sp>
      <p:sp>
        <p:nvSpPr>
          <p:cNvPr id="29" name="object 29"/>
          <p:cNvSpPr/>
          <p:nvPr/>
        </p:nvSpPr>
        <p:spPr>
          <a:xfrm>
            <a:off x="3857588" y="8617610"/>
            <a:ext cx="117475" cy="0"/>
          </a:xfrm>
          <a:custGeom>
            <a:avLst/>
            <a:gdLst/>
            <a:ahLst/>
            <a:cxnLst/>
            <a:rect l="l" t="t" r="r" b="b"/>
            <a:pathLst>
              <a:path w="117475">
                <a:moveTo>
                  <a:pt x="0" y="0"/>
                </a:moveTo>
                <a:lnTo>
                  <a:pt x="116865" y="0"/>
                </a:lnTo>
              </a:path>
            </a:pathLst>
          </a:custGeom>
          <a:ln w="13969">
            <a:solidFill>
              <a:srgbClr val="F6F6F6"/>
            </a:solidFill>
          </a:ln>
        </p:spPr>
        <p:txBody>
          <a:bodyPr wrap="square" lIns="0" tIns="0" rIns="0" bIns="0" rtlCol="0"/>
          <a:lstStyle/>
          <a:p>
            <a:endParaRPr/>
          </a:p>
        </p:txBody>
      </p:sp>
      <p:sp>
        <p:nvSpPr>
          <p:cNvPr id="30" name="object 30"/>
          <p:cNvSpPr/>
          <p:nvPr/>
        </p:nvSpPr>
        <p:spPr>
          <a:xfrm>
            <a:off x="3867208" y="8521725"/>
            <a:ext cx="0" cy="88900"/>
          </a:xfrm>
          <a:custGeom>
            <a:avLst/>
            <a:gdLst/>
            <a:ahLst/>
            <a:cxnLst/>
            <a:rect l="l" t="t" r="r" b="b"/>
            <a:pathLst>
              <a:path h="88900">
                <a:moveTo>
                  <a:pt x="0" y="0"/>
                </a:moveTo>
                <a:lnTo>
                  <a:pt x="0" y="88900"/>
                </a:lnTo>
              </a:path>
            </a:pathLst>
          </a:custGeom>
          <a:ln w="19240">
            <a:solidFill>
              <a:srgbClr val="F6F6F6"/>
            </a:solidFill>
          </a:ln>
        </p:spPr>
        <p:txBody>
          <a:bodyPr wrap="square" lIns="0" tIns="0" rIns="0" bIns="0" rtlCol="0"/>
          <a:lstStyle/>
          <a:p>
            <a:endParaRPr/>
          </a:p>
        </p:txBody>
      </p:sp>
      <p:sp>
        <p:nvSpPr>
          <p:cNvPr id="31" name="object 31"/>
          <p:cNvSpPr/>
          <p:nvPr/>
        </p:nvSpPr>
        <p:spPr>
          <a:xfrm>
            <a:off x="3857588" y="8514105"/>
            <a:ext cx="127635" cy="0"/>
          </a:xfrm>
          <a:custGeom>
            <a:avLst/>
            <a:gdLst/>
            <a:ahLst/>
            <a:cxnLst/>
            <a:rect l="l" t="t" r="r" b="b"/>
            <a:pathLst>
              <a:path w="127635">
                <a:moveTo>
                  <a:pt x="0" y="0"/>
                </a:moveTo>
                <a:lnTo>
                  <a:pt x="127393" y="0"/>
                </a:lnTo>
              </a:path>
            </a:pathLst>
          </a:custGeom>
          <a:ln w="15240">
            <a:solidFill>
              <a:srgbClr val="F6F6F6"/>
            </a:solidFill>
          </a:ln>
        </p:spPr>
        <p:txBody>
          <a:bodyPr wrap="square" lIns="0" tIns="0" rIns="0" bIns="0" rtlCol="0"/>
          <a:lstStyle/>
          <a:p>
            <a:endParaRPr/>
          </a:p>
        </p:txBody>
      </p:sp>
      <p:sp>
        <p:nvSpPr>
          <p:cNvPr id="32" name="object 32"/>
          <p:cNvSpPr/>
          <p:nvPr/>
        </p:nvSpPr>
        <p:spPr>
          <a:xfrm>
            <a:off x="4037990" y="8583131"/>
            <a:ext cx="139725" cy="159321"/>
          </a:xfrm>
          <a:prstGeom prst="rect">
            <a:avLst/>
          </a:prstGeom>
          <a:blipFill>
            <a:blip r:embed="rId3" cstate="print"/>
            <a:stretch>
              <a:fillRect/>
            </a:stretch>
          </a:blipFill>
        </p:spPr>
        <p:txBody>
          <a:bodyPr wrap="square" lIns="0" tIns="0" rIns="0" bIns="0" rtlCol="0"/>
          <a:lstStyle/>
          <a:p>
            <a:endParaRPr/>
          </a:p>
        </p:txBody>
      </p:sp>
      <p:sp>
        <p:nvSpPr>
          <p:cNvPr id="33" name="object 33"/>
          <p:cNvSpPr/>
          <p:nvPr/>
        </p:nvSpPr>
        <p:spPr>
          <a:xfrm>
            <a:off x="4239059" y="8506711"/>
            <a:ext cx="148805" cy="235750"/>
          </a:xfrm>
          <a:prstGeom prst="rect">
            <a:avLst/>
          </a:prstGeom>
          <a:blipFill>
            <a:blip r:embed="rId4" cstate="print"/>
            <a:stretch>
              <a:fillRect/>
            </a:stretch>
          </a:blipFill>
        </p:spPr>
        <p:txBody>
          <a:bodyPr wrap="square" lIns="0" tIns="0" rIns="0" bIns="0" rtlCol="0"/>
          <a:lstStyle/>
          <a:p>
            <a:endParaRPr/>
          </a:p>
        </p:txBody>
      </p:sp>
      <p:sp>
        <p:nvSpPr>
          <p:cNvPr id="34" name="object 34"/>
          <p:cNvSpPr/>
          <p:nvPr/>
        </p:nvSpPr>
        <p:spPr>
          <a:xfrm>
            <a:off x="4455386" y="8506711"/>
            <a:ext cx="148805" cy="235750"/>
          </a:xfrm>
          <a:prstGeom prst="rect">
            <a:avLst/>
          </a:prstGeom>
          <a:blipFill>
            <a:blip r:embed="rId5" cstate="print"/>
            <a:stretch>
              <a:fillRect/>
            </a:stretch>
          </a:blipFill>
        </p:spPr>
        <p:txBody>
          <a:bodyPr wrap="square" lIns="0" tIns="0" rIns="0" bIns="0" rtlCol="0"/>
          <a:lstStyle/>
          <a:p>
            <a:endParaRPr/>
          </a:p>
        </p:txBody>
      </p:sp>
      <p:sp>
        <p:nvSpPr>
          <p:cNvPr id="35" name="object 35"/>
          <p:cNvSpPr/>
          <p:nvPr/>
        </p:nvSpPr>
        <p:spPr>
          <a:xfrm>
            <a:off x="4677524" y="8583123"/>
            <a:ext cx="112522" cy="156273"/>
          </a:xfrm>
          <a:prstGeom prst="rect">
            <a:avLst/>
          </a:prstGeom>
          <a:blipFill>
            <a:blip r:embed="rId6" cstate="print"/>
            <a:stretch>
              <a:fillRect/>
            </a:stretch>
          </a:blipFill>
        </p:spPr>
        <p:txBody>
          <a:bodyPr wrap="square" lIns="0" tIns="0" rIns="0" bIns="0" rtlCol="0"/>
          <a:lstStyle/>
          <a:p>
            <a:endParaRPr/>
          </a:p>
        </p:txBody>
      </p:sp>
      <p:sp>
        <p:nvSpPr>
          <p:cNvPr id="36" name="object 36"/>
          <p:cNvSpPr/>
          <p:nvPr/>
        </p:nvSpPr>
        <p:spPr>
          <a:xfrm>
            <a:off x="4846663" y="8506714"/>
            <a:ext cx="17780" cy="28575"/>
          </a:xfrm>
          <a:custGeom>
            <a:avLst/>
            <a:gdLst/>
            <a:ahLst/>
            <a:cxnLst/>
            <a:rect l="l" t="t" r="r" b="b"/>
            <a:pathLst>
              <a:path w="17779" h="28575">
                <a:moveTo>
                  <a:pt x="17424" y="0"/>
                </a:moveTo>
                <a:lnTo>
                  <a:pt x="0" y="0"/>
                </a:lnTo>
                <a:lnTo>
                  <a:pt x="0" y="27978"/>
                </a:lnTo>
                <a:lnTo>
                  <a:pt x="17424" y="27978"/>
                </a:lnTo>
                <a:lnTo>
                  <a:pt x="17424" y="0"/>
                </a:lnTo>
                <a:close/>
              </a:path>
            </a:pathLst>
          </a:custGeom>
          <a:solidFill>
            <a:srgbClr val="F6F6F6"/>
          </a:solidFill>
        </p:spPr>
        <p:txBody>
          <a:bodyPr wrap="square" lIns="0" tIns="0" rIns="0" bIns="0" rtlCol="0"/>
          <a:lstStyle/>
          <a:p>
            <a:endParaRPr/>
          </a:p>
        </p:txBody>
      </p:sp>
      <p:sp>
        <p:nvSpPr>
          <p:cNvPr id="37" name="object 37"/>
          <p:cNvSpPr/>
          <p:nvPr/>
        </p:nvSpPr>
        <p:spPr>
          <a:xfrm>
            <a:off x="4855374" y="8586190"/>
            <a:ext cx="0" cy="153670"/>
          </a:xfrm>
          <a:custGeom>
            <a:avLst/>
            <a:gdLst/>
            <a:ahLst/>
            <a:cxnLst/>
            <a:rect l="l" t="t" r="r" b="b"/>
            <a:pathLst>
              <a:path h="153670">
                <a:moveTo>
                  <a:pt x="0" y="0"/>
                </a:moveTo>
                <a:lnTo>
                  <a:pt x="0" y="153200"/>
                </a:lnTo>
              </a:path>
            </a:pathLst>
          </a:custGeom>
          <a:ln w="17424">
            <a:solidFill>
              <a:srgbClr val="F6F6F6"/>
            </a:solidFill>
          </a:ln>
        </p:spPr>
        <p:txBody>
          <a:bodyPr wrap="square" lIns="0" tIns="0" rIns="0" bIns="0" rtlCol="0"/>
          <a:lstStyle/>
          <a:p>
            <a:endParaRPr/>
          </a:p>
        </p:txBody>
      </p:sp>
      <p:sp>
        <p:nvSpPr>
          <p:cNvPr id="38" name="object 38"/>
          <p:cNvSpPr/>
          <p:nvPr/>
        </p:nvSpPr>
        <p:spPr>
          <a:xfrm>
            <a:off x="4941403" y="8583132"/>
            <a:ext cx="125209" cy="159321"/>
          </a:xfrm>
          <a:prstGeom prst="rect">
            <a:avLst/>
          </a:prstGeom>
          <a:blipFill>
            <a:blip r:embed="rId7" cstate="print"/>
            <a:stretch>
              <a:fillRect/>
            </a:stretch>
          </a:blipFill>
        </p:spPr>
        <p:txBody>
          <a:bodyPr wrap="square" lIns="0" tIns="0" rIns="0" bIns="0" rtlCol="0"/>
          <a:lstStyle/>
          <a:p>
            <a:endParaRPr/>
          </a:p>
        </p:txBody>
      </p:sp>
      <p:sp>
        <p:nvSpPr>
          <p:cNvPr id="39" name="object 39"/>
          <p:cNvSpPr/>
          <p:nvPr/>
        </p:nvSpPr>
        <p:spPr>
          <a:xfrm>
            <a:off x="5127241" y="8583131"/>
            <a:ext cx="139725" cy="159321"/>
          </a:xfrm>
          <a:prstGeom prst="rect">
            <a:avLst/>
          </a:prstGeom>
          <a:blipFill>
            <a:blip r:embed="rId3" cstate="print"/>
            <a:stretch>
              <a:fillRect/>
            </a:stretch>
          </a:blipFill>
        </p:spPr>
        <p:txBody>
          <a:bodyPr wrap="square" lIns="0" tIns="0" rIns="0" bIns="0" rtlCol="0"/>
          <a:lstStyle/>
          <a:p>
            <a:endParaRPr/>
          </a:p>
        </p:txBody>
      </p:sp>
      <p:sp>
        <p:nvSpPr>
          <p:cNvPr id="40" name="object 40"/>
          <p:cNvSpPr/>
          <p:nvPr/>
        </p:nvSpPr>
        <p:spPr>
          <a:xfrm>
            <a:off x="5481301" y="8506714"/>
            <a:ext cx="0" cy="233045"/>
          </a:xfrm>
          <a:custGeom>
            <a:avLst/>
            <a:gdLst/>
            <a:ahLst/>
            <a:cxnLst/>
            <a:rect l="l" t="t" r="r" b="b"/>
            <a:pathLst>
              <a:path h="233045">
                <a:moveTo>
                  <a:pt x="0" y="0"/>
                </a:moveTo>
                <a:lnTo>
                  <a:pt x="0" y="232676"/>
                </a:lnTo>
              </a:path>
            </a:pathLst>
          </a:custGeom>
          <a:ln w="19240">
            <a:solidFill>
              <a:srgbClr val="F6F6F6"/>
            </a:solidFill>
          </a:ln>
        </p:spPr>
        <p:txBody>
          <a:bodyPr wrap="square" lIns="0" tIns="0" rIns="0" bIns="0" rtlCol="0"/>
          <a:lstStyle/>
          <a:p>
            <a:endParaRPr/>
          </a:p>
        </p:txBody>
      </p:sp>
      <p:sp>
        <p:nvSpPr>
          <p:cNvPr id="41" name="object 41"/>
          <p:cNvSpPr/>
          <p:nvPr/>
        </p:nvSpPr>
        <p:spPr>
          <a:xfrm>
            <a:off x="5548627" y="8535374"/>
            <a:ext cx="115417" cy="207086"/>
          </a:xfrm>
          <a:prstGeom prst="rect">
            <a:avLst/>
          </a:prstGeom>
          <a:blipFill>
            <a:blip r:embed="rId8" cstate="print"/>
            <a:stretch>
              <a:fillRect/>
            </a:stretch>
          </a:blipFill>
        </p:spPr>
        <p:txBody>
          <a:bodyPr wrap="square" lIns="0" tIns="0" rIns="0" bIns="0" rtlCol="0"/>
          <a:lstStyle/>
          <a:p>
            <a:endParaRPr/>
          </a:p>
        </p:txBody>
      </p:sp>
      <p:sp>
        <p:nvSpPr>
          <p:cNvPr id="42" name="object 42"/>
          <p:cNvSpPr/>
          <p:nvPr/>
        </p:nvSpPr>
        <p:spPr>
          <a:xfrm>
            <a:off x="5714877" y="8583131"/>
            <a:ext cx="139725" cy="159321"/>
          </a:xfrm>
          <a:prstGeom prst="rect">
            <a:avLst/>
          </a:prstGeom>
          <a:blipFill>
            <a:blip r:embed="rId3" cstate="print"/>
            <a:stretch>
              <a:fillRect/>
            </a:stretch>
          </a:blipFill>
        </p:spPr>
        <p:txBody>
          <a:bodyPr wrap="square" lIns="0" tIns="0" rIns="0" bIns="0" rtlCol="0"/>
          <a:lstStyle/>
          <a:p>
            <a:endParaRPr/>
          </a:p>
        </p:txBody>
      </p:sp>
      <p:sp>
        <p:nvSpPr>
          <p:cNvPr id="43" name="object 43"/>
          <p:cNvSpPr/>
          <p:nvPr/>
        </p:nvSpPr>
        <p:spPr>
          <a:xfrm>
            <a:off x="5927559" y="8506714"/>
            <a:ext cx="0" cy="233045"/>
          </a:xfrm>
          <a:custGeom>
            <a:avLst/>
            <a:gdLst/>
            <a:ahLst/>
            <a:cxnLst/>
            <a:rect l="l" t="t" r="r" b="b"/>
            <a:pathLst>
              <a:path h="233045">
                <a:moveTo>
                  <a:pt x="0" y="0"/>
                </a:moveTo>
                <a:lnTo>
                  <a:pt x="0" y="232676"/>
                </a:lnTo>
              </a:path>
            </a:pathLst>
          </a:custGeom>
          <a:ln w="17424">
            <a:solidFill>
              <a:srgbClr val="F6F6F6"/>
            </a:solidFill>
          </a:ln>
        </p:spPr>
        <p:txBody>
          <a:bodyPr wrap="square" lIns="0" tIns="0" rIns="0" bIns="0" rtlCol="0"/>
          <a:lstStyle/>
          <a:p>
            <a:endParaRPr/>
          </a:p>
        </p:txBody>
      </p:sp>
      <p:sp>
        <p:nvSpPr>
          <p:cNvPr id="44" name="object 44"/>
          <p:cNvSpPr/>
          <p:nvPr/>
        </p:nvSpPr>
        <p:spPr>
          <a:xfrm>
            <a:off x="6023736" y="8506714"/>
            <a:ext cx="17780" cy="28575"/>
          </a:xfrm>
          <a:custGeom>
            <a:avLst/>
            <a:gdLst/>
            <a:ahLst/>
            <a:cxnLst/>
            <a:rect l="l" t="t" r="r" b="b"/>
            <a:pathLst>
              <a:path w="17779" h="28575">
                <a:moveTo>
                  <a:pt x="17424" y="0"/>
                </a:moveTo>
                <a:lnTo>
                  <a:pt x="0" y="0"/>
                </a:lnTo>
                <a:lnTo>
                  <a:pt x="0" y="27978"/>
                </a:lnTo>
                <a:lnTo>
                  <a:pt x="17424" y="27978"/>
                </a:lnTo>
                <a:lnTo>
                  <a:pt x="17424" y="0"/>
                </a:lnTo>
                <a:close/>
              </a:path>
            </a:pathLst>
          </a:custGeom>
          <a:solidFill>
            <a:srgbClr val="F6F6F6"/>
          </a:solidFill>
        </p:spPr>
        <p:txBody>
          <a:bodyPr wrap="square" lIns="0" tIns="0" rIns="0" bIns="0" rtlCol="0"/>
          <a:lstStyle/>
          <a:p>
            <a:endParaRPr/>
          </a:p>
        </p:txBody>
      </p:sp>
      <p:sp>
        <p:nvSpPr>
          <p:cNvPr id="45" name="object 45"/>
          <p:cNvSpPr/>
          <p:nvPr/>
        </p:nvSpPr>
        <p:spPr>
          <a:xfrm>
            <a:off x="6032449" y="8586190"/>
            <a:ext cx="0" cy="153670"/>
          </a:xfrm>
          <a:custGeom>
            <a:avLst/>
            <a:gdLst/>
            <a:ahLst/>
            <a:cxnLst/>
            <a:rect l="l" t="t" r="r" b="b"/>
            <a:pathLst>
              <a:path h="153670">
                <a:moveTo>
                  <a:pt x="0" y="0"/>
                </a:moveTo>
                <a:lnTo>
                  <a:pt x="0" y="153200"/>
                </a:lnTo>
              </a:path>
            </a:pathLst>
          </a:custGeom>
          <a:ln w="17424">
            <a:solidFill>
              <a:srgbClr val="F6F6F6"/>
            </a:solidFill>
          </a:ln>
        </p:spPr>
        <p:txBody>
          <a:bodyPr wrap="square" lIns="0" tIns="0" rIns="0" bIns="0" rtlCol="0"/>
          <a:lstStyle/>
          <a:p>
            <a:endParaRPr/>
          </a:p>
        </p:txBody>
      </p:sp>
      <p:sp>
        <p:nvSpPr>
          <p:cNvPr id="46" name="object 46"/>
          <p:cNvSpPr/>
          <p:nvPr/>
        </p:nvSpPr>
        <p:spPr>
          <a:xfrm>
            <a:off x="6116294" y="8583131"/>
            <a:ext cx="139738" cy="159321"/>
          </a:xfrm>
          <a:prstGeom prst="rect">
            <a:avLst/>
          </a:prstGeom>
          <a:blipFill>
            <a:blip r:embed="rId9" cstate="print"/>
            <a:stretch>
              <a:fillRect/>
            </a:stretch>
          </a:blipFill>
        </p:spPr>
        <p:txBody>
          <a:bodyPr wrap="square" lIns="0" tIns="0" rIns="0" bIns="0" rtlCol="0"/>
          <a:lstStyle/>
          <a:p>
            <a:endParaRPr/>
          </a:p>
        </p:txBody>
      </p:sp>
      <p:sp>
        <p:nvSpPr>
          <p:cNvPr id="47" name="object 47"/>
          <p:cNvSpPr/>
          <p:nvPr/>
        </p:nvSpPr>
        <p:spPr>
          <a:xfrm>
            <a:off x="6317382" y="8583121"/>
            <a:ext cx="132461" cy="156260"/>
          </a:xfrm>
          <a:prstGeom prst="rect">
            <a:avLst/>
          </a:prstGeom>
          <a:blipFill>
            <a:blip r:embed="rId10" cstate="print"/>
            <a:stretch>
              <a:fillRect/>
            </a:stretch>
          </a:blipFill>
        </p:spPr>
        <p:txBody>
          <a:bodyPr wrap="square" lIns="0" tIns="0" rIns="0" bIns="0" rtlCol="0"/>
          <a:lstStyle/>
          <a:p>
            <a:endParaRPr/>
          </a:p>
        </p:txBody>
      </p:sp>
      <p:sp>
        <p:nvSpPr>
          <p:cNvPr id="48" name="object 48"/>
          <p:cNvSpPr/>
          <p:nvPr/>
        </p:nvSpPr>
        <p:spPr>
          <a:xfrm>
            <a:off x="6522460" y="8583131"/>
            <a:ext cx="139725" cy="159321"/>
          </a:xfrm>
          <a:prstGeom prst="rect">
            <a:avLst/>
          </a:prstGeom>
          <a:blipFill>
            <a:blip r:embed="rId11" cstate="print"/>
            <a:stretch>
              <a:fillRect/>
            </a:stretch>
          </a:blipFill>
        </p:spPr>
        <p:txBody>
          <a:bodyPr wrap="square" lIns="0" tIns="0" rIns="0" bIns="0" rtlCol="0"/>
          <a:lstStyle/>
          <a:p>
            <a:endParaRPr/>
          </a:p>
        </p:txBody>
      </p:sp>
      <p:sp>
        <p:nvSpPr>
          <p:cNvPr id="49" name="object 49"/>
          <p:cNvSpPr/>
          <p:nvPr/>
        </p:nvSpPr>
        <p:spPr>
          <a:xfrm>
            <a:off x="6867264" y="8731992"/>
            <a:ext cx="141605" cy="0"/>
          </a:xfrm>
          <a:custGeom>
            <a:avLst/>
            <a:gdLst/>
            <a:ahLst/>
            <a:cxnLst/>
            <a:rect l="l" t="t" r="r" b="b"/>
            <a:pathLst>
              <a:path w="141604">
                <a:moveTo>
                  <a:pt x="0" y="0"/>
                </a:moveTo>
                <a:lnTo>
                  <a:pt x="141541" y="0"/>
                </a:lnTo>
              </a:path>
            </a:pathLst>
          </a:custGeom>
          <a:ln w="15240">
            <a:solidFill>
              <a:srgbClr val="F6F6F6"/>
            </a:solidFill>
          </a:ln>
        </p:spPr>
        <p:txBody>
          <a:bodyPr wrap="square" lIns="0" tIns="0" rIns="0" bIns="0" rtlCol="0"/>
          <a:lstStyle/>
          <a:p>
            <a:endParaRPr/>
          </a:p>
        </p:txBody>
      </p:sp>
      <p:sp>
        <p:nvSpPr>
          <p:cNvPr id="50" name="object 50"/>
          <p:cNvSpPr/>
          <p:nvPr/>
        </p:nvSpPr>
        <p:spPr>
          <a:xfrm>
            <a:off x="6876884" y="8507203"/>
            <a:ext cx="0" cy="217170"/>
          </a:xfrm>
          <a:custGeom>
            <a:avLst/>
            <a:gdLst/>
            <a:ahLst/>
            <a:cxnLst/>
            <a:rect l="l" t="t" r="r" b="b"/>
            <a:pathLst>
              <a:path h="217170">
                <a:moveTo>
                  <a:pt x="0" y="0"/>
                </a:moveTo>
                <a:lnTo>
                  <a:pt x="0" y="217169"/>
                </a:lnTo>
              </a:path>
            </a:pathLst>
          </a:custGeom>
          <a:ln w="19240">
            <a:solidFill>
              <a:srgbClr val="F6F6F6"/>
            </a:solidFill>
          </a:ln>
        </p:spPr>
        <p:txBody>
          <a:bodyPr wrap="square" lIns="0" tIns="0" rIns="0" bIns="0" rtlCol="0"/>
          <a:lstStyle/>
          <a:p>
            <a:endParaRPr/>
          </a:p>
        </p:txBody>
      </p:sp>
      <p:sp>
        <p:nvSpPr>
          <p:cNvPr id="51" name="object 51"/>
          <p:cNvSpPr/>
          <p:nvPr/>
        </p:nvSpPr>
        <p:spPr>
          <a:xfrm>
            <a:off x="7058549" y="8583131"/>
            <a:ext cx="139725" cy="159321"/>
          </a:xfrm>
          <a:prstGeom prst="rect">
            <a:avLst/>
          </a:prstGeom>
          <a:blipFill>
            <a:blip r:embed="rId12" cstate="print"/>
            <a:stretch>
              <a:fillRect/>
            </a:stretch>
          </a:blipFill>
        </p:spPr>
        <p:txBody>
          <a:bodyPr wrap="square" lIns="0" tIns="0" rIns="0" bIns="0" rtlCol="0"/>
          <a:lstStyle/>
          <a:p>
            <a:endParaRPr/>
          </a:p>
        </p:txBody>
      </p:sp>
      <p:sp>
        <p:nvSpPr>
          <p:cNvPr id="52" name="object 52"/>
          <p:cNvSpPr/>
          <p:nvPr/>
        </p:nvSpPr>
        <p:spPr>
          <a:xfrm>
            <a:off x="7259985" y="8583132"/>
            <a:ext cx="146989" cy="234721"/>
          </a:xfrm>
          <a:prstGeom prst="rect">
            <a:avLst/>
          </a:prstGeom>
          <a:blipFill>
            <a:blip r:embed="rId13" cstate="print"/>
            <a:stretch>
              <a:fillRect/>
            </a:stretch>
          </a:blipFill>
        </p:spPr>
        <p:txBody>
          <a:bodyPr wrap="square" lIns="0" tIns="0" rIns="0" bIns="0" rtlCol="0"/>
          <a:lstStyle/>
          <a:p>
            <a:endParaRPr/>
          </a:p>
        </p:txBody>
      </p:sp>
      <p:sp>
        <p:nvSpPr>
          <p:cNvPr id="53" name="object 53"/>
          <p:cNvSpPr/>
          <p:nvPr/>
        </p:nvSpPr>
        <p:spPr>
          <a:xfrm>
            <a:off x="7484312" y="8506714"/>
            <a:ext cx="17780" cy="28575"/>
          </a:xfrm>
          <a:custGeom>
            <a:avLst/>
            <a:gdLst/>
            <a:ahLst/>
            <a:cxnLst/>
            <a:rect l="l" t="t" r="r" b="b"/>
            <a:pathLst>
              <a:path w="17779" h="28575">
                <a:moveTo>
                  <a:pt x="17411" y="0"/>
                </a:moveTo>
                <a:lnTo>
                  <a:pt x="0" y="0"/>
                </a:lnTo>
                <a:lnTo>
                  <a:pt x="0" y="27978"/>
                </a:lnTo>
                <a:lnTo>
                  <a:pt x="17411" y="27978"/>
                </a:lnTo>
                <a:lnTo>
                  <a:pt x="17411" y="0"/>
                </a:lnTo>
                <a:close/>
              </a:path>
            </a:pathLst>
          </a:custGeom>
          <a:solidFill>
            <a:srgbClr val="F6F6F6"/>
          </a:solidFill>
        </p:spPr>
        <p:txBody>
          <a:bodyPr wrap="square" lIns="0" tIns="0" rIns="0" bIns="0" rtlCol="0"/>
          <a:lstStyle/>
          <a:p>
            <a:endParaRPr/>
          </a:p>
        </p:txBody>
      </p:sp>
      <p:sp>
        <p:nvSpPr>
          <p:cNvPr id="54" name="object 54"/>
          <p:cNvSpPr/>
          <p:nvPr/>
        </p:nvSpPr>
        <p:spPr>
          <a:xfrm>
            <a:off x="7493019" y="8586190"/>
            <a:ext cx="0" cy="153670"/>
          </a:xfrm>
          <a:custGeom>
            <a:avLst/>
            <a:gdLst/>
            <a:ahLst/>
            <a:cxnLst/>
            <a:rect l="l" t="t" r="r" b="b"/>
            <a:pathLst>
              <a:path h="153670">
                <a:moveTo>
                  <a:pt x="0" y="0"/>
                </a:moveTo>
                <a:lnTo>
                  <a:pt x="0" y="153200"/>
                </a:lnTo>
              </a:path>
            </a:pathLst>
          </a:custGeom>
          <a:ln w="17411">
            <a:solidFill>
              <a:srgbClr val="F6F6F6"/>
            </a:solidFill>
          </a:ln>
        </p:spPr>
        <p:txBody>
          <a:bodyPr wrap="square" lIns="0" tIns="0" rIns="0" bIns="0" rtlCol="0"/>
          <a:lstStyle/>
          <a:p>
            <a:endParaRPr/>
          </a:p>
        </p:txBody>
      </p:sp>
      <p:sp>
        <p:nvSpPr>
          <p:cNvPr id="55" name="object 55"/>
          <p:cNvSpPr/>
          <p:nvPr/>
        </p:nvSpPr>
        <p:spPr>
          <a:xfrm>
            <a:off x="7578675" y="8583125"/>
            <a:ext cx="102349" cy="159334"/>
          </a:xfrm>
          <a:prstGeom prst="rect">
            <a:avLst/>
          </a:prstGeom>
          <a:blipFill>
            <a:blip r:embed="rId14" cstate="print"/>
            <a:stretch>
              <a:fillRect/>
            </a:stretch>
          </a:blipFill>
        </p:spPr>
        <p:txBody>
          <a:bodyPr wrap="square" lIns="0" tIns="0" rIns="0" bIns="0" rtlCol="0"/>
          <a:lstStyle/>
          <a:p>
            <a:endParaRPr/>
          </a:p>
        </p:txBody>
      </p:sp>
      <p:sp>
        <p:nvSpPr>
          <p:cNvPr id="56" name="object 56"/>
          <p:cNvSpPr/>
          <p:nvPr/>
        </p:nvSpPr>
        <p:spPr>
          <a:xfrm>
            <a:off x="7881039" y="8583121"/>
            <a:ext cx="147002" cy="159346"/>
          </a:xfrm>
          <a:prstGeom prst="rect">
            <a:avLst/>
          </a:prstGeom>
          <a:blipFill>
            <a:blip r:embed="rId15" cstate="print"/>
            <a:stretch>
              <a:fillRect/>
            </a:stretch>
          </a:blipFill>
        </p:spPr>
        <p:txBody>
          <a:bodyPr wrap="square" lIns="0" tIns="0" rIns="0" bIns="0" rtlCol="0"/>
          <a:lstStyle/>
          <a:p>
            <a:endParaRPr/>
          </a:p>
        </p:txBody>
      </p:sp>
      <p:sp>
        <p:nvSpPr>
          <p:cNvPr id="57" name="object 57"/>
          <p:cNvSpPr/>
          <p:nvPr/>
        </p:nvSpPr>
        <p:spPr>
          <a:xfrm>
            <a:off x="8091925" y="8506711"/>
            <a:ext cx="148081" cy="235750"/>
          </a:xfrm>
          <a:prstGeom prst="rect">
            <a:avLst/>
          </a:prstGeom>
          <a:blipFill>
            <a:blip r:embed="rId16" cstate="print"/>
            <a:stretch>
              <a:fillRect/>
            </a:stretch>
          </a:blipFill>
        </p:spPr>
        <p:txBody>
          <a:bodyPr wrap="square" lIns="0" tIns="0" rIns="0" bIns="0" rtlCol="0"/>
          <a:lstStyle/>
          <a:p>
            <a:endParaRPr/>
          </a:p>
        </p:txBody>
      </p:sp>
      <p:sp>
        <p:nvSpPr>
          <p:cNvPr id="58" name="object 58"/>
          <p:cNvSpPr/>
          <p:nvPr/>
        </p:nvSpPr>
        <p:spPr>
          <a:xfrm>
            <a:off x="8416069" y="8504997"/>
            <a:ext cx="239179" cy="234391"/>
          </a:xfrm>
          <a:prstGeom prst="rect">
            <a:avLst/>
          </a:prstGeom>
          <a:blipFill>
            <a:blip r:embed="rId17" cstate="print"/>
            <a:stretch>
              <a:fillRect/>
            </a:stretch>
          </a:blipFill>
        </p:spPr>
        <p:txBody>
          <a:bodyPr wrap="square" lIns="0" tIns="0" rIns="0" bIns="0" rtlCol="0"/>
          <a:lstStyle/>
          <a:p>
            <a:endParaRPr/>
          </a:p>
        </p:txBody>
      </p:sp>
      <p:sp>
        <p:nvSpPr>
          <p:cNvPr id="59" name="object 59"/>
          <p:cNvSpPr/>
          <p:nvPr/>
        </p:nvSpPr>
        <p:spPr>
          <a:xfrm>
            <a:off x="8697372" y="8503642"/>
            <a:ext cx="268225" cy="235750"/>
          </a:xfrm>
          <a:prstGeom prst="rect">
            <a:avLst/>
          </a:prstGeom>
          <a:blipFill>
            <a:blip r:embed="rId18" cstate="print"/>
            <a:stretch>
              <a:fillRect/>
            </a:stretch>
          </a:blipFill>
        </p:spPr>
        <p:txBody>
          <a:bodyPr wrap="square" lIns="0" tIns="0" rIns="0" bIns="0" rtlCol="0"/>
          <a:lstStyle/>
          <a:p>
            <a:endParaRPr/>
          </a:p>
        </p:txBody>
      </p:sp>
      <p:sp>
        <p:nvSpPr>
          <p:cNvPr id="60" name="object 60"/>
          <p:cNvSpPr/>
          <p:nvPr/>
        </p:nvSpPr>
        <p:spPr>
          <a:xfrm>
            <a:off x="9050162" y="8583121"/>
            <a:ext cx="132473" cy="156260"/>
          </a:xfrm>
          <a:prstGeom prst="rect">
            <a:avLst/>
          </a:prstGeom>
          <a:blipFill>
            <a:blip r:embed="rId19" cstate="print"/>
            <a:stretch>
              <a:fillRect/>
            </a:stretch>
          </a:blipFill>
        </p:spPr>
        <p:txBody>
          <a:bodyPr wrap="square" lIns="0" tIns="0" rIns="0" bIns="0" rtlCol="0"/>
          <a:lstStyle/>
          <a:p>
            <a:endParaRPr/>
          </a:p>
        </p:txBody>
      </p:sp>
      <p:sp>
        <p:nvSpPr>
          <p:cNvPr id="61" name="object 61"/>
          <p:cNvSpPr/>
          <p:nvPr/>
        </p:nvSpPr>
        <p:spPr>
          <a:xfrm>
            <a:off x="9267583" y="8506714"/>
            <a:ext cx="17780" cy="28575"/>
          </a:xfrm>
          <a:custGeom>
            <a:avLst/>
            <a:gdLst/>
            <a:ahLst/>
            <a:cxnLst/>
            <a:rect l="l" t="t" r="r" b="b"/>
            <a:pathLst>
              <a:path w="17779" h="28575">
                <a:moveTo>
                  <a:pt x="17411" y="0"/>
                </a:moveTo>
                <a:lnTo>
                  <a:pt x="0" y="0"/>
                </a:lnTo>
                <a:lnTo>
                  <a:pt x="0" y="27978"/>
                </a:lnTo>
                <a:lnTo>
                  <a:pt x="17411" y="27978"/>
                </a:lnTo>
                <a:lnTo>
                  <a:pt x="17411" y="0"/>
                </a:lnTo>
                <a:close/>
              </a:path>
            </a:pathLst>
          </a:custGeom>
          <a:solidFill>
            <a:srgbClr val="F6F6F6"/>
          </a:solidFill>
        </p:spPr>
        <p:txBody>
          <a:bodyPr wrap="square" lIns="0" tIns="0" rIns="0" bIns="0" rtlCol="0"/>
          <a:lstStyle/>
          <a:p>
            <a:endParaRPr/>
          </a:p>
        </p:txBody>
      </p:sp>
      <p:sp>
        <p:nvSpPr>
          <p:cNvPr id="62" name="object 62"/>
          <p:cNvSpPr/>
          <p:nvPr/>
        </p:nvSpPr>
        <p:spPr>
          <a:xfrm>
            <a:off x="9276289" y="8586190"/>
            <a:ext cx="0" cy="153670"/>
          </a:xfrm>
          <a:custGeom>
            <a:avLst/>
            <a:gdLst/>
            <a:ahLst/>
            <a:cxnLst/>
            <a:rect l="l" t="t" r="r" b="b"/>
            <a:pathLst>
              <a:path h="153670">
                <a:moveTo>
                  <a:pt x="0" y="0"/>
                </a:moveTo>
                <a:lnTo>
                  <a:pt x="0" y="153200"/>
                </a:lnTo>
              </a:path>
            </a:pathLst>
          </a:custGeom>
          <a:ln w="17411">
            <a:solidFill>
              <a:srgbClr val="F6F6F6"/>
            </a:solidFill>
          </a:ln>
        </p:spPr>
        <p:txBody>
          <a:bodyPr wrap="square" lIns="0" tIns="0" rIns="0" bIns="0" rtlCol="0"/>
          <a:lstStyle/>
          <a:p>
            <a:endParaRPr/>
          </a:p>
        </p:txBody>
      </p:sp>
      <p:sp>
        <p:nvSpPr>
          <p:cNvPr id="64" name="CasellaDiTesto 10"/>
          <p:cNvSpPr txBox="1">
            <a:spLocks noChangeArrowheads="1"/>
          </p:cNvSpPr>
          <p:nvPr/>
        </p:nvSpPr>
        <p:spPr bwMode="auto">
          <a:xfrm>
            <a:off x="-52557" y="3352800"/>
            <a:ext cx="13004800" cy="1015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zh-CN" altLang="en-US" sz="6000" dirty="0">
                <a:solidFill>
                  <a:srgbClr val="0063A5"/>
                </a:solidFill>
                <a:latin typeface="微软雅黑" panose="020B0503020204020204" pitchFamily="34" charset="-122"/>
                <a:ea typeface="微软雅黑" panose="020B0503020204020204" pitchFamily="34" charset="-122"/>
                <a:cs typeface="Calibri"/>
              </a:rPr>
              <a:t>后端</a:t>
            </a:r>
            <a:endParaRPr lang="it-IT" altLang="zh-CN" sz="6000" dirty="0">
              <a:solidFill>
                <a:srgbClr val="0063A5"/>
              </a:solidFill>
              <a:latin typeface="微软雅黑" panose="020B0503020204020204" pitchFamily="34" charset="-122"/>
              <a:ea typeface="微软雅黑" panose="020B0503020204020204" pitchFamily="34" charset="-122"/>
              <a:cs typeface="Calibri"/>
            </a:endParaRPr>
          </a:p>
        </p:txBody>
      </p:sp>
      <p:sp>
        <p:nvSpPr>
          <p:cNvPr id="96"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2" name="文本框 1"/>
          <p:cNvSpPr txBox="1"/>
          <p:nvPr/>
        </p:nvSpPr>
        <p:spPr>
          <a:xfrm>
            <a:off x="3461462" y="4769583"/>
            <a:ext cx="5976762" cy="584775"/>
          </a:xfrm>
          <a:prstGeom prst="rect">
            <a:avLst/>
          </a:prstGeom>
          <a:noFill/>
        </p:spPr>
        <p:txBody>
          <a:bodyPr wrap="square" rtlCol="0">
            <a:spAutoFit/>
          </a:bodyPr>
          <a:lstStyle/>
          <a:p>
            <a:pPr marL="285750" indent="-285750">
              <a:buFont typeface="Arial" panose="020B0604020202020204" pitchFamily="34" charset="0"/>
              <a:buChar char="•"/>
            </a:pPr>
            <a:r>
              <a:rPr lang="en-US" altLang="zh-CN" sz="3200" dirty="0">
                <a:solidFill>
                  <a:srgbClr val="0063A5"/>
                </a:solidFill>
                <a:latin typeface="微软雅黑" panose="020B0503020204020204" pitchFamily="34" charset="-122"/>
                <a:ea typeface="微软雅黑" panose="020B0503020204020204" pitchFamily="34" charset="-122"/>
              </a:rPr>
              <a:t>Django</a:t>
            </a:r>
          </a:p>
        </p:txBody>
      </p:sp>
    </p:spTree>
    <p:extLst>
      <p:ext uri="{BB962C8B-B14F-4D97-AF65-F5344CB8AC3E}">
        <p14:creationId xmlns:p14="http://schemas.microsoft.com/office/powerpoint/2010/main" val="344749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en-US" altLang="zh-CN" sz="2450" dirty="0">
                <a:solidFill>
                  <a:srgbClr val="0063A5"/>
                </a:solidFill>
                <a:ea typeface="微软雅黑" panose="020B0503020204020204" pitchFamily="34" charset="-122"/>
                <a:cs typeface="Calibri"/>
              </a:rPr>
              <a:t>Django</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9" name="object 19"/>
          <p:cNvSpPr/>
          <p:nvPr/>
        </p:nvSpPr>
        <p:spPr>
          <a:xfrm>
            <a:off x="251056" y="1523998"/>
            <a:ext cx="12519620" cy="6400802"/>
          </a:xfrm>
          <a:custGeom>
            <a:avLst/>
            <a:gdLst/>
            <a:ahLst/>
            <a:cxnLst/>
            <a:rect l="l" t="t" r="r" b="b"/>
            <a:pathLst>
              <a:path w="8572500" h="2755900">
                <a:moveTo>
                  <a:pt x="0" y="2755900"/>
                </a:moveTo>
                <a:lnTo>
                  <a:pt x="8572500" y="2755900"/>
                </a:lnTo>
                <a:lnTo>
                  <a:pt x="8572500" y="0"/>
                </a:lnTo>
                <a:lnTo>
                  <a:pt x="0" y="0"/>
                </a:lnTo>
                <a:lnTo>
                  <a:pt x="0" y="2755900"/>
                </a:lnTo>
                <a:close/>
              </a:path>
            </a:pathLst>
          </a:custGeom>
          <a:solidFill>
            <a:srgbClr val="ECEBE8"/>
          </a:solidFill>
        </p:spPr>
        <p:txBody>
          <a:bodyPr wrap="square" lIns="0" tIns="0" rIns="0" bIns="0" rtlCol="0"/>
          <a:lstStyle/>
          <a:p>
            <a:endParaRPr lang="en-US" sz="1600" dirty="0"/>
          </a:p>
          <a:p>
            <a:r>
              <a:rPr lang="en-US" sz="2400" dirty="0">
                <a:solidFill>
                  <a:srgbClr val="0063A5"/>
                </a:solidFill>
                <a:latin typeface="微软雅黑" panose="020B0503020204020204" pitchFamily="34" charset="-122"/>
                <a:ea typeface="微软雅黑" panose="020B0503020204020204" pitchFamily="34" charset="-122"/>
              </a:rPr>
              <a:t>   </a:t>
            </a:r>
            <a:r>
              <a:rPr lang="zh-CN" altLang="en-US" sz="2400" dirty="0">
                <a:solidFill>
                  <a:srgbClr val="0063A5"/>
                </a:solidFill>
                <a:latin typeface="微软雅黑" panose="020B0503020204020204" pitchFamily="34" charset="-122"/>
                <a:ea typeface="微软雅黑" panose="020B0503020204020204" pitchFamily="34" charset="-122"/>
              </a:rPr>
              <a:t>本次使用</a:t>
            </a:r>
            <a:r>
              <a:rPr lang="en-US" altLang="zh-CN" sz="2400" dirty="0">
                <a:solidFill>
                  <a:srgbClr val="0063A5"/>
                </a:solidFill>
                <a:latin typeface="微软雅黑" panose="020B0503020204020204" pitchFamily="34" charset="-122"/>
                <a:ea typeface="微软雅黑" panose="020B0503020204020204" pitchFamily="34" charset="-122"/>
              </a:rPr>
              <a:t>Django REST framework</a:t>
            </a:r>
            <a:r>
              <a:rPr lang="zh-CN" altLang="en-US" sz="2400" dirty="0">
                <a:solidFill>
                  <a:srgbClr val="0063A5"/>
                </a:solidFill>
                <a:latin typeface="微软雅黑" panose="020B0503020204020204" pitchFamily="34" charset="-122"/>
                <a:ea typeface="微软雅黑" panose="020B0503020204020204" pitchFamily="34" charset="-122"/>
              </a:rPr>
              <a:t>进行后端开发，它是一套基于</a:t>
            </a:r>
            <a:r>
              <a:rPr lang="en-US" altLang="zh-CN" sz="2400" dirty="0">
                <a:solidFill>
                  <a:srgbClr val="0063A5"/>
                </a:solidFill>
                <a:latin typeface="微软雅黑" panose="020B0503020204020204" pitchFamily="34" charset="-122"/>
                <a:ea typeface="微软雅黑" panose="020B0503020204020204" pitchFamily="34" charset="-122"/>
              </a:rPr>
              <a:t>Django</a:t>
            </a:r>
            <a:r>
              <a:rPr lang="zh-CN" altLang="en-US" sz="2400" dirty="0">
                <a:solidFill>
                  <a:srgbClr val="0063A5"/>
                </a:solidFill>
                <a:latin typeface="微软雅黑" panose="020B0503020204020204" pitchFamily="34" charset="-122"/>
                <a:ea typeface="微软雅黑" panose="020B0503020204020204" pitchFamily="34" charset="-122"/>
              </a:rPr>
              <a:t>框架编写</a:t>
            </a:r>
            <a:r>
              <a:rPr lang="en-US" altLang="zh-CN" sz="2400" dirty="0">
                <a:solidFill>
                  <a:srgbClr val="0063A5"/>
                </a:solidFill>
                <a:latin typeface="微软雅黑" panose="020B0503020204020204" pitchFamily="34" charset="-122"/>
                <a:ea typeface="微软雅黑" panose="020B0503020204020204" pitchFamily="34" charset="-122"/>
              </a:rPr>
              <a:t>RESTful</a:t>
            </a:r>
            <a:r>
              <a:rPr lang="zh-CN" altLang="en-US" sz="2400" dirty="0">
                <a:solidFill>
                  <a:srgbClr val="0063A5"/>
                </a:solidFill>
                <a:latin typeface="微软雅黑" panose="020B0503020204020204" pitchFamily="34" charset="-122"/>
                <a:ea typeface="微软雅黑" panose="020B0503020204020204" pitchFamily="34" charset="-122"/>
              </a:rPr>
              <a:t>风格</a:t>
            </a:r>
            <a:r>
              <a:rPr lang="en-US" altLang="zh-CN" sz="2400" dirty="0">
                <a:solidFill>
                  <a:srgbClr val="0063A5"/>
                </a:solidFill>
                <a:latin typeface="微软雅黑" panose="020B0503020204020204" pitchFamily="34" charset="-122"/>
                <a:ea typeface="微软雅黑" panose="020B0503020204020204" pitchFamily="34" charset="-122"/>
              </a:rPr>
              <a:t>API</a:t>
            </a:r>
            <a:r>
              <a:rPr lang="zh-CN" altLang="en-US" sz="2400" dirty="0">
                <a:solidFill>
                  <a:srgbClr val="0063A5"/>
                </a:solidFill>
                <a:latin typeface="微软雅黑" panose="020B0503020204020204" pitchFamily="34" charset="-122"/>
                <a:ea typeface="微软雅黑" panose="020B0503020204020204" pitchFamily="34" charset="-122"/>
              </a:rPr>
              <a:t>的组件。前后端分离开发的好处在于，大部分接口都是可以重复利用的，同时</a:t>
            </a:r>
            <a:r>
              <a:rPr lang="en-US" altLang="zh-CN" sz="2400" dirty="0">
                <a:solidFill>
                  <a:srgbClr val="0063A5"/>
                </a:solidFill>
                <a:latin typeface="微软雅黑" panose="020B0503020204020204" pitchFamily="34" charset="-122"/>
                <a:ea typeface="微软雅黑" panose="020B0503020204020204" pitchFamily="34" charset="-122"/>
              </a:rPr>
              <a:t>REST framework</a:t>
            </a:r>
            <a:r>
              <a:rPr lang="zh-CN" altLang="en-US" sz="2400" dirty="0">
                <a:solidFill>
                  <a:srgbClr val="0063A5"/>
                </a:solidFill>
                <a:latin typeface="微软雅黑" panose="020B0503020204020204" pitchFamily="34" charset="-122"/>
                <a:ea typeface="微软雅黑" panose="020B0503020204020204" pitchFamily="34" charset="-122"/>
              </a:rPr>
              <a:t>自带的序列化，视图集，路由等功能已经集成了后端接口的基本功能，更方便针对需求进行修改。</a:t>
            </a:r>
            <a:endParaRPr lang="en-US" altLang="zh-CN" sz="2400" dirty="0">
              <a:solidFill>
                <a:srgbClr val="0063A5"/>
              </a:solidFill>
              <a:latin typeface="微软雅黑" panose="020B0503020204020204" pitchFamily="34" charset="-122"/>
              <a:ea typeface="微软雅黑" panose="020B0503020204020204" pitchFamily="34" charset="-122"/>
            </a:endParaRPr>
          </a:p>
          <a:p>
            <a:endParaRPr lang="en-US" altLang="zh-CN" sz="2400" dirty="0">
              <a:solidFill>
                <a:srgbClr val="0063A5"/>
              </a:solidFill>
              <a:latin typeface="微软雅黑" panose="020B0503020204020204" pitchFamily="34" charset="-122"/>
              <a:ea typeface="微软雅黑" panose="020B0503020204020204" pitchFamily="34" charset="-122"/>
            </a:endParaRPr>
          </a:p>
          <a:p>
            <a:r>
              <a:rPr lang="en-US" sz="2400" dirty="0">
                <a:solidFill>
                  <a:srgbClr val="0063A5"/>
                </a:solidFill>
                <a:latin typeface="微软雅黑" panose="020B0503020204020204" pitchFamily="34" charset="-122"/>
                <a:ea typeface="微软雅黑" panose="020B0503020204020204" pitchFamily="34" charset="-122"/>
              </a:rPr>
              <a:t>   </a:t>
            </a:r>
            <a:r>
              <a:rPr lang="zh-CN" altLang="en-US" sz="2400" b="1" dirty="0">
                <a:solidFill>
                  <a:srgbClr val="0063A5"/>
                </a:solidFill>
                <a:latin typeface="微软雅黑" panose="020B0503020204020204" pitchFamily="34" charset="-122"/>
                <a:ea typeface="微软雅黑" panose="020B0503020204020204" pitchFamily="34" charset="-122"/>
              </a:rPr>
              <a:t>本次后端开发：</a:t>
            </a:r>
            <a:endParaRPr lang="en-US" altLang="zh-CN" sz="2400" b="1" dirty="0">
              <a:solidFill>
                <a:srgbClr val="0063A5"/>
              </a:solidFill>
              <a:latin typeface="微软雅黑" panose="020B0503020204020204" pitchFamily="34" charset="-122"/>
              <a:ea typeface="微软雅黑" panose="020B0503020204020204" pitchFamily="34" charset="-122"/>
            </a:endParaRPr>
          </a:p>
          <a:p>
            <a:endParaRPr lang="en-US" sz="2400" dirty="0">
              <a:solidFill>
                <a:srgbClr val="0063A5"/>
              </a:solidFill>
              <a:latin typeface="微软雅黑" panose="020B0503020204020204" pitchFamily="34" charset="-122"/>
              <a:ea typeface="微软雅黑" panose="020B0503020204020204" pitchFamily="34" charset="-122"/>
            </a:endParaRPr>
          </a:p>
          <a:p>
            <a:r>
              <a:rPr lang="en-US" sz="2400" dirty="0">
                <a:solidFill>
                  <a:srgbClr val="0063A5"/>
                </a:solidFill>
                <a:latin typeface="微软雅黑" panose="020B0503020204020204" pitchFamily="34" charset="-122"/>
                <a:ea typeface="微软雅黑" panose="020B0503020204020204" pitchFamily="34" charset="-122"/>
              </a:rPr>
              <a:t>   1.</a:t>
            </a:r>
            <a:r>
              <a:rPr lang="zh-CN" altLang="en-US" sz="2400" dirty="0">
                <a:solidFill>
                  <a:srgbClr val="0063A5"/>
                </a:solidFill>
                <a:latin typeface="微软雅黑" panose="020B0503020204020204" pitchFamily="34" charset="-122"/>
                <a:ea typeface="微软雅黑" panose="020B0503020204020204" pitchFamily="34" charset="-122"/>
              </a:rPr>
              <a:t>建立表结构，使用数据库映射方法在数据库中创建表</a:t>
            </a:r>
            <a:endParaRPr lang="en-US" altLang="zh-CN" sz="2400" dirty="0">
              <a:solidFill>
                <a:srgbClr val="0063A5"/>
              </a:solidFill>
              <a:latin typeface="微软雅黑" panose="020B0503020204020204" pitchFamily="34" charset="-122"/>
              <a:ea typeface="微软雅黑" panose="020B0503020204020204" pitchFamily="34" charset="-122"/>
            </a:endParaRPr>
          </a:p>
          <a:p>
            <a:endParaRPr lang="en-US" sz="2400" dirty="0">
              <a:solidFill>
                <a:srgbClr val="0063A5"/>
              </a:solidFill>
              <a:latin typeface="微软雅黑" panose="020B0503020204020204" pitchFamily="34" charset="-122"/>
              <a:ea typeface="微软雅黑" panose="020B0503020204020204" pitchFamily="34" charset="-122"/>
            </a:endParaRPr>
          </a:p>
          <a:p>
            <a:r>
              <a:rPr lang="en-US" sz="2400" dirty="0">
                <a:solidFill>
                  <a:srgbClr val="0063A5"/>
                </a:solidFill>
                <a:latin typeface="微软雅黑" panose="020B0503020204020204" pitchFamily="34" charset="-122"/>
                <a:ea typeface="微软雅黑" panose="020B0503020204020204" pitchFamily="34" charset="-122"/>
              </a:rPr>
              <a:t>   2.</a:t>
            </a:r>
            <a:r>
              <a:rPr lang="zh-CN" altLang="en-US" sz="2400" dirty="0">
                <a:solidFill>
                  <a:srgbClr val="0063A5"/>
                </a:solidFill>
                <a:latin typeface="微软雅黑" panose="020B0503020204020204" pitchFamily="34" charset="-122"/>
                <a:ea typeface="微软雅黑" panose="020B0503020204020204" pitchFamily="34" charset="-122"/>
              </a:rPr>
              <a:t>将表序列化，便于数据更新操作</a:t>
            </a:r>
            <a:endParaRPr lang="en-US" altLang="zh-CN" sz="2400" dirty="0">
              <a:solidFill>
                <a:srgbClr val="0063A5"/>
              </a:solidFill>
              <a:latin typeface="微软雅黑" panose="020B0503020204020204" pitchFamily="34" charset="-122"/>
              <a:ea typeface="微软雅黑" panose="020B0503020204020204" pitchFamily="34" charset="-122"/>
            </a:endParaRPr>
          </a:p>
          <a:p>
            <a:endParaRPr lang="en-US" altLang="zh-CN" sz="2400" dirty="0">
              <a:solidFill>
                <a:srgbClr val="0063A5"/>
              </a:solidFill>
              <a:latin typeface="微软雅黑" panose="020B0503020204020204" pitchFamily="34" charset="-122"/>
              <a:ea typeface="微软雅黑" panose="020B0503020204020204" pitchFamily="34" charset="-122"/>
            </a:endParaRPr>
          </a:p>
          <a:p>
            <a:r>
              <a:rPr lang="en-US" altLang="zh-CN" sz="2400" dirty="0">
                <a:solidFill>
                  <a:srgbClr val="0063A5"/>
                </a:solidFill>
                <a:latin typeface="微软雅黑" panose="020B0503020204020204" pitchFamily="34" charset="-122"/>
                <a:ea typeface="微软雅黑" panose="020B0503020204020204" pitchFamily="34" charset="-122"/>
              </a:rPr>
              <a:t>   3.</a:t>
            </a:r>
            <a:r>
              <a:rPr lang="zh-CN" altLang="en-US" sz="2400" dirty="0">
                <a:solidFill>
                  <a:srgbClr val="0063A5"/>
                </a:solidFill>
                <a:latin typeface="微软雅黑" panose="020B0503020204020204" pitchFamily="34" charset="-122"/>
                <a:ea typeface="微软雅黑" panose="020B0503020204020204" pitchFamily="34" charset="-122"/>
              </a:rPr>
              <a:t>创建视图，作为前端交互接口</a:t>
            </a:r>
            <a:endParaRPr lang="en-US" altLang="zh-CN" sz="2400" dirty="0">
              <a:solidFill>
                <a:srgbClr val="0063A5"/>
              </a:solidFill>
              <a:latin typeface="微软雅黑" panose="020B0503020204020204" pitchFamily="34" charset="-122"/>
              <a:ea typeface="微软雅黑" panose="020B0503020204020204" pitchFamily="34" charset="-122"/>
            </a:endParaRPr>
          </a:p>
          <a:p>
            <a:endParaRPr lang="en-US" altLang="zh-CN" sz="2400" dirty="0">
              <a:solidFill>
                <a:srgbClr val="0063A5"/>
              </a:solidFill>
              <a:latin typeface="微软雅黑" panose="020B0503020204020204" pitchFamily="34" charset="-122"/>
              <a:ea typeface="微软雅黑" panose="020B0503020204020204" pitchFamily="34" charset="-122"/>
            </a:endParaRPr>
          </a:p>
          <a:p>
            <a:r>
              <a:rPr lang="en-US" altLang="zh-CN" sz="2400" dirty="0">
                <a:solidFill>
                  <a:srgbClr val="0063A5"/>
                </a:solidFill>
                <a:latin typeface="微软雅黑" panose="020B0503020204020204" pitchFamily="34" charset="-122"/>
                <a:ea typeface="微软雅黑" panose="020B0503020204020204" pitchFamily="34" charset="-122"/>
              </a:rPr>
              <a:t>   4.</a:t>
            </a:r>
            <a:r>
              <a:rPr lang="zh-CN" altLang="en-US" sz="2400" dirty="0">
                <a:solidFill>
                  <a:srgbClr val="0063A5"/>
                </a:solidFill>
                <a:latin typeface="微软雅黑" panose="020B0503020204020204" pitchFamily="34" charset="-122"/>
                <a:ea typeface="微软雅黑" panose="020B0503020204020204" pitchFamily="34" charset="-122"/>
              </a:rPr>
              <a:t>增加检索与分页功能，用于返回对应的数据</a:t>
            </a:r>
            <a:endParaRPr lang="en-US" altLang="zh-CN" sz="2400" dirty="0">
              <a:solidFill>
                <a:srgbClr val="0063A5"/>
              </a:solidFill>
              <a:latin typeface="微软雅黑" panose="020B0503020204020204" pitchFamily="34" charset="-122"/>
              <a:ea typeface="微软雅黑" panose="020B0503020204020204" pitchFamily="34" charset="-122"/>
            </a:endParaRPr>
          </a:p>
          <a:p>
            <a:endParaRPr lang="en-US" altLang="zh-CN" sz="2400" dirty="0">
              <a:solidFill>
                <a:srgbClr val="0063A5"/>
              </a:solidFill>
              <a:latin typeface="微软雅黑" panose="020B0503020204020204" pitchFamily="34" charset="-122"/>
              <a:ea typeface="微软雅黑" panose="020B0503020204020204" pitchFamily="34" charset="-122"/>
            </a:endParaRPr>
          </a:p>
          <a:p>
            <a:r>
              <a:rPr lang="en-US" altLang="zh-CN" sz="2400" dirty="0">
                <a:solidFill>
                  <a:srgbClr val="0063A5"/>
                </a:solidFill>
                <a:latin typeface="微软雅黑" panose="020B0503020204020204" pitchFamily="34" charset="-122"/>
                <a:ea typeface="微软雅黑" panose="020B0503020204020204" pitchFamily="34" charset="-122"/>
              </a:rPr>
              <a:t>   5.</a:t>
            </a:r>
            <a:r>
              <a:rPr lang="zh-CN" altLang="en-US" sz="2400" dirty="0">
                <a:solidFill>
                  <a:srgbClr val="0063A5"/>
                </a:solidFill>
                <a:latin typeface="微软雅黑" panose="020B0503020204020204" pitchFamily="34" charset="-122"/>
                <a:ea typeface="微软雅黑" panose="020B0503020204020204" pitchFamily="34" charset="-122"/>
              </a:rPr>
              <a:t>重写新建，更新，删除功能接口，满足前端功能需求</a:t>
            </a:r>
            <a:endParaRPr lang="en-US" altLang="zh-CN" sz="2400" dirty="0">
              <a:solidFill>
                <a:srgbClr val="0063A5"/>
              </a:solidFill>
              <a:latin typeface="微软雅黑" panose="020B0503020204020204" pitchFamily="34" charset="-122"/>
              <a:ea typeface="微软雅黑" panose="020B0503020204020204" pitchFamily="34" charset="-122"/>
            </a:endParaRPr>
          </a:p>
          <a:p>
            <a:endParaRPr lang="en-US" sz="1600" dirty="0"/>
          </a:p>
          <a:p>
            <a:endParaRPr sz="1600" dirty="0"/>
          </a:p>
        </p:txBody>
      </p:sp>
    </p:spTree>
    <p:extLst>
      <p:ext uri="{BB962C8B-B14F-4D97-AF65-F5344CB8AC3E}">
        <p14:creationId xmlns:p14="http://schemas.microsoft.com/office/powerpoint/2010/main" val="1316262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bject 28"/>
          <p:cNvSpPr/>
          <p:nvPr/>
        </p:nvSpPr>
        <p:spPr>
          <a:xfrm>
            <a:off x="3867208" y="8624595"/>
            <a:ext cx="0" cy="114300"/>
          </a:xfrm>
          <a:custGeom>
            <a:avLst/>
            <a:gdLst/>
            <a:ahLst/>
            <a:cxnLst/>
            <a:rect l="l" t="t" r="r" b="b"/>
            <a:pathLst>
              <a:path h="114300">
                <a:moveTo>
                  <a:pt x="0" y="0"/>
                </a:moveTo>
                <a:lnTo>
                  <a:pt x="0" y="114300"/>
                </a:lnTo>
              </a:path>
            </a:pathLst>
          </a:custGeom>
          <a:ln w="19240">
            <a:solidFill>
              <a:srgbClr val="F6F6F6"/>
            </a:solidFill>
          </a:ln>
        </p:spPr>
        <p:txBody>
          <a:bodyPr wrap="square" lIns="0" tIns="0" rIns="0" bIns="0" rtlCol="0"/>
          <a:lstStyle/>
          <a:p>
            <a:endParaRPr/>
          </a:p>
        </p:txBody>
      </p:sp>
      <p:sp>
        <p:nvSpPr>
          <p:cNvPr id="29" name="object 29"/>
          <p:cNvSpPr/>
          <p:nvPr/>
        </p:nvSpPr>
        <p:spPr>
          <a:xfrm>
            <a:off x="3857588" y="8617610"/>
            <a:ext cx="117475" cy="0"/>
          </a:xfrm>
          <a:custGeom>
            <a:avLst/>
            <a:gdLst/>
            <a:ahLst/>
            <a:cxnLst/>
            <a:rect l="l" t="t" r="r" b="b"/>
            <a:pathLst>
              <a:path w="117475">
                <a:moveTo>
                  <a:pt x="0" y="0"/>
                </a:moveTo>
                <a:lnTo>
                  <a:pt x="116865" y="0"/>
                </a:lnTo>
              </a:path>
            </a:pathLst>
          </a:custGeom>
          <a:ln w="13969">
            <a:solidFill>
              <a:srgbClr val="F6F6F6"/>
            </a:solidFill>
          </a:ln>
        </p:spPr>
        <p:txBody>
          <a:bodyPr wrap="square" lIns="0" tIns="0" rIns="0" bIns="0" rtlCol="0"/>
          <a:lstStyle/>
          <a:p>
            <a:endParaRPr/>
          </a:p>
        </p:txBody>
      </p:sp>
      <p:sp>
        <p:nvSpPr>
          <p:cNvPr id="30" name="object 30"/>
          <p:cNvSpPr/>
          <p:nvPr/>
        </p:nvSpPr>
        <p:spPr>
          <a:xfrm>
            <a:off x="3867208" y="8521725"/>
            <a:ext cx="0" cy="88900"/>
          </a:xfrm>
          <a:custGeom>
            <a:avLst/>
            <a:gdLst/>
            <a:ahLst/>
            <a:cxnLst/>
            <a:rect l="l" t="t" r="r" b="b"/>
            <a:pathLst>
              <a:path h="88900">
                <a:moveTo>
                  <a:pt x="0" y="0"/>
                </a:moveTo>
                <a:lnTo>
                  <a:pt x="0" y="88900"/>
                </a:lnTo>
              </a:path>
            </a:pathLst>
          </a:custGeom>
          <a:ln w="19240">
            <a:solidFill>
              <a:srgbClr val="F6F6F6"/>
            </a:solidFill>
          </a:ln>
        </p:spPr>
        <p:txBody>
          <a:bodyPr wrap="square" lIns="0" tIns="0" rIns="0" bIns="0" rtlCol="0"/>
          <a:lstStyle/>
          <a:p>
            <a:endParaRPr/>
          </a:p>
        </p:txBody>
      </p:sp>
      <p:sp>
        <p:nvSpPr>
          <p:cNvPr id="31" name="object 31"/>
          <p:cNvSpPr/>
          <p:nvPr/>
        </p:nvSpPr>
        <p:spPr>
          <a:xfrm>
            <a:off x="3857588" y="8514105"/>
            <a:ext cx="127635" cy="0"/>
          </a:xfrm>
          <a:custGeom>
            <a:avLst/>
            <a:gdLst/>
            <a:ahLst/>
            <a:cxnLst/>
            <a:rect l="l" t="t" r="r" b="b"/>
            <a:pathLst>
              <a:path w="127635">
                <a:moveTo>
                  <a:pt x="0" y="0"/>
                </a:moveTo>
                <a:lnTo>
                  <a:pt x="127393" y="0"/>
                </a:lnTo>
              </a:path>
            </a:pathLst>
          </a:custGeom>
          <a:ln w="15240">
            <a:solidFill>
              <a:srgbClr val="F6F6F6"/>
            </a:solidFill>
          </a:ln>
        </p:spPr>
        <p:txBody>
          <a:bodyPr wrap="square" lIns="0" tIns="0" rIns="0" bIns="0" rtlCol="0"/>
          <a:lstStyle/>
          <a:p>
            <a:endParaRPr/>
          </a:p>
        </p:txBody>
      </p:sp>
      <p:sp>
        <p:nvSpPr>
          <p:cNvPr id="32" name="object 32"/>
          <p:cNvSpPr/>
          <p:nvPr/>
        </p:nvSpPr>
        <p:spPr>
          <a:xfrm>
            <a:off x="4037990" y="8583131"/>
            <a:ext cx="139725" cy="159321"/>
          </a:xfrm>
          <a:prstGeom prst="rect">
            <a:avLst/>
          </a:prstGeom>
          <a:blipFill>
            <a:blip r:embed="rId3" cstate="print"/>
            <a:stretch>
              <a:fillRect/>
            </a:stretch>
          </a:blipFill>
        </p:spPr>
        <p:txBody>
          <a:bodyPr wrap="square" lIns="0" tIns="0" rIns="0" bIns="0" rtlCol="0"/>
          <a:lstStyle/>
          <a:p>
            <a:endParaRPr/>
          </a:p>
        </p:txBody>
      </p:sp>
      <p:sp>
        <p:nvSpPr>
          <p:cNvPr id="33" name="object 33"/>
          <p:cNvSpPr/>
          <p:nvPr/>
        </p:nvSpPr>
        <p:spPr>
          <a:xfrm>
            <a:off x="4239059" y="8506711"/>
            <a:ext cx="148805" cy="235750"/>
          </a:xfrm>
          <a:prstGeom prst="rect">
            <a:avLst/>
          </a:prstGeom>
          <a:blipFill>
            <a:blip r:embed="rId4" cstate="print"/>
            <a:stretch>
              <a:fillRect/>
            </a:stretch>
          </a:blipFill>
        </p:spPr>
        <p:txBody>
          <a:bodyPr wrap="square" lIns="0" tIns="0" rIns="0" bIns="0" rtlCol="0"/>
          <a:lstStyle/>
          <a:p>
            <a:endParaRPr/>
          </a:p>
        </p:txBody>
      </p:sp>
      <p:sp>
        <p:nvSpPr>
          <p:cNvPr id="34" name="object 34"/>
          <p:cNvSpPr/>
          <p:nvPr/>
        </p:nvSpPr>
        <p:spPr>
          <a:xfrm>
            <a:off x="4455386" y="8506711"/>
            <a:ext cx="148805" cy="235750"/>
          </a:xfrm>
          <a:prstGeom prst="rect">
            <a:avLst/>
          </a:prstGeom>
          <a:blipFill>
            <a:blip r:embed="rId5" cstate="print"/>
            <a:stretch>
              <a:fillRect/>
            </a:stretch>
          </a:blipFill>
        </p:spPr>
        <p:txBody>
          <a:bodyPr wrap="square" lIns="0" tIns="0" rIns="0" bIns="0" rtlCol="0"/>
          <a:lstStyle/>
          <a:p>
            <a:endParaRPr/>
          </a:p>
        </p:txBody>
      </p:sp>
      <p:sp>
        <p:nvSpPr>
          <p:cNvPr id="35" name="object 35"/>
          <p:cNvSpPr/>
          <p:nvPr/>
        </p:nvSpPr>
        <p:spPr>
          <a:xfrm>
            <a:off x="4677524" y="8583123"/>
            <a:ext cx="112522" cy="156273"/>
          </a:xfrm>
          <a:prstGeom prst="rect">
            <a:avLst/>
          </a:prstGeom>
          <a:blipFill>
            <a:blip r:embed="rId6" cstate="print"/>
            <a:stretch>
              <a:fillRect/>
            </a:stretch>
          </a:blipFill>
        </p:spPr>
        <p:txBody>
          <a:bodyPr wrap="square" lIns="0" tIns="0" rIns="0" bIns="0" rtlCol="0"/>
          <a:lstStyle/>
          <a:p>
            <a:endParaRPr/>
          </a:p>
        </p:txBody>
      </p:sp>
      <p:sp>
        <p:nvSpPr>
          <p:cNvPr id="36" name="object 36"/>
          <p:cNvSpPr/>
          <p:nvPr/>
        </p:nvSpPr>
        <p:spPr>
          <a:xfrm>
            <a:off x="4846663" y="8506714"/>
            <a:ext cx="17780" cy="28575"/>
          </a:xfrm>
          <a:custGeom>
            <a:avLst/>
            <a:gdLst/>
            <a:ahLst/>
            <a:cxnLst/>
            <a:rect l="l" t="t" r="r" b="b"/>
            <a:pathLst>
              <a:path w="17779" h="28575">
                <a:moveTo>
                  <a:pt x="17424" y="0"/>
                </a:moveTo>
                <a:lnTo>
                  <a:pt x="0" y="0"/>
                </a:lnTo>
                <a:lnTo>
                  <a:pt x="0" y="27978"/>
                </a:lnTo>
                <a:lnTo>
                  <a:pt x="17424" y="27978"/>
                </a:lnTo>
                <a:lnTo>
                  <a:pt x="17424" y="0"/>
                </a:lnTo>
                <a:close/>
              </a:path>
            </a:pathLst>
          </a:custGeom>
          <a:solidFill>
            <a:srgbClr val="F6F6F6"/>
          </a:solidFill>
        </p:spPr>
        <p:txBody>
          <a:bodyPr wrap="square" lIns="0" tIns="0" rIns="0" bIns="0" rtlCol="0"/>
          <a:lstStyle/>
          <a:p>
            <a:endParaRPr/>
          </a:p>
        </p:txBody>
      </p:sp>
      <p:sp>
        <p:nvSpPr>
          <p:cNvPr id="37" name="object 37"/>
          <p:cNvSpPr/>
          <p:nvPr/>
        </p:nvSpPr>
        <p:spPr>
          <a:xfrm>
            <a:off x="4855374" y="8586190"/>
            <a:ext cx="0" cy="153670"/>
          </a:xfrm>
          <a:custGeom>
            <a:avLst/>
            <a:gdLst/>
            <a:ahLst/>
            <a:cxnLst/>
            <a:rect l="l" t="t" r="r" b="b"/>
            <a:pathLst>
              <a:path h="153670">
                <a:moveTo>
                  <a:pt x="0" y="0"/>
                </a:moveTo>
                <a:lnTo>
                  <a:pt x="0" y="153200"/>
                </a:lnTo>
              </a:path>
            </a:pathLst>
          </a:custGeom>
          <a:ln w="17424">
            <a:solidFill>
              <a:srgbClr val="F6F6F6"/>
            </a:solidFill>
          </a:ln>
        </p:spPr>
        <p:txBody>
          <a:bodyPr wrap="square" lIns="0" tIns="0" rIns="0" bIns="0" rtlCol="0"/>
          <a:lstStyle/>
          <a:p>
            <a:endParaRPr/>
          </a:p>
        </p:txBody>
      </p:sp>
      <p:sp>
        <p:nvSpPr>
          <p:cNvPr id="38" name="object 38"/>
          <p:cNvSpPr/>
          <p:nvPr/>
        </p:nvSpPr>
        <p:spPr>
          <a:xfrm>
            <a:off x="4941403" y="8583132"/>
            <a:ext cx="125209" cy="159321"/>
          </a:xfrm>
          <a:prstGeom prst="rect">
            <a:avLst/>
          </a:prstGeom>
          <a:blipFill>
            <a:blip r:embed="rId7" cstate="print"/>
            <a:stretch>
              <a:fillRect/>
            </a:stretch>
          </a:blipFill>
        </p:spPr>
        <p:txBody>
          <a:bodyPr wrap="square" lIns="0" tIns="0" rIns="0" bIns="0" rtlCol="0"/>
          <a:lstStyle/>
          <a:p>
            <a:endParaRPr/>
          </a:p>
        </p:txBody>
      </p:sp>
      <p:sp>
        <p:nvSpPr>
          <p:cNvPr id="39" name="object 39"/>
          <p:cNvSpPr/>
          <p:nvPr/>
        </p:nvSpPr>
        <p:spPr>
          <a:xfrm>
            <a:off x="5127241" y="8583131"/>
            <a:ext cx="139725" cy="159321"/>
          </a:xfrm>
          <a:prstGeom prst="rect">
            <a:avLst/>
          </a:prstGeom>
          <a:blipFill>
            <a:blip r:embed="rId3" cstate="print"/>
            <a:stretch>
              <a:fillRect/>
            </a:stretch>
          </a:blipFill>
        </p:spPr>
        <p:txBody>
          <a:bodyPr wrap="square" lIns="0" tIns="0" rIns="0" bIns="0" rtlCol="0"/>
          <a:lstStyle/>
          <a:p>
            <a:endParaRPr/>
          </a:p>
        </p:txBody>
      </p:sp>
      <p:sp>
        <p:nvSpPr>
          <p:cNvPr id="40" name="object 40"/>
          <p:cNvSpPr/>
          <p:nvPr/>
        </p:nvSpPr>
        <p:spPr>
          <a:xfrm>
            <a:off x="5481301" y="8506714"/>
            <a:ext cx="0" cy="233045"/>
          </a:xfrm>
          <a:custGeom>
            <a:avLst/>
            <a:gdLst/>
            <a:ahLst/>
            <a:cxnLst/>
            <a:rect l="l" t="t" r="r" b="b"/>
            <a:pathLst>
              <a:path h="233045">
                <a:moveTo>
                  <a:pt x="0" y="0"/>
                </a:moveTo>
                <a:lnTo>
                  <a:pt x="0" y="232676"/>
                </a:lnTo>
              </a:path>
            </a:pathLst>
          </a:custGeom>
          <a:ln w="19240">
            <a:solidFill>
              <a:srgbClr val="F6F6F6"/>
            </a:solidFill>
          </a:ln>
        </p:spPr>
        <p:txBody>
          <a:bodyPr wrap="square" lIns="0" tIns="0" rIns="0" bIns="0" rtlCol="0"/>
          <a:lstStyle/>
          <a:p>
            <a:endParaRPr/>
          </a:p>
        </p:txBody>
      </p:sp>
      <p:sp>
        <p:nvSpPr>
          <p:cNvPr id="41" name="object 41"/>
          <p:cNvSpPr/>
          <p:nvPr/>
        </p:nvSpPr>
        <p:spPr>
          <a:xfrm>
            <a:off x="5548627" y="8535374"/>
            <a:ext cx="115417" cy="207086"/>
          </a:xfrm>
          <a:prstGeom prst="rect">
            <a:avLst/>
          </a:prstGeom>
          <a:blipFill>
            <a:blip r:embed="rId8" cstate="print"/>
            <a:stretch>
              <a:fillRect/>
            </a:stretch>
          </a:blipFill>
        </p:spPr>
        <p:txBody>
          <a:bodyPr wrap="square" lIns="0" tIns="0" rIns="0" bIns="0" rtlCol="0"/>
          <a:lstStyle/>
          <a:p>
            <a:endParaRPr/>
          </a:p>
        </p:txBody>
      </p:sp>
      <p:sp>
        <p:nvSpPr>
          <p:cNvPr id="42" name="object 42"/>
          <p:cNvSpPr/>
          <p:nvPr/>
        </p:nvSpPr>
        <p:spPr>
          <a:xfrm>
            <a:off x="5714877" y="8583131"/>
            <a:ext cx="139725" cy="159321"/>
          </a:xfrm>
          <a:prstGeom prst="rect">
            <a:avLst/>
          </a:prstGeom>
          <a:blipFill>
            <a:blip r:embed="rId3" cstate="print"/>
            <a:stretch>
              <a:fillRect/>
            </a:stretch>
          </a:blipFill>
        </p:spPr>
        <p:txBody>
          <a:bodyPr wrap="square" lIns="0" tIns="0" rIns="0" bIns="0" rtlCol="0"/>
          <a:lstStyle/>
          <a:p>
            <a:endParaRPr/>
          </a:p>
        </p:txBody>
      </p:sp>
      <p:sp>
        <p:nvSpPr>
          <p:cNvPr id="43" name="object 43"/>
          <p:cNvSpPr/>
          <p:nvPr/>
        </p:nvSpPr>
        <p:spPr>
          <a:xfrm>
            <a:off x="5927559" y="8506714"/>
            <a:ext cx="0" cy="233045"/>
          </a:xfrm>
          <a:custGeom>
            <a:avLst/>
            <a:gdLst/>
            <a:ahLst/>
            <a:cxnLst/>
            <a:rect l="l" t="t" r="r" b="b"/>
            <a:pathLst>
              <a:path h="233045">
                <a:moveTo>
                  <a:pt x="0" y="0"/>
                </a:moveTo>
                <a:lnTo>
                  <a:pt x="0" y="232676"/>
                </a:lnTo>
              </a:path>
            </a:pathLst>
          </a:custGeom>
          <a:ln w="17424">
            <a:solidFill>
              <a:srgbClr val="F6F6F6"/>
            </a:solidFill>
          </a:ln>
        </p:spPr>
        <p:txBody>
          <a:bodyPr wrap="square" lIns="0" tIns="0" rIns="0" bIns="0" rtlCol="0"/>
          <a:lstStyle/>
          <a:p>
            <a:endParaRPr/>
          </a:p>
        </p:txBody>
      </p:sp>
      <p:sp>
        <p:nvSpPr>
          <p:cNvPr id="44" name="object 44"/>
          <p:cNvSpPr/>
          <p:nvPr/>
        </p:nvSpPr>
        <p:spPr>
          <a:xfrm>
            <a:off x="6023736" y="8506714"/>
            <a:ext cx="17780" cy="28575"/>
          </a:xfrm>
          <a:custGeom>
            <a:avLst/>
            <a:gdLst/>
            <a:ahLst/>
            <a:cxnLst/>
            <a:rect l="l" t="t" r="r" b="b"/>
            <a:pathLst>
              <a:path w="17779" h="28575">
                <a:moveTo>
                  <a:pt x="17424" y="0"/>
                </a:moveTo>
                <a:lnTo>
                  <a:pt x="0" y="0"/>
                </a:lnTo>
                <a:lnTo>
                  <a:pt x="0" y="27978"/>
                </a:lnTo>
                <a:lnTo>
                  <a:pt x="17424" y="27978"/>
                </a:lnTo>
                <a:lnTo>
                  <a:pt x="17424" y="0"/>
                </a:lnTo>
                <a:close/>
              </a:path>
            </a:pathLst>
          </a:custGeom>
          <a:solidFill>
            <a:srgbClr val="F6F6F6"/>
          </a:solidFill>
        </p:spPr>
        <p:txBody>
          <a:bodyPr wrap="square" lIns="0" tIns="0" rIns="0" bIns="0" rtlCol="0"/>
          <a:lstStyle/>
          <a:p>
            <a:endParaRPr/>
          </a:p>
        </p:txBody>
      </p:sp>
      <p:sp>
        <p:nvSpPr>
          <p:cNvPr id="45" name="object 45"/>
          <p:cNvSpPr/>
          <p:nvPr/>
        </p:nvSpPr>
        <p:spPr>
          <a:xfrm>
            <a:off x="6032449" y="8586190"/>
            <a:ext cx="0" cy="153670"/>
          </a:xfrm>
          <a:custGeom>
            <a:avLst/>
            <a:gdLst/>
            <a:ahLst/>
            <a:cxnLst/>
            <a:rect l="l" t="t" r="r" b="b"/>
            <a:pathLst>
              <a:path h="153670">
                <a:moveTo>
                  <a:pt x="0" y="0"/>
                </a:moveTo>
                <a:lnTo>
                  <a:pt x="0" y="153200"/>
                </a:lnTo>
              </a:path>
            </a:pathLst>
          </a:custGeom>
          <a:ln w="17424">
            <a:solidFill>
              <a:srgbClr val="F6F6F6"/>
            </a:solidFill>
          </a:ln>
        </p:spPr>
        <p:txBody>
          <a:bodyPr wrap="square" lIns="0" tIns="0" rIns="0" bIns="0" rtlCol="0"/>
          <a:lstStyle/>
          <a:p>
            <a:endParaRPr/>
          </a:p>
        </p:txBody>
      </p:sp>
      <p:sp>
        <p:nvSpPr>
          <p:cNvPr id="46" name="object 46"/>
          <p:cNvSpPr/>
          <p:nvPr/>
        </p:nvSpPr>
        <p:spPr>
          <a:xfrm>
            <a:off x="6116294" y="8583131"/>
            <a:ext cx="139738" cy="159321"/>
          </a:xfrm>
          <a:prstGeom prst="rect">
            <a:avLst/>
          </a:prstGeom>
          <a:blipFill>
            <a:blip r:embed="rId9" cstate="print"/>
            <a:stretch>
              <a:fillRect/>
            </a:stretch>
          </a:blipFill>
        </p:spPr>
        <p:txBody>
          <a:bodyPr wrap="square" lIns="0" tIns="0" rIns="0" bIns="0" rtlCol="0"/>
          <a:lstStyle/>
          <a:p>
            <a:endParaRPr/>
          </a:p>
        </p:txBody>
      </p:sp>
      <p:sp>
        <p:nvSpPr>
          <p:cNvPr id="47" name="object 47"/>
          <p:cNvSpPr/>
          <p:nvPr/>
        </p:nvSpPr>
        <p:spPr>
          <a:xfrm>
            <a:off x="6317382" y="8583121"/>
            <a:ext cx="132461" cy="156260"/>
          </a:xfrm>
          <a:prstGeom prst="rect">
            <a:avLst/>
          </a:prstGeom>
          <a:blipFill>
            <a:blip r:embed="rId10" cstate="print"/>
            <a:stretch>
              <a:fillRect/>
            </a:stretch>
          </a:blipFill>
        </p:spPr>
        <p:txBody>
          <a:bodyPr wrap="square" lIns="0" tIns="0" rIns="0" bIns="0" rtlCol="0"/>
          <a:lstStyle/>
          <a:p>
            <a:endParaRPr/>
          </a:p>
        </p:txBody>
      </p:sp>
      <p:sp>
        <p:nvSpPr>
          <p:cNvPr id="48" name="object 48"/>
          <p:cNvSpPr/>
          <p:nvPr/>
        </p:nvSpPr>
        <p:spPr>
          <a:xfrm>
            <a:off x="6522460" y="8583131"/>
            <a:ext cx="139725" cy="159321"/>
          </a:xfrm>
          <a:prstGeom prst="rect">
            <a:avLst/>
          </a:prstGeom>
          <a:blipFill>
            <a:blip r:embed="rId11" cstate="print"/>
            <a:stretch>
              <a:fillRect/>
            </a:stretch>
          </a:blipFill>
        </p:spPr>
        <p:txBody>
          <a:bodyPr wrap="square" lIns="0" tIns="0" rIns="0" bIns="0" rtlCol="0"/>
          <a:lstStyle/>
          <a:p>
            <a:endParaRPr/>
          </a:p>
        </p:txBody>
      </p:sp>
      <p:sp>
        <p:nvSpPr>
          <p:cNvPr id="49" name="object 49"/>
          <p:cNvSpPr/>
          <p:nvPr/>
        </p:nvSpPr>
        <p:spPr>
          <a:xfrm>
            <a:off x="6867264" y="8731992"/>
            <a:ext cx="141605" cy="0"/>
          </a:xfrm>
          <a:custGeom>
            <a:avLst/>
            <a:gdLst/>
            <a:ahLst/>
            <a:cxnLst/>
            <a:rect l="l" t="t" r="r" b="b"/>
            <a:pathLst>
              <a:path w="141604">
                <a:moveTo>
                  <a:pt x="0" y="0"/>
                </a:moveTo>
                <a:lnTo>
                  <a:pt x="141541" y="0"/>
                </a:lnTo>
              </a:path>
            </a:pathLst>
          </a:custGeom>
          <a:ln w="15240">
            <a:solidFill>
              <a:srgbClr val="F6F6F6"/>
            </a:solidFill>
          </a:ln>
        </p:spPr>
        <p:txBody>
          <a:bodyPr wrap="square" lIns="0" tIns="0" rIns="0" bIns="0" rtlCol="0"/>
          <a:lstStyle/>
          <a:p>
            <a:endParaRPr/>
          </a:p>
        </p:txBody>
      </p:sp>
      <p:sp>
        <p:nvSpPr>
          <p:cNvPr id="50" name="object 50"/>
          <p:cNvSpPr/>
          <p:nvPr/>
        </p:nvSpPr>
        <p:spPr>
          <a:xfrm>
            <a:off x="6876884" y="8507203"/>
            <a:ext cx="0" cy="217170"/>
          </a:xfrm>
          <a:custGeom>
            <a:avLst/>
            <a:gdLst/>
            <a:ahLst/>
            <a:cxnLst/>
            <a:rect l="l" t="t" r="r" b="b"/>
            <a:pathLst>
              <a:path h="217170">
                <a:moveTo>
                  <a:pt x="0" y="0"/>
                </a:moveTo>
                <a:lnTo>
                  <a:pt x="0" y="217169"/>
                </a:lnTo>
              </a:path>
            </a:pathLst>
          </a:custGeom>
          <a:ln w="19240">
            <a:solidFill>
              <a:srgbClr val="F6F6F6"/>
            </a:solidFill>
          </a:ln>
        </p:spPr>
        <p:txBody>
          <a:bodyPr wrap="square" lIns="0" tIns="0" rIns="0" bIns="0" rtlCol="0"/>
          <a:lstStyle/>
          <a:p>
            <a:endParaRPr/>
          </a:p>
        </p:txBody>
      </p:sp>
      <p:sp>
        <p:nvSpPr>
          <p:cNvPr id="51" name="object 51"/>
          <p:cNvSpPr/>
          <p:nvPr/>
        </p:nvSpPr>
        <p:spPr>
          <a:xfrm>
            <a:off x="7058549" y="8583131"/>
            <a:ext cx="139725" cy="159321"/>
          </a:xfrm>
          <a:prstGeom prst="rect">
            <a:avLst/>
          </a:prstGeom>
          <a:blipFill>
            <a:blip r:embed="rId12" cstate="print"/>
            <a:stretch>
              <a:fillRect/>
            </a:stretch>
          </a:blipFill>
        </p:spPr>
        <p:txBody>
          <a:bodyPr wrap="square" lIns="0" tIns="0" rIns="0" bIns="0" rtlCol="0"/>
          <a:lstStyle/>
          <a:p>
            <a:endParaRPr/>
          </a:p>
        </p:txBody>
      </p:sp>
      <p:sp>
        <p:nvSpPr>
          <p:cNvPr id="52" name="object 52"/>
          <p:cNvSpPr/>
          <p:nvPr/>
        </p:nvSpPr>
        <p:spPr>
          <a:xfrm>
            <a:off x="7259985" y="8583132"/>
            <a:ext cx="146989" cy="234721"/>
          </a:xfrm>
          <a:prstGeom prst="rect">
            <a:avLst/>
          </a:prstGeom>
          <a:blipFill>
            <a:blip r:embed="rId13" cstate="print"/>
            <a:stretch>
              <a:fillRect/>
            </a:stretch>
          </a:blipFill>
        </p:spPr>
        <p:txBody>
          <a:bodyPr wrap="square" lIns="0" tIns="0" rIns="0" bIns="0" rtlCol="0"/>
          <a:lstStyle/>
          <a:p>
            <a:endParaRPr/>
          </a:p>
        </p:txBody>
      </p:sp>
      <p:sp>
        <p:nvSpPr>
          <p:cNvPr id="53" name="object 53"/>
          <p:cNvSpPr/>
          <p:nvPr/>
        </p:nvSpPr>
        <p:spPr>
          <a:xfrm>
            <a:off x="7484312" y="8506714"/>
            <a:ext cx="17780" cy="28575"/>
          </a:xfrm>
          <a:custGeom>
            <a:avLst/>
            <a:gdLst/>
            <a:ahLst/>
            <a:cxnLst/>
            <a:rect l="l" t="t" r="r" b="b"/>
            <a:pathLst>
              <a:path w="17779" h="28575">
                <a:moveTo>
                  <a:pt x="17411" y="0"/>
                </a:moveTo>
                <a:lnTo>
                  <a:pt x="0" y="0"/>
                </a:lnTo>
                <a:lnTo>
                  <a:pt x="0" y="27978"/>
                </a:lnTo>
                <a:lnTo>
                  <a:pt x="17411" y="27978"/>
                </a:lnTo>
                <a:lnTo>
                  <a:pt x="17411" y="0"/>
                </a:lnTo>
                <a:close/>
              </a:path>
            </a:pathLst>
          </a:custGeom>
          <a:solidFill>
            <a:srgbClr val="F6F6F6"/>
          </a:solidFill>
        </p:spPr>
        <p:txBody>
          <a:bodyPr wrap="square" lIns="0" tIns="0" rIns="0" bIns="0" rtlCol="0"/>
          <a:lstStyle/>
          <a:p>
            <a:endParaRPr/>
          </a:p>
        </p:txBody>
      </p:sp>
      <p:sp>
        <p:nvSpPr>
          <p:cNvPr id="54" name="object 54"/>
          <p:cNvSpPr/>
          <p:nvPr/>
        </p:nvSpPr>
        <p:spPr>
          <a:xfrm>
            <a:off x="7493019" y="8586190"/>
            <a:ext cx="0" cy="153670"/>
          </a:xfrm>
          <a:custGeom>
            <a:avLst/>
            <a:gdLst/>
            <a:ahLst/>
            <a:cxnLst/>
            <a:rect l="l" t="t" r="r" b="b"/>
            <a:pathLst>
              <a:path h="153670">
                <a:moveTo>
                  <a:pt x="0" y="0"/>
                </a:moveTo>
                <a:lnTo>
                  <a:pt x="0" y="153200"/>
                </a:lnTo>
              </a:path>
            </a:pathLst>
          </a:custGeom>
          <a:ln w="17411">
            <a:solidFill>
              <a:srgbClr val="F6F6F6"/>
            </a:solidFill>
          </a:ln>
        </p:spPr>
        <p:txBody>
          <a:bodyPr wrap="square" lIns="0" tIns="0" rIns="0" bIns="0" rtlCol="0"/>
          <a:lstStyle/>
          <a:p>
            <a:endParaRPr/>
          </a:p>
        </p:txBody>
      </p:sp>
      <p:sp>
        <p:nvSpPr>
          <p:cNvPr id="55" name="object 55"/>
          <p:cNvSpPr/>
          <p:nvPr/>
        </p:nvSpPr>
        <p:spPr>
          <a:xfrm>
            <a:off x="7578675" y="8583125"/>
            <a:ext cx="102349" cy="159334"/>
          </a:xfrm>
          <a:prstGeom prst="rect">
            <a:avLst/>
          </a:prstGeom>
          <a:blipFill>
            <a:blip r:embed="rId14" cstate="print"/>
            <a:stretch>
              <a:fillRect/>
            </a:stretch>
          </a:blipFill>
        </p:spPr>
        <p:txBody>
          <a:bodyPr wrap="square" lIns="0" tIns="0" rIns="0" bIns="0" rtlCol="0"/>
          <a:lstStyle/>
          <a:p>
            <a:endParaRPr/>
          </a:p>
        </p:txBody>
      </p:sp>
      <p:sp>
        <p:nvSpPr>
          <p:cNvPr id="56" name="object 56"/>
          <p:cNvSpPr/>
          <p:nvPr/>
        </p:nvSpPr>
        <p:spPr>
          <a:xfrm>
            <a:off x="7881039" y="8583121"/>
            <a:ext cx="147002" cy="159346"/>
          </a:xfrm>
          <a:prstGeom prst="rect">
            <a:avLst/>
          </a:prstGeom>
          <a:blipFill>
            <a:blip r:embed="rId15" cstate="print"/>
            <a:stretch>
              <a:fillRect/>
            </a:stretch>
          </a:blipFill>
        </p:spPr>
        <p:txBody>
          <a:bodyPr wrap="square" lIns="0" tIns="0" rIns="0" bIns="0" rtlCol="0"/>
          <a:lstStyle/>
          <a:p>
            <a:endParaRPr/>
          </a:p>
        </p:txBody>
      </p:sp>
      <p:sp>
        <p:nvSpPr>
          <p:cNvPr id="57" name="object 57"/>
          <p:cNvSpPr/>
          <p:nvPr/>
        </p:nvSpPr>
        <p:spPr>
          <a:xfrm>
            <a:off x="8091925" y="8506711"/>
            <a:ext cx="148081" cy="235750"/>
          </a:xfrm>
          <a:prstGeom prst="rect">
            <a:avLst/>
          </a:prstGeom>
          <a:blipFill>
            <a:blip r:embed="rId16" cstate="print"/>
            <a:stretch>
              <a:fillRect/>
            </a:stretch>
          </a:blipFill>
        </p:spPr>
        <p:txBody>
          <a:bodyPr wrap="square" lIns="0" tIns="0" rIns="0" bIns="0" rtlCol="0"/>
          <a:lstStyle/>
          <a:p>
            <a:endParaRPr/>
          </a:p>
        </p:txBody>
      </p:sp>
      <p:sp>
        <p:nvSpPr>
          <p:cNvPr id="58" name="object 58"/>
          <p:cNvSpPr/>
          <p:nvPr/>
        </p:nvSpPr>
        <p:spPr>
          <a:xfrm>
            <a:off x="8416069" y="8504997"/>
            <a:ext cx="239179" cy="234391"/>
          </a:xfrm>
          <a:prstGeom prst="rect">
            <a:avLst/>
          </a:prstGeom>
          <a:blipFill>
            <a:blip r:embed="rId17" cstate="print"/>
            <a:stretch>
              <a:fillRect/>
            </a:stretch>
          </a:blipFill>
        </p:spPr>
        <p:txBody>
          <a:bodyPr wrap="square" lIns="0" tIns="0" rIns="0" bIns="0" rtlCol="0"/>
          <a:lstStyle/>
          <a:p>
            <a:endParaRPr/>
          </a:p>
        </p:txBody>
      </p:sp>
      <p:sp>
        <p:nvSpPr>
          <p:cNvPr id="59" name="object 59"/>
          <p:cNvSpPr/>
          <p:nvPr/>
        </p:nvSpPr>
        <p:spPr>
          <a:xfrm>
            <a:off x="8697372" y="8503642"/>
            <a:ext cx="268225" cy="235750"/>
          </a:xfrm>
          <a:prstGeom prst="rect">
            <a:avLst/>
          </a:prstGeom>
          <a:blipFill>
            <a:blip r:embed="rId18" cstate="print"/>
            <a:stretch>
              <a:fillRect/>
            </a:stretch>
          </a:blipFill>
        </p:spPr>
        <p:txBody>
          <a:bodyPr wrap="square" lIns="0" tIns="0" rIns="0" bIns="0" rtlCol="0"/>
          <a:lstStyle/>
          <a:p>
            <a:endParaRPr/>
          </a:p>
        </p:txBody>
      </p:sp>
      <p:sp>
        <p:nvSpPr>
          <p:cNvPr id="60" name="object 60"/>
          <p:cNvSpPr/>
          <p:nvPr/>
        </p:nvSpPr>
        <p:spPr>
          <a:xfrm>
            <a:off x="9050162" y="8583121"/>
            <a:ext cx="132473" cy="156260"/>
          </a:xfrm>
          <a:prstGeom prst="rect">
            <a:avLst/>
          </a:prstGeom>
          <a:blipFill>
            <a:blip r:embed="rId19" cstate="print"/>
            <a:stretch>
              <a:fillRect/>
            </a:stretch>
          </a:blipFill>
        </p:spPr>
        <p:txBody>
          <a:bodyPr wrap="square" lIns="0" tIns="0" rIns="0" bIns="0" rtlCol="0"/>
          <a:lstStyle/>
          <a:p>
            <a:endParaRPr/>
          </a:p>
        </p:txBody>
      </p:sp>
      <p:sp>
        <p:nvSpPr>
          <p:cNvPr id="61" name="object 61"/>
          <p:cNvSpPr/>
          <p:nvPr/>
        </p:nvSpPr>
        <p:spPr>
          <a:xfrm>
            <a:off x="9267583" y="8506714"/>
            <a:ext cx="17780" cy="28575"/>
          </a:xfrm>
          <a:custGeom>
            <a:avLst/>
            <a:gdLst/>
            <a:ahLst/>
            <a:cxnLst/>
            <a:rect l="l" t="t" r="r" b="b"/>
            <a:pathLst>
              <a:path w="17779" h="28575">
                <a:moveTo>
                  <a:pt x="17411" y="0"/>
                </a:moveTo>
                <a:lnTo>
                  <a:pt x="0" y="0"/>
                </a:lnTo>
                <a:lnTo>
                  <a:pt x="0" y="27978"/>
                </a:lnTo>
                <a:lnTo>
                  <a:pt x="17411" y="27978"/>
                </a:lnTo>
                <a:lnTo>
                  <a:pt x="17411" y="0"/>
                </a:lnTo>
                <a:close/>
              </a:path>
            </a:pathLst>
          </a:custGeom>
          <a:solidFill>
            <a:srgbClr val="F6F6F6"/>
          </a:solidFill>
        </p:spPr>
        <p:txBody>
          <a:bodyPr wrap="square" lIns="0" tIns="0" rIns="0" bIns="0" rtlCol="0"/>
          <a:lstStyle/>
          <a:p>
            <a:endParaRPr/>
          </a:p>
        </p:txBody>
      </p:sp>
      <p:sp>
        <p:nvSpPr>
          <p:cNvPr id="62" name="object 62"/>
          <p:cNvSpPr/>
          <p:nvPr/>
        </p:nvSpPr>
        <p:spPr>
          <a:xfrm>
            <a:off x="9276289" y="8586190"/>
            <a:ext cx="0" cy="153670"/>
          </a:xfrm>
          <a:custGeom>
            <a:avLst/>
            <a:gdLst/>
            <a:ahLst/>
            <a:cxnLst/>
            <a:rect l="l" t="t" r="r" b="b"/>
            <a:pathLst>
              <a:path h="153670">
                <a:moveTo>
                  <a:pt x="0" y="0"/>
                </a:moveTo>
                <a:lnTo>
                  <a:pt x="0" y="153200"/>
                </a:lnTo>
              </a:path>
            </a:pathLst>
          </a:custGeom>
          <a:ln w="17411">
            <a:solidFill>
              <a:srgbClr val="F6F6F6"/>
            </a:solidFill>
          </a:ln>
        </p:spPr>
        <p:txBody>
          <a:bodyPr wrap="square" lIns="0" tIns="0" rIns="0" bIns="0" rtlCol="0"/>
          <a:lstStyle/>
          <a:p>
            <a:endParaRPr/>
          </a:p>
        </p:txBody>
      </p:sp>
      <p:sp>
        <p:nvSpPr>
          <p:cNvPr id="64" name="CasellaDiTesto 10"/>
          <p:cNvSpPr txBox="1">
            <a:spLocks noChangeArrowheads="1"/>
          </p:cNvSpPr>
          <p:nvPr/>
        </p:nvSpPr>
        <p:spPr bwMode="auto">
          <a:xfrm>
            <a:off x="-52557" y="3352800"/>
            <a:ext cx="13004800" cy="1015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zh-CN" altLang="en-US" sz="6000" dirty="0">
                <a:solidFill>
                  <a:srgbClr val="0063A5"/>
                </a:solidFill>
                <a:latin typeface="微软雅黑" panose="020B0503020204020204" pitchFamily="34" charset="-122"/>
                <a:ea typeface="微软雅黑" panose="020B0503020204020204" pitchFamily="34" charset="-122"/>
                <a:cs typeface="Calibri"/>
              </a:rPr>
              <a:t>数据库</a:t>
            </a:r>
            <a:endParaRPr lang="it-IT" altLang="zh-CN" sz="6000" dirty="0">
              <a:solidFill>
                <a:srgbClr val="0063A5"/>
              </a:solidFill>
              <a:latin typeface="微软雅黑" panose="020B0503020204020204" pitchFamily="34" charset="-122"/>
              <a:ea typeface="微软雅黑" panose="020B0503020204020204" pitchFamily="34" charset="-122"/>
              <a:cs typeface="Calibri"/>
            </a:endParaRPr>
          </a:p>
        </p:txBody>
      </p:sp>
      <p:sp>
        <p:nvSpPr>
          <p:cNvPr id="96"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2" name="文本框 1"/>
          <p:cNvSpPr txBox="1"/>
          <p:nvPr/>
        </p:nvSpPr>
        <p:spPr>
          <a:xfrm>
            <a:off x="3461462" y="4769583"/>
            <a:ext cx="5976762" cy="1077218"/>
          </a:xfrm>
          <a:prstGeom prst="rect">
            <a:avLst/>
          </a:prstGeom>
          <a:noFill/>
        </p:spPr>
        <p:txBody>
          <a:bodyPr wrap="square" rtlCol="0">
            <a:spAutoFit/>
          </a:bodyPr>
          <a:lstStyle/>
          <a:p>
            <a:pPr marL="285750" indent="-285750">
              <a:buFont typeface="Arial" panose="020B0604020202020204" pitchFamily="34" charset="0"/>
              <a:buChar char="•"/>
            </a:pPr>
            <a:r>
              <a:rPr lang="zh-CN" altLang="en-US" sz="3200" dirty="0">
                <a:solidFill>
                  <a:srgbClr val="0063A5"/>
                </a:solidFill>
                <a:latin typeface="微软雅黑" panose="020B0503020204020204" pitchFamily="34" charset="-122"/>
                <a:ea typeface="微软雅黑" panose="020B0503020204020204" pitchFamily="34" charset="-122"/>
              </a:rPr>
              <a:t>关系图</a:t>
            </a:r>
            <a:endParaRPr lang="en-US" altLang="zh-CN" sz="3200" dirty="0">
              <a:solidFill>
                <a:srgbClr val="0063A5"/>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3200" dirty="0">
                <a:solidFill>
                  <a:srgbClr val="0063A5"/>
                </a:solidFill>
                <a:latin typeface="微软雅黑" panose="020B0503020204020204" pitchFamily="34" charset="-122"/>
                <a:ea typeface="微软雅黑" panose="020B0503020204020204" pitchFamily="34" charset="-122"/>
              </a:rPr>
              <a:t>增删改查</a:t>
            </a:r>
          </a:p>
        </p:txBody>
      </p:sp>
    </p:spTree>
    <p:extLst>
      <p:ext uri="{BB962C8B-B14F-4D97-AF65-F5344CB8AC3E}">
        <p14:creationId xmlns:p14="http://schemas.microsoft.com/office/powerpoint/2010/main" val="2529121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1">
            <a:extLst>
              <a:ext uri="{FF2B5EF4-FFF2-40B4-BE49-F238E27FC236}">
                <a16:creationId xmlns:a16="http://schemas.microsoft.com/office/drawing/2014/main" id="{AA2157E2-02B2-4629-BC31-27C517F18B6E}"/>
              </a:ext>
            </a:extLst>
          </p:cNvPr>
          <p:cNvSpPr/>
          <p:nvPr/>
        </p:nvSpPr>
        <p:spPr>
          <a:xfrm>
            <a:off x="9168020" y="1249147"/>
            <a:ext cx="3208130" cy="2308324"/>
          </a:xfrm>
          <a:custGeom>
            <a:avLst/>
            <a:gdLst/>
            <a:ahLst/>
            <a:cxnLst/>
            <a:rect l="l" t="t" r="r" b="b"/>
            <a:pathLst>
              <a:path w="4191000" h="2755900">
                <a:moveTo>
                  <a:pt x="0" y="2755900"/>
                </a:moveTo>
                <a:lnTo>
                  <a:pt x="4191000" y="2755900"/>
                </a:lnTo>
                <a:lnTo>
                  <a:pt x="4191000" y="0"/>
                </a:lnTo>
                <a:lnTo>
                  <a:pt x="0" y="0"/>
                </a:lnTo>
                <a:lnTo>
                  <a:pt x="0" y="2755900"/>
                </a:lnTo>
                <a:close/>
              </a:path>
            </a:pathLst>
          </a:custGeom>
          <a:solidFill>
            <a:srgbClr val="ECEBE8"/>
          </a:solidFill>
        </p:spPr>
        <p:txBody>
          <a:bodyPr wrap="square" lIns="0" tIns="0" rIns="0" bIns="0" rtlCol="0"/>
          <a:lstStyle/>
          <a:p>
            <a:endParaRPr/>
          </a:p>
        </p:txBody>
      </p:sp>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latin typeface="微软雅黑" panose="020B0503020204020204" pitchFamily="34" charset="-122"/>
                <a:ea typeface="微软雅黑" panose="020B0503020204020204" pitchFamily="34" charset="-122"/>
                <a:cs typeface="Calibri"/>
              </a:rPr>
              <a:t>关系图</a:t>
            </a:r>
            <a:endParaRPr lang="fr-FR" sz="2450" dirty="0">
              <a:solidFill>
                <a:srgbClr val="0063A5"/>
              </a:solidFill>
              <a:latin typeface="微软雅黑" panose="020B0503020204020204" pitchFamily="34" charset="-122"/>
              <a:ea typeface="微软雅黑" panose="020B0503020204020204" pitchFamily="34" charset="-122"/>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7" name="object 11"/>
          <p:cNvSpPr/>
          <p:nvPr/>
        </p:nvSpPr>
        <p:spPr>
          <a:xfrm>
            <a:off x="903356" y="850900"/>
            <a:ext cx="7885044" cy="7875657"/>
          </a:xfrm>
          <a:custGeom>
            <a:avLst/>
            <a:gdLst/>
            <a:ahLst/>
            <a:cxnLst/>
            <a:rect l="l" t="t" r="r" b="b"/>
            <a:pathLst>
              <a:path w="4191000" h="2755900">
                <a:moveTo>
                  <a:pt x="0" y="2755900"/>
                </a:moveTo>
                <a:lnTo>
                  <a:pt x="4191000" y="2755900"/>
                </a:lnTo>
                <a:lnTo>
                  <a:pt x="4191000" y="0"/>
                </a:lnTo>
                <a:lnTo>
                  <a:pt x="0" y="0"/>
                </a:lnTo>
                <a:lnTo>
                  <a:pt x="0" y="2755900"/>
                </a:lnTo>
                <a:close/>
              </a:path>
            </a:pathLst>
          </a:custGeom>
          <a:solidFill>
            <a:srgbClr val="ECEBE8"/>
          </a:solidFill>
        </p:spPr>
        <p:txBody>
          <a:bodyPr wrap="square" lIns="0" tIns="0" rIns="0" bIns="0" rtlCol="0"/>
          <a:lstStyle/>
          <a:p>
            <a:endParaRPr/>
          </a:p>
        </p:txBody>
      </p:sp>
      <p:pic>
        <p:nvPicPr>
          <p:cNvPr id="3" name="图片 2" descr="图示&#10;&#10;描述已自动生成">
            <a:extLst>
              <a:ext uri="{FF2B5EF4-FFF2-40B4-BE49-F238E27FC236}">
                <a16:creationId xmlns:a16="http://schemas.microsoft.com/office/drawing/2014/main" id="{B03C6980-134B-489E-8967-3BC21298E2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917" y="915978"/>
            <a:ext cx="7715250" cy="7727535"/>
          </a:xfrm>
          <a:prstGeom prst="rect">
            <a:avLst/>
          </a:prstGeom>
        </p:spPr>
      </p:pic>
      <p:sp>
        <p:nvSpPr>
          <p:cNvPr id="5" name="文本框 4">
            <a:extLst>
              <a:ext uri="{FF2B5EF4-FFF2-40B4-BE49-F238E27FC236}">
                <a16:creationId xmlns:a16="http://schemas.microsoft.com/office/drawing/2014/main" id="{2DA496F8-A87F-4615-B39B-5F6FBD3D73D6}"/>
              </a:ext>
            </a:extLst>
          </p:cNvPr>
          <p:cNvSpPr txBox="1"/>
          <p:nvPr/>
        </p:nvSpPr>
        <p:spPr>
          <a:xfrm>
            <a:off x="9145933" y="1249146"/>
            <a:ext cx="3230217" cy="2308324"/>
          </a:xfrm>
          <a:prstGeom prst="rect">
            <a:avLst/>
          </a:prstGeom>
          <a:noFill/>
        </p:spPr>
        <p:txBody>
          <a:bodyPr wrap="square" rtlCol="0">
            <a:spAutoFit/>
          </a:bodyPr>
          <a:lstStyle/>
          <a:p>
            <a:r>
              <a:rPr lang="zh-CN" altLang="en-US" sz="2400" dirty="0">
                <a:solidFill>
                  <a:srgbClr val="0063A5"/>
                </a:solidFill>
                <a:ea typeface="微软雅黑" panose="020B0503020204020204" pitchFamily="34" charset="-122"/>
              </a:rPr>
              <a:t>使用</a:t>
            </a:r>
            <a:r>
              <a:rPr lang="en-US" altLang="zh-CN" sz="2400" dirty="0">
                <a:solidFill>
                  <a:srgbClr val="0063A5"/>
                </a:solidFill>
                <a:ea typeface="微软雅黑" panose="020B0503020204020204" pitchFamily="34" charset="-122"/>
              </a:rPr>
              <a:t>Django</a:t>
            </a:r>
            <a:r>
              <a:rPr lang="zh-CN" altLang="en-US" sz="2400" dirty="0">
                <a:solidFill>
                  <a:srgbClr val="0063A5"/>
                </a:solidFill>
                <a:ea typeface="微软雅黑" panose="020B0503020204020204" pitchFamily="34" charset="-122"/>
              </a:rPr>
              <a:t>数据库映射生成的表结构，因此每张表都存在主键，如果设计表时不标注主键会自动生成</a:t>
            </a:r>
            <a:r>
              <a:rPr lang="en-US" altLang="zh-CN" sz="2400" dirty="0">
                <a:solidFill>
                  <a:srgbClr val="0063A5"/>
                </a:solidFill>
                <a:ea typeface="微软雅黑" panose="020B0503020204020204" pitchFamily="34" charset="-122"/>
              </a:rPr>
              <a:t>id</a:t>
            </a:r>
            <a:r>
              <a:rPr lang="zh-CN" altLang="en-US" sz="2400" dirty="0">
                <a:solidFill>
                  <a:srgbClr val="0063A5"/>
                </a:solidFill>
                <a:ea typeface="微软雅黑" panose="020B0503020204020204" pitchFamily="34" charset="-122"/>
              </a:rPr>
              <a:t>字段作为主键。</a:t>
            </a:r>
            <a:endParaRPr lang="en-US" sz="2400" dirty="0">
              <a:solidFill>
                <a:srgbClr val="0063A5"/>
              </a:solidFill>
            </a:endParaRPr>
          </a:p>
        </p:txBody>
      </p:sp>
    </p:spTree>
    <p:extLst>
      <p:ext uri="{BB962C8B-B14F-4D97-AF65-F5344CB8AC3E}">
        <p14:creationId xmlns:p14="http://schemas.microsoft.com/office/powerpoint/2010/main" val="2726349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9">
            <a:extLst>
              <a:ext uri="{FF2B5EF4-FFF2-40B4-BE49-F238E27FC236}">
                <a16:creationId xmlns:a16="http://schemas.microsoft.com/office/drawing/2014/main" id="{77012641-F49B-40AB-9CB4-E6A8989A3BB8}"/>
              </a:ext>
            </a:extLst>
          </p:cNvPr>
          <p:cNvSpPr/>
          <p:nvPr/>
        </p:nvSpPr>
        <p:spPr>
          <a:xfrm>
            <a:off x="6045200" y="624094"/>
            <a:ext cx="6691243" cy="1200329"/>
          </a:xfrm>
          <a:custGeom>
            <a:avLst/>
            <a:gdLst/>
            <a:ahLst/>
            <a:cxnLst/>
            <a:rect l="l" t="t" r="r" b="b"/>
            <a:pathLst>
              <a:path w="8572500" h="2755900">
                <a:moveTo>
                  <a:pt x="0" y="2755900"/>
                </a:moveTo>
                <a:lnTo>
                  <a:pt x="8572500" y="2755900"/>
                </a:lnTo>
                <a:lnTo>
                  <a:pt x="8572500" y="0"/>
                </a:lnTo>
                <a:lnTo>
                  <a:pt x="0" y="0"/>
                </a:lnTo>
                <a:lnTo>
                  <a:pt x="0" y="2755900"/>
                </a:lnTo>
                <a:close/>
              </a:path>
            </a:pathLst>
          </a:custGeom>
          <a:solidFill>
            <a:srgbClr val="ECEBE8"/>
          </a:solidFill>
        </p:spPr>
        <p:txBody>
          <a:bodyPr wrap="square" lIns="0" tIns="0" rIns="0" bIns="0" rtlCol="0"/>
          <a:lstStyle/>
          <a:p>
            <a:endParaRPr/>
          </a:p>
        </p:txBody>
      </p:sp>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ea typeface="微软雅黑" panose="020B0503020204020204" pitchFamily="34" charset="-122"/>
                <a:cs typeface="Calibri"/>
              </a:rPr>
              <a:t>增删改查</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9" name="object 19"/>
          <p:cNvSpPr/>
          <p:nvPr/>
        </p:nvSpPr>
        <p:spPr>
          <a:xfrm>
            <a:off x="0" y="2053551"/>
            <a:ext cx="12992280" cy="6865021"/>
          </a:xfrm>
          <a:custGeom>
            <a:avLst/>
            <a:gdLst/>
            <a:ahLst/>
            <a:cxnLst/>
            <a:rect l="l" t="t" r="r" b="b"/>
            <a:pathLst>
              <a:path w="8572500" h="2755900">
                <a:moveTo>
                  <a:pt x="0" y="2755900"/>
                </a:moveTo>
                <a:lnTo>
                  <a:pt x="8572500" y="2755900"/>
                </a:lnTo>
                <a:lnTo>
                  <a:pt x="8572500" y="0"/>
                </a:lnTo>
                <a:lnTo>
                  <a:pt x="0" y="0"/>
                </a:lnTo>
                <a:lnTo>
                  <a:pt x="0" y="2755900"/>
                </a:lnTo>
                <a:close/>
              </a:path>
            </a:pathLst>
          </a:custGeom>
          <a:solidFill>
            <a:srgbClr val="ECEBE8"/>
          </a:solidFill>
        </p:spPr>
        <p:txBody>
          <a:bodyPr wrap="square" lIns="0" tIns="0" rIns="0" bIns="0" rtlCol="0"/>
          <a:lstStyle/>
          <a:p>
            <a:endParaRPr/>
          </a:p>
        </p:txBody>
      </p:sp>
      <p:sp>
        <p:nvSpPr>
          <p:cNvPr id="2" name="文本框 1">
            <a:extLst>
              <a:ext uri="{FF2B5EF4-FFF2-40B4-BE49-F238E27FC236}">
                <a16:creationId xmlns:a16="http://schemas.microsoft.com/office/drawing/2014/main" id="{049F6C39-4A56-4083-AC3C-53F4DD36B757}"/>
              </a:ext>
            </a:extLst>
          </p:cNvPr>
          <p:cNvSpPr txBox="1"/>
          <p:nvPr/>
        </p:nvSpPr>
        <p:spPr>
          <a:xfrm>
            <a:off x="6045200" y="624094"/>
            <a:ext cx="6691243" cy="1200329"/>
          </a:xfrm>
          <a:prstGeom prst="rect">
            <a:avLst/>
          </a:prstGeom>
          <a:noFill/>
        </p:spPr>
        <p:txBody>
          <a:bodyPr wrap="square" rtlCol="0">
            <a:spAutoFit/>
          </a:bodyPr>
          <a:lstStyle/>
          <a:p>
            <a:r>
              <a:rPr lang="zh-CN" altLang="en-US" sz="2400" dirty="0">
                <a:solidFill>
                  <a:srgbClr val="0063A5"/>
                </a:solidFill>
                <a:ea typeface="微软雅黑" panose="020B0503020204020204" pitchFamily="34" charset="-122"/>
              </a:rPr>
              <a:t>对每张表创建存储过程实现增删改功能，创建视图用于查询。</a:t>
            </a:r>
            <a:endParaRPr lang="en-US" altLang="zh-CN" sz="2400" dirty="0">
              <a:solidFill>
                <a:srgbClr val="0063A5"/>
              </a:solidFill>
              <a:ea typeface="微软雅黑" panose="020B0503020204020204" pitchFamily="34" charset="-122"/>
            </a:endParaRPr>
          </a:p>
          <a:p>
            <a:r>
              <a:rPr lang="zh-CN" altLang="en-US" sz="2400" dirty="0">
                <a:solidFill>
                  <a:srgbClr val="0063A5"/>
                </a:solidFill>
                <a:ea typeface="微软雅黑" panose="020B0503020204020204" pitchFamily="34" charset="-122"/>
              </a:rPr>
              <a:t>此处使用</a:t>
            </a:r>
            <a:r>
              <a:rPr lang="en-US" altLang="zh-CN" sz="2400" dirty="0">
                <a:solidFill>
                  <a:srgbClr val="0063A5"/>
                </a:solidFill>
                <a:ea typeface="微软雅黑" panose="020B0503020204020204" pitchFamily="34" charset="-122"/>
              </a:rPr>
              <a:t>student</a:t>
            </a:r>
            <a:r>
              <a:rPr lang="zh-CN" altLang="en-US" sz="2400" dirty="0">
                <a:solidFill>
                  <a:srgbClr val="0063A5"/>
                </a:solidFill>
                <a:ea typeface="微软雅黑" panose="020B0503020204020204" pitchFamily="34" charset="-122"/>
              </a:rPr>
              <a:t>表相关存储过程和视图用于举例</a:t>
            </a:r>
            <a:endParaRPr lang="en-US" sz="2400" dirty="0">
              <a:solidFill>
                <a:srgbClr val="0063A5"/>
              </a:solidFill>
            </a:endParaRPr>
          </a:p>
        </p:txBody>
      </p:sp>
      <p:sp>
        <p:nvSpPr>
          <p:cNvPr id="16" name="object 9">
            <a:extLst>
              <a:ext uri="{FF2B5EF4-FFF2-40B4-BE49-F238E27FC236}">
                <a16:creationId xmlns:a16="http://schemas.microsoft.com/office/drawing/2014/main" id="{E14BB5D9-61FE-4562-8F33-FAE80789BBE5}"/>
              </a:ext>
            </a:extLst>
          </p:cNvPr>
          <p:cNvSpPr txBox="1"/>
          <p:nvPr/>
        </p:nvSpPr>
        <p:spPr>
          <a:xfrm>
            <a:off x="268357" y="1447800"/>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ea typeface="微软雅黑" panose="020B0503020204020204" pitchFamily="34" charset="-122"/>
                <a:cs typeface="Calibri"/>
              </a:rPr>
              <a:t>视图</a:t>
            </a:r>
            <a:endParaRPr lang="fr-FR" sz="2450" dirty="0">
              <a:solidFill>
                <a:srgbClr val="0063A5"/>
              </a:solidFill>
              <a:cs typeface="Calibri"/>
            </a:endParaRPr>
          </a:p>
        </p:txBody>
      </p:sp>
      <p:pic>
        <p:nvPicPr>
          <p:cNvPr id="5" name="图片 4">
            <a:extLst>
              <a:ext uri="{FF2B5EF4-FFF2-40B4-BE49-F238E27FC236}">
                <a16:creationId xmlns:a16="http://schemas.microsoft.com/office/drawing/2014/main" id="{D96FEFF0-C14E-45D7-A30B-CFDA5E759BE7}"/>
              </a:ext>
            </a:extLst>
          </p:cNvPr>
          <p:cNvPicPr>
            <a:picLocks noChangeAspect="1"/>
          </p:cNvPicPr>
          <p:nvPr/>
        </p:nvPicPr>
        <p:blipFill>
          <a:blip r:embed="rId2"/>
          <a:stretch>
            <a:fillRect/>
          </a:stretch>
        </p:blipFill>
        <p:spPr>
          <a:xfrm>
            <a:off x="68470" y="2133600"/>
            <a:ext cx="12831565" cy="1938992"/>
          </a:xfrm>
          <a:prstGeom prst="rect">
            <a:avLst/>
          </a:prstGeom>
        </p:spPr>
      </p:pic>
      <p:pic>
        <p:nvPicPr>
          <p:cNvPr id="9" name="图片 8">
            <a:extLst>
              <a:ext uri="{FF2B5EF4-FFF2-40B4-BE49-F238E27FC236}">
                <a16:creationId xmlns:a16="http://schemas.microsoft.com/office/drawing/2014/main" id="{104E7C03-CD78-4CA3-8D68-28AB8F977F0F}"/>
              </a:ext>
            </a:extLst>
          </p:cNvPr>
          <p:cNvPicPr>
            <a:picLocks noChangeAspect="1"/>
          </p:cNvPicPr>
          <p:nvPr/>
        </p:nvPicPr>
        <p:blipFill>
          <a:blip r:embed="rId3"/>
          <a:stretch>
            <a:fillRect/>
          </a:stretch>
        </p:blipFill>
        <p:spPr>
          <a:xfrm>
            <a:off x="68469" y="6553200"/>
            <a:ext cx="8415130" cy="2337055"/>
          </a:xfrm>
          <a:prstGeom prst="rect">
            <a:avLst/>
          </a:prstGeom>
        </p:spPr>
      </p:pic>
      <p:pic>
        <p:nvPicPr>
          <p:cNvPr id="11" name="图片 10">
            <a:extLst>
              <a:ext uri="{FF2B5EF4-FFF2-40B4-BE49-F238E27FC236}">
                <a16:creationId xmlns:a16="http://schemas.microsoft.com/office/drawing/2014/main" id="{58CFA94B-01ED-4C99-BF7B-BEF4EBEEE30B}"/>
              </a:ext>
            </a:extLst>
          </p:cNvPr>
          <p:cNvPicPr>
            <a:picLocks noChangeAspect="1"/>
          </p:cNvPicPr>
          <p:nvPr/>
        </p:nvPicPr>
        <p:blipFill>
          <a:blip r:embed="rId4"/>
          <a:stretch>
            <a:fillRect/>
          </a:stretch>
        </p:blipFill>
        <p:spPr>
          <a:xfrm>
            <a:off x="68469" y="4112886"/>
            <a:ext cx="8415131" cy="2337055"/>
          </a:xfrm>
          <a:prstGeom prst="rect">
            <a:avLst/>
          </a:prstGeom>
        </p:spPr>
      </p:pic>
    </p:spTree>
    <p:extLst>
      <p:ext uri="{BB962C8B-B14F-4D97-AF65-F5344CB8AC3E}">
        <p14:creationId xmlns:p14="http://schemas.microsoft.com/office/powerpoint/2010/main" val="3843409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ea typeface="微软雅黑" panose="020B0503020204020204" pitchFamily="34" charset="-122"/>
                <a:cs typeface="Calibri"/>
              </a:rPr>
              <a:t>增删改查</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9" name="object 19"/>
          <p:cNvSpPr/>
          <p:nvPr/>
        </p:nvSpPr>
        <p:spPr>
          <a:xfrm>
            <a:off x="1110343" y="1905001"/>
            <a:ext cx="8973457" cy="6757852"/>
          </a:xfrm>
          <a:custGeom>
            <a:avLst/>
            <a:gdLst/>
            <a:ahLst/>
            <a:cxnLst/>
            <a:rect l="l" t="t" r="r" b="b"/>
            <a:pathLst>
              <a:path w="8572500" h="2755900">
                <a:moveTo>
                  <a:pt x="0" y="2755900"/>
                </a:moveTo>
                <a:lnTo>
                  <a:pt x="8572500" y="2755900"/>
                </a:lnTo>
                <a:lnTo>
                  <a:pt x="8572500" y="0"/>
                </a:lnTo>
                <a:lnTo>
                  <a:pt x="0" y="0"/>
                </a:lnTo>
                <a:lnTo>
                  <a:pt x="0" y="2755900"/>
                </a:lnTo>
                <a:close/>
              </a:path>
            </a:pathLst>
          </a:custGeom>
          <a:solidFill>
            <a:srgbClr val="ECEBE8"/>
          </a:solidFill>
        </p:spPr>
        <p:txBody>
          <a:bodyPr wrap="square" lIns="0" tIns="0" rIns="0" bIns="0" rtlCol="0"/>
          <a:lstStyle/>
          <a:p>
            <a:r>
              <a:rPr lang="en-US" dirty="0">
                <a:solidFill>
                  <a:srgbClr val="0063A5"/>
                </a:solidFill>
              </a:rPr>
              <a:t> </a:t>
            </a:r>
          </a:p>
          <a:p>
            <a:r>
              <a:rPr lang="en-US" dirty="0">
                <a:solidFill>
                  <a:srgbClr val="0063A5"/>
                </a:solidFill>
              </a:rPr>
              <a:t>  </a:t>
            </a:r>
            <a:r>
              <a:rPr lang="zh-CN" altLang="en-US" dirty="0">
                <a:solidFill>
                  <a:srgbClr val="0063A5"/>
                </a:solidFill>
                <a:ea typeface="微软雅黑" panose="020B0503020204020204" pitchFamily="34" charset="-122"/>
              </a:rPr>
              <a:t>学生表新增</a:t>
            </a:r>
            <a:endParaRPr dirty="0">
              <a:solidFill>
                <a:srgbClr val="0063A5"/>
              </a:solidFill>
            </a:endParaRPr>
          </a:p>
        </p:txBody>
      </p:sp>
      <p:sp>
        <p:nvSpPr>
          <p:cNvPr id="16" name="object 9">
            <a:extLst>
              <a:ext uri="{FF2B5EF4-FFF2-40B4-BE49-F238E27FC236}">
                <a16:creationId xmlns:a16="http://schemas.microsoft.com/office/drawing/2014/main" id="{E14BB5D9-61FE-4562-8F33-FAE80789BBE5}"/>
              </a:ext>
            </a:extLst>
          </p:cNvPr>
          <p:cNvSpPr txBox="1"/>
          <p:nvPr/>
        </p:nvSpPr>
        <p:spPr>
          <a:xfrm>
            <a:off x="254000" y="961564"/>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ea typeface="微软雅黑" panose="020B0503020204020204" pitchFamily="34" charset="-122"/>
                <a:cs typeface="Calibri"/>
              </a:rPr>
              <a:t>存储过程</a:t>
            </a:r>
            <a:endParaRPr lang="fr-FR" sz="2450" dirty="0">
              <a:solidFill>
                <a:srgbClr val="0063A5"/>
              </a:solidFill>
              <a:cs typeface="Calibri"/>
            </a:endParaRPr>
          </a:p>
        </p:txBody>
      </p:sp>
      <p:pic>
        <p:nvPicPr>
          <p:cNvPr id="3" name="图片 2">
            <a:extLst>
              <a:ext uri="{FF2B5EF4-FFF2-40B4-BE49-F238E27FC236}">
                <a16:creationId xmlns:a16="http://schemas.microsoft.com/office/drawing/2014/main" id="{E2FC286B-69C7-4DDE-9348-6E330C761404}"/>
              </a:ext>
            </a:extLst>
          </p:cNvPr>
          <p:cNvPicPr>
            <a:picLocks noChangeAspect="1"/>
          </p:cNvPicPr>
          <p:nvPr/>
        </p:nvPicPr>
        <p:blipFill>
          <a:blip r:embed="rId2"/>
          <a:stretch>
            <a:fillRect/>
          </a:stretch>
        </p:blipFill>
        <p:spPr>
          <a:xfrm>
            <a:off x="1272721" y="2607137"/>
            <a:ext cx="8648700" cy="5857875"/>
          </a:xfrm>
          <a:prstGeom prst="rect">
            <a:avLst/>
          </a:prstGeom>
        </p:spPr>
      </p:pic>
    </p:spTree>
    <p:extLst>
      <p:ext uri="{BB962C8B-B14F-4D97-AF65-F5344CB8AC3E}">
        <p14:creationId xmlns:p14="http://schemas.microsoft.com/office/powerpoint/2010/main" val="3213608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object 24"/>
          <p:cNvSpPr/>
          <p:nvPr/>
        </p:nvSpPr>
        <p:spPr>
          <a:xfrm>
            <a:off x="4419600" y="9239250"/>
            <a:ext cx="207010" cy="210820"/>
          </a:xfrm>
          <a:prstGeom prst="rect">
            <a:avLst/>
          </a:prstGeom>
          <a:blipFill>
            <a:blip r:embed="rId2" cstate="print"/>
            <a:stretch>
              <a:fillRect/>
            </a:stretch>
          </a:blipFill>
        </p:spPr>
        <p:txBody>
          <a:bodyPr wrap="square" lIns="0" tIns="0" rIns="0" bIns="0" rtlCol="0"/>
          <a:lstStyle/>
          <a:p>
            <a:endParaRPr/>
          </a:p>
        </p:txBody>
      </p:sp>
      <p:sp>
        <p:nvSpPr>
          <p:cNvPr id="66"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8"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9" name="object 9"/>
          <p:cNvSpPr txBox="1"/>
          <p:nvPr/>
        </p:nvSpPr>
        <p:spPr>
          <a:xfrm>
            <a:off x="1079500" y="259428"/>
            <a:ext cx="787400" cy="398780"/>
          </a:xfrm>
          <a:prstGeom prst="rect">
            <a:avLst/>
          </a:prstGeom>
        </p:spPr>
        <p:txBody>
          <a:bodyPr vert="horz" wrap="square" lIns="0" tIns="12700" rIns="0" bIns="0" rtlCol="0">
            <a:spAutoFit/>
          </a:bodyPr>
          <a:lstStyle/>
          <a:p>
            <a:pPr marL="12700">
              <a:lnSpc>
                <a:spcPct val="100000"/>
              </a:lnSpc>
              <a:spcBef>
                <a:spcPts val="100"/>
              </a:spcBef>
            </a:pPr>
            <a:r>
              <a:rPr lang="en-US" sz="2450" dirty="0">
                <a:solidFill>
                  <a:srgbClr val="0063A5"/>
                </a:solidFill>
                <a:latin typeface="Calibri"/>
                <a:cs typeface="Calibri"/>
              </a:rPr>
              <a:t>Index</a:t>
            </a:r>
            <a:endParaRPr sz="2450" dirty="0">
              <a:latin typeface="Calibri"/>
              <a:cs typeface="Calibri"/>
            </a:endParaRPr>
          </a:p>
        </p:txBody>
      </p:sp>
      <p:sp>
        <p:nvSpPr>
          <p:cNvPr id="72" name="object 20"/>
          <p:cNvSpPr txBox="1">
            <a:spLocks/>
          </p:cNvSpPr>
          <p:nvPr/>
        </p:nvSpPr>
        <p:spPr>
          <a:xfrm>
            <a:off x="0" y="838200"/>
            <a:ext cx="13004800" cy="693780"/>
          </a:xfrm>
          <a:prstGeom prst="rect">
            <a:avLst/>
          </a:prstGeom>
          <a:solidFill>
            <a:srgbClr val="C0B9B1"/>
          </a:solidFill>
        </p:spPr>
        <p:txBody>
          <a:bodyPr vert="horz" wrap="square" lIns="0" tIns="153670" rIns="0" bIns="0" rtlCol="0">
            <a:spAutoFit/>
          </a:bodyPr>
          <a:lstStyle>
            <a:lvl1pPr>
              <a:defRPr>
                <a:latin typeface="+mj-lt"/>
                <a:ea typeface="+mj-ea"/>
                <a:cs typeface="+mj-cs"/>
              </a:defRPr>
            </a:lvl1pPr>
          </a:lstStyle>
          <a:p>
            <a:pPr algn="ctr">
              <a:spcBef>
                <a:spcPts val="1210"/>
              </a:spcBef>
              <a:tabLst>
                <a:tab pos="414655" algn="l"/>
                <a:tab pos="2416175" algn="l"/>
              </a:tabLst>
            </a:pPr>
            <a:r>
              <a:rPr lang="it-IT" sz="5250" baseline="6349" dirty="0">
                <a:solidFill>
                  <a:schemeClr val="bg1"/>
                </a:solidFill>
              </a:rPr>
              <a:t>Index</a:t>
            </a:r>
          </a:p>
        </p:txBody>
      </p:sp>
      <p:graphicFrame>
        <p:nvGraphicFramePr>
          <p:cNvPr id="8" name="Diagram 7">
            <a:extLst>
              <a:ext uri="{FF2B5EF4-FFF2-40B4-BE49-F238E27FC236}">
                <a16:creationId xmlns:a16="http://schemas.microsoft.com/office/drawing/2014/main" id="{1092C45B-9064-469C-81BD-AD383B55414D}"/>
              </a:ext>
            </a:extLst>
          </p:cNvPr>
          <p:cNvGraphicFramePr/>
          <p:nvPr>
            <p:extLst>
              <p:ext uri="{D42A27DB-BD31-4B8C-83A1-F6EECF244321}">
                <p14:modId xmlns:p14="http://schemas.microsoft.com/office/powerpoint/2010/main" val="1420469313"/>
              </p:ext>
            </p:extLst>
          </p:nvPr>
        </p:nvGraphicFramePr>
        <p:xfrm>
          <a:off x="12520" y="1676400"/>
          <a:ext cx="12992280" cy="7239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ea typeface="微软雅黑" panose="020B0503020204020204" pitchFamily="34" charset="-122"/>
                <a:cs typeface="Calibri"/>
              </a:rPr>
              <a:t>增删改查</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9" name="object 19"/>
          <p:cNvSpPr/>
          <p:nvPr/>
        </p:nvSpPr>
        <p:spPr>
          <a:xfrm>
            <a:off x="1110343" y="1905001"/>
            <a:ext cx="8668657" cy="6757852"/>
          </a:xfrm>
          <a:custGeom>
            <a:avLst/>
            <a:gdLst/>
            <a:ahLst/>
            <a:cxnLst/>
            <a:rect l="l" t="t" r="r" b="b"/>
            <a:pathLst>
              <a:path w="8572500" h="2755900">
                <a:moveTo>
                  <a:pt x="0" y="2755900"/>
                </a:moveTo>
                <a:lnTo>
                  <a:pt x="8572500" y="2755900"/>
                </a:lnTo>
                <a:lnTo>
                  <a:pt x="8572500" y="0"/>
                </a:lnTo>
                <a:lnTo>
                  <a:pt x="0" y="0"/>
                </a:lnTo>
                <a:lnTo>
                  <a:pt x="0" y="2755900"/>
                </a:lnTo>
                <a:close/>
              </a:path>
            </a:pathLst>
          </a:custGeom>
          <a:solidFill>
            <a:srgbClr val="ECEBE8"/>
          </a:solidFill>
        </p:spPr>
        <p:txBody>
          <a:bodyPr wrap="square" lIns="0" tIns="0" rIns="0" bIns="0" rtlCol="0"/>
          <a:lstStyle/>
          <a:p>
            <a:r>
              <a:rPr lang="en-US" dirty="0">
                <a:solidFill>
                  <a:srgbClr val="0063A5"/>
                </a:solidFill>
              </a:rPr>
              <a:t> </a:t>
            </a:r>
          </a:p>
          <a:p>
            <a:r>
              <a:rPr lang="en-US" dirty="0">
                <a:solidFill>
                  <a:srgbClr val="0063A5"/>
                </a:solidFill>
              </a:rPr>
              <a:t>  </a:t>
            </a:r>
            <a:r>
              <a:rPr lang="zh-CN" altLang="en-US" dirty="0">
                <a:solidFill>
                  <a:srgbClr val="0063A5"/>
                </a:solidFill>
                <a:ea typeface="微软雅黑" panose="020B0503020204020204" pitchFamily="34" charset="-122"/>
              </a:rPr>
              <a:t>学生表修改</a:t>
            </a:r>
            <a:endParaRPr dirty="0">
              <a:solidFill>
                <a:srgbClr val="0063A5"/>
              </a:solidFill>
            </a:endParaRPr>
          </a:p>
        </p:txBody>
      </p:sp>
      <p:sp>
        <p:nvSpPr>
          <p:cNvPr id="16" name="object 9">
            <a:extLst>
              <a:ext uri="{FF2B5EF4-FFF2-40B4-BE49-F238E27FC236}">
                <a16:creationId xmlns:a16="http://schemas.microsoft.com/office/drawing/2014/main" id="{E14BB5D9-61FE-4562-8F33-FAE80789BBE5}"/>
              </a:ext>
            </a:extLst>
          </p:cNvPr>
          <p:cNvSpPr txBox="1"/>
          <p:nvPr/>
        </p:nvSpPr>
        <p:spPr>
          <a:xfrm>
            <a:off x="254000" y="961564"/>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ea typeface="微软雅黑" panose="020B0503020204020204" pitchFamily="34" charset="-122"/>
                <a:cs typeface="Calibri"/>
              </a:rPr>
              <a:t>存储过程</a:t>
            </a:r>
            <a:endParaRPr lang="fr-FR" sz="2450" dirty="0">
              <a:solidFill>
                <a:srgbClr val="0063A5"/>
              </a:solidFill>
              <a:cs typeface="Calibri"/>
            </a:endParaRPr>
          </a:p>
        </p:txBody>
      </p:sp>
      <p:pic>
        <p:nvPicPr>
          <p:cNvPr id="4" name="图片 3">
            <a:extLst>
              <a:ext uri="{FF2B5EF4-FFF2-40B4-BE49-F238E27FC236}">
                <a16:creationId xmlns:a16="http://schemas.microsoft.com/office/drawing/2014/main" id="{89FAF22E-CAE4-48B6-87D5-349F70A36453}"/>
              </a:ext>
            </a:extLst>
          </p:cNvPr>
          <p:cNvPicPr>
            <a:picLocks noChangeAspect="1"/>
          </p:cNvPicPr>
          <p:nvPr/>
        </p:nvPicPr>
        <p:blipFill>
          <a:blip r:embed="rId2"/>
          <a:stretch>
            <a:fillRect/>
          </a:stretch>
        </p:blipFill>
        <p:spPr>
          <a:xfrm>
            <a:off x="1487033" y="2613668"/>
            <a:ext cx="7915275" cy="5676900"/>
          </a:xfrm>
          <a:prstGeom prst="rect">
            <a:avLst/>
          </a:prstGeom>
        </p:spPr>
      </p:pic>
    </p:spTree>
    <p:extLst>
      <p:ext uri="{BB962C8B-B14F-4D97-AF65-F5344CB8AC3E}">
        <p14:creationId xmlns:p14="http://schemas.microsoft.com/office/powerpoint/2010/main" val="41374218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ea typeface="微软雅黑" panose="020B0503020204020204" pitchFamily="34" charset="-122"/>
                <a:cs typeface="Calibri"/>
              </a:rPr>
              <a:t>增删改查</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9" name="object 19"/>
          <p:cNvSpPr/>
          <p:nvPr/>
        </p:nvSpPr>
        <p:spPr>
          <a:xfrm>
            <a:off x="1110343" y="1905001"/>
            <a:ext cx="7601857" cy="6337645"/>
          </a:xfrm>
          <a:custGeom>
            <a:avLst/>
            <a:gdLst/>
            <a:ahLst/>
            <a:cxnLst/>
            <a:rect l="l" t="t" r="r" b="b"/>
            <a:pathLst>
              <a:path w="8572500" h="2755900">
                <a:moveTo>
                  <a:pt x="0" y="2755900"/>
                </a:moveTo>
                <a:lnTo>
                  <a:pt x="8572500" y="2755900"/>
                </a:lnTo>
                <a:lnTo>
                  <a:pt x="8572500" y="0"/>
                </a:lnTo>
                <a:lnTo>
                  <a:pt x="0" y="0"/>
                </a:lnTo>
                <a:lnTo>
                  <a:pt x="0" y="2755900"/>
                </a:lnTo>
                <a:close/>
              </a:path>
            </a:pathLst>
          </a:custGeom>
          <a:solidFill>
            <a:srgbClr val="ECEBE8"/>
          </a:solidFill>
        </p:spPr>
        <p:txBody>
          <a:bodyPr wrap="square" lIns="0" tIns="0" rIns="0" bIns="0" rtlCol="0"/>
          <a:lstStyle/>
          <a:p>
            <a:r>
              <a:rPr lang="en-US" dirty="0">
                <a:solidFill>
                  <a:srgbClr val="0063A5"/>
                </a:solidFill>
              </a:rPr>
              <a:t> </a:t>
            </a:r>
          </a:p>
          <a:p>
            <a:r>
              <a:rPr lang="en-US" dirty="0">
                <a:solidFill>
                  <a:srgbClr val="0063A5"/>
                </a:solidFill>
              </a:rPr>
              <a:t>  </a:t>
            </a:r>
            <a:r>
              <a:rPr lang="zh-CN" altLang="en-US" dirty="0">
                <a:solidFill>
                  <a:srgbClr val="0063A5"/>
                </a:solidFill>
                <a:ea typeface="微软雅黑" panose="020B0503020204020204" pitchFamily="34" charset="-122"/>
              </a:rPr>
              <a:t>学生表删除</a:t>
            </a:r>
            <a:endParaRPr dirty="0">
              <a:solidFill>
                <a:srgbClr val="0063A5"/>
              </a:solidFill>
            </a:endParaRPr>
          </a:p>
        </p:txBody>
      </p:sp>
      <p:sp>
        <p:nvSpPr>
          <p:cNvPr id="16" name="object 9">
            <a:extLst>
              <a:ext uri="{FF2B5EF4-FFF2-40B4-BE49-F238E27FC236}">
                <a16:creationId xmlns:a16="http://schemas.microsoft.com/office/drawing/2014/main" id="{E14BB5D9-61FE-4562-8F33-FAE80789BBE5}"/>
              </a:ext>
            </a:extLst>
          </p:cNvPr>
          <p:cNvSpPr txBox="1"/>
          <p:nvPr/>
        </p:nvSpPr>
        <p:spPr>
          <a:xfrm>
            <a:off x="254000" y="961564"/>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ea typeface="微软雅黑" panose="020B0503020204020204" pitchFamily="34" charset="-122"/>
                <a:cs typeface="Calibri"/>
              </a:rPr>
              <a:t>存储过程</a:t>
            </a:r>
            <a:endParaRPr lang="fr-FR" sz="2450" dirty="0">
              <a:solidFill>
                <a:srgbClr val="0063A5"/>
              </a:solidFill>
              <a:cs typeface="Calibri"/>
            </a:endParaRPr>
          </a:p>
        </p:txBody>
      </p:sp>
      <p:pic>
        <p:nvPicPr>
          <p:cNvPr id="3" name="图片 2">
            <a:extLst>
              <a:ext uri="{FF2B5EF4-FFF2-40B4-BE49-F238E27FC236}">
                <a16:creationId xmlns:a16="http://schemas.microsoft.com/office/drawing/2014/main" id="{CBBDB656-3A24-47BA-B58B-BC7D233415B2}"/>
              </a:ext>
            </a:extLst>
          </p:cNvPr>
          <p:cNvPicPr>
            <a:picLocks noChangeAspect="1"/>
          </p:cNvPicPr>
          <p:nvPr/>
        </p:nvPicPr>
        <p:blipFill>
          <a:blip r:embed="rId2"/>
          <a:stretch>
            <a:fillRect/>
          </a:stretch>
        </p:blipFill>
        <p:spPr>
          <a:xfrm>
            <a:off x="1397000" y="2514599"/>
            <a:ext cx="6936440" cy="5333999"/>
          </a:xfrm>
          <a:prstGeom prst="rect">
            <a:avLst/>
          </a:prstGeom>
        </p:spPr>
      </p:pic>
    </p:spTree>
    <p:extLst>
      <p:ext uri="{BB962C8B-B14F-4D97-AF65-F5344CB8AC3E}">
        <p14:creationId xmlns:p14="http://schemas.microsoft.com/office/powerpoint/2010/main" val="2773981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bject 28"/>
          <p:cNvSpPr/>
          <p:nvPr/>
        </p:nvSpPr>
        <p:spPr>
          <a:xfrm>
            <a:off x="3867208" y="8624595"/>
            <a:ext cx="0" cy="114300"/>
          </a:xfrm>
          <a:custGeom>
            <a:avLst/>
            <a:gdLst/>
            <a:ahLst/>
            <a:cxnLst/>
            <a:rect l="l" t="t" r="r" b="b"/>
            <a:pathLst>
              <a:path h="114300">
                <a:moveTo>
                  <a:pt x="0" y="0"/>
                </a:moveTo>
                <a:lnTo>
                  <a:pt x="0" y="114300"/>
                </a:lnTo>
              </a:path>
            </a:pathLst>
          </a:custGeom>
          <a:ln w="19240">
            <a:solidFill>
              <a:srgbClr val="F6F6F6"/>
            </a:solidFill>
          </a:ln>
        </p:spPr>
        <p:txBody>
          <a:bodyPr wrap="square" lIns="0" tIns="0" rIns="0" bIns="0" rtlCol="0"/>
          <a:lstStyle/>
          <a:p>
            <a:endParaRPr/>
          </a:p>
        </p:txBody>
      </p:sp>
      <p:sp>
        <p:nvSpPr>
          <p:cNvPr id="29" name="object 29"/>
          <p:cNvSpPr/>
          <p:nvPr/>
        </p:nvSpPr>
        <p:spPr>
          <a:xfrm>
            <a:off x="3857588" y="8617610"/>
            <a:ext cx="117475" cy="0"/>
          </a:xfrm>
          <a:custGeom>
            <a:avLst/>
            <a:gdLst/>
            <a:ahLst/>
            <a:cxnLst/>
            <a:rect l="l" t="t" r="r" b="b"/>
            <a:pathLst>
              <a:path w="117475">
                <a:moveTo>
                  <a:pt x="0" y="0"/>
                </a:moveTo>
                <a:lnTo>
                  <a:pt x="116865" y="0"/>
                </a:lnTo>
              </a:path>
            </a:pathLst>
          </a:custGeom>
          <a:ln w="13969">
            <a:solidFill>
              <a:srgbClr val="F6F6F6"/>
            </a:solidFill>
          </a:ln>
        </p:spPr>
        <p:txBody>
          <a:bodyPr wrap="square" lIns="0" tIns="0" rIns="0" bIns="0" rtlCol="0"/>
          <a:lstStyle/>
          <a:p>
            <a:endParaRPr/>
          </a:p>
        </p:txBody>
      </p:sp>
      <p:sp>
        <p:nvSpPr>
          <p:cNvPr id="30" name="object 30"/>
          <p:cNvSpPr/>
          <p:nvPr/>
        </p:nvSpPr>
        <p:spPr>
          <a:xfrm>
            <a:off x="3867208" y="8521725"/>
            <a:ext cx="0" cy="88900"/>
          </a:xfrm>
          <a:custGeom>
            <a:avLst/>
            <a:gdLst/>
            <a:ahLst/>
            <a:cxnLst/>
            <a:rect l="l" t="t" r="r" b="b"/>
            <a:pathLst>
              <a:path h="88900">
                <a:moveTo>
                  <a:pt x="0" y="0"/>
                </a:moveTo>
                <a:lnTo>
                  <a:pt x="0" y="88900"/>
                </a:lnTo>
              </a:path>
            </a:pathLst>
          </a:custGeom>
          <a:ln w="19240">
            <a:solidFill>
              <a:srgbClr val="F6F6F6"/>
            </a:solidFill>
          </a:ln>
        </p:spPr>
        <p:txBody>
          <a:bodyPr wrap="square" lIns="0" tIns="0" rIns="0" bIns="0" rtlCol="0"/>
          <a:lstStyle/>
          <a:p>
            <a:endParaRPr/>
          </a:p>
        </p:txBody>
      </p:sp>
      <p:sp>
        <p:nvSpPr>
          <p:cNvPr id="31" name="object 31"/>
          <p:cNvSpPr/>
          <p:nvPr/>
        </p:nvSpPr>
        <p:spPr>
          <a:xfrm>
            <a:off x="3857588" y="8514105"/>
            <a:ext cx="127635" cy="0"/>
          </a:xfrm>
          <a:custGeom>
            <a:avLst/>
            <a:gdLst/>
            <a:ahLst/>
            <a:cxnLst/>
            <a:rect l="l" t="t" r="r" b="b"/>
            <a:pathLst>
              <a:path w="127635">
                <a:moveTo>
                  <a:pt x="0" y="0"/>
                </a:moveTo>
                <a:lnTo>
                  <a:pt x="127393" y="0"/>
                </a:lnTo>
              </a:path>
            </a:pathLst>
          </a:custGeom>
          <a:ln w="15240">
            <a:solidFill>
              <a:srgbClr val="F6F6F6"/>
            </a:solidFill>
          </a:ln>
        </p:spPr>
        <p:txBody>
          <a:bodyPr wrap="square" lIns="0" tIns="0" rIns="0" bIns="0" rtlCol="0"/>
          <a:lstStyle/>
          <a:p>
            <a:endParaRPr/>
          </a:p>
        </p:txBody>
      </p:sp>
      <p:sp>
        <p:nvSpPr>
          <p:cNvPr id="32" name="object 32"/>
          <p:cNvSpPr/>
          <p:nvPr/>
        </p:nvSpPr>
        <p:spPr>
          <a:xfrm>
            <a:off x="4037990" y="8583131"/>
            <a:ext cx="139725" cy="159321"/>
          </a:xfrm>
          <a:prstGeom prst="rect">
            <a:avLst/>
          </a:prstGeom>
          <a:blipFill>
            <a:blip r:embed="rId3" cstate="print"/>
            <a:stretch>
              <a:fillRect/>
            </a:stretch>
          </a:blipFill>
        </p:spPr>
        <p:txBody>
          <a:bodyPr wrap="square" lIns="0" tIns="0" rIns="0" bIns="0" rtlCol="0"/>
          <a:lstStyle/>
          <a:p>
            <a:endParaRPr/>
          </a:p>
        </p:txBody>
      </p:sp>
      <p:sp>
        <p:nvSpPr>
          <p:cNvPr id="33" name="object 33"/>
          <p:cNvSpPr/>
          <p:nvPr/>
        </p:nvSpPr>
        <p:spPr>
          <a:xfrm>
            <a:off x="4239059" y="8506711"/>
            <a:ext cx="148805" cy="235750"/>
          </a:xfrm>
          <a:prstGeom prst="rect">
            <a:avLst/>
          </a:prstGeom>
          <a:blipFill>
            <a:blip r:embed="rId4" cstate="print"/>
            <a:stretch>
              <a:fillRect/>
            </a:stretch>
          </a:blipFill>
        </p:spPr>
        <p:txBody>
          <a:bodyPr wrap="square" lIns="0" tIns="0" rIns="0" bIns="0" rtlCol="0"/>
          <a:lstStyle/>
          <a:p>
            <a:endParaRPr/>
          </a:p>
        </p:txBody>
      </p:sp>
      <p:sp>
        <p:nvSpPr>
          <p:cNvPr id="34" name="object 34"/>
          <p:cNvSpPr/>
          <p:nvPr/>
        </p:nvSpPr>
        <p:spPr>
          <a:xfrm>
            <a:off x="4455386" y="8506711"/>
            <a:ext cx="148805" cy="235750"/>
          </a:xfrm>
          <a:prstGeom prst="rect">
            <a:avLst/>
          </a:prstGeom>
          <a:blipFill>
            <a:blip r:embed="rId5" cstate="print"/>
            <a:stretch>
              <a:fillRect/>
            </a:stretch>
          </a:blipFill>
        </p:spPr>
        <p:txBody>
          <a:bodyPr wrap="square" lIns="0" tIns="0" rIns="0" bIns="0" rtlCol="0"/>
          <a:lstStyle/>
          <a:p>
            <a:endParaRPr/>
          </a:p>
        </p:txBody>
      </p:sp>
      <p:sp>
        <p:nvSpPr>
          <p:cNvPr id="35" name="object 35"/>
          <p:cNvSpPr/>
          <p:nvPr/>
        </p:nvSpPr>
        <p:spPr>
          <a:xfrm>
            <a:off x="4677524" y="8583123"/>
            <a:ext cx="112522" cy="156273"/>
          </a:xfrm>
          <a:prstGeom prst="rect">
            <a:avLst/>
          </a:prstGeom>
          <a:blipFill>
            <a:blip r:embed="rId6" cstate="print"/>
            <a:stretch>
              <a:fillRect/>
            </a:stretch>
          </a:blipFill>
        </p:spPr>
        <p:txBody>
          <a:bodyPr wrap="square" lIns="0" tIns="0" rIns="0" bIns="0" rtlCol="0"/>
          <a:lstStyle/>
          <a:p>
            <a:endParaRPr/>
          </a:p>
        </p:txBody>
      </p:sp>
      <p:sp>
        <p:nvSpPr>
          <p:cNvPr id="36" name="object 36"/>
          <p:cNvSpPr/>
          <p:nvPr/>
        </p:nvSpPr>
        <p:spPr>
          <a:xfrm>
            <a:off x="4846663" y="8506714"/>
            <a:ext cx="17780" cy="28575"/>
          </a:xfrm>
          <a:custGeom>
            <a:avLst/>
            <a:gdLst/>
            <a:ahLst/>
            <a:cxnLst/>
            <a:rect l="l" t="t" r="r" b="b"/>
            <a:pathLst>
              <a:path w="17779" h="28575">
                <a:moveTo>
                  <a:pt x="17424" y="0"/>
                </a:moveTo>
                <a:lnTo>
                  <a:pt x="0" y="0"/>
                </a:lnTo>
                <a:lnTo>
                  <a:pt x="0" y="27978"/>
                </a:lnTo>
                <a:lnTo>
                  <a:pt x="17424" y="27978"/>
                </a:lnTo>
                <a:lnTo>
                  <a:pt x="17424" y="0"/>
                </a:lnTo>
                <a:close/>
              </a:path>
            </a:pathLst>
          </a:custGeom>
          <a:solidFill>
            <a:srgbClr val="F6F6F6"/>
          </a:solidFill>
        </p:spPr>
        <p:txBody>
          <a:bodyPr wrap="square" lIns="0" tIns="0" rIns="0" bIns="0" rtlCol="0"/>
          <a:lstStyle/>
          <a:p>
            <a:endParaRPr/>
          </a:p>
        </p:txBody>
      </p:sp>
      <p:sp>
        <p:nvSpPr>
          <p:cNvPr id="37" name="object 37"/>
          <p:cNvSpPr/>
          <p:nvPr/>
        </p:nvSpPr>
        <p:spPr>
          <a:xfrm>
            <a:off x="4855374" y="8586190"/>
            <a:ext cx="0" cy="153670"/>
          </a:xfrm>
          <a:custGeom>
            <a:avLst/>
            <a:gdLst/>
            <a:ahLst/>
            <a:cxnLst/>
            <a:rect l="l" t="t" r="r" b="b"/>
            <a:pathLst>
              <a:path h="153670">
                <a:moveTo>
                  <a:pt x="0" y="0"/>
                </a:moveTo>
                <a:lnTo>
                  <a:pt x="0" y="153200"/>
                </a:lnTo>
              </a:path>
            </a:pathLst>
          </a:custGeom>
          <a:ln w="17424">
            <a:solidFill>
              <a:srgbClr val="F6F6F6"/>
            </a:solidFill>
          </a:ln>
        </p:spPr>
        <p:txBody>
          <a:bodyPr wrap="square" lIns="0" tIns="0" rIns="0" bIns="0" rtlCol="0"/>
          <a:lstStyle/>
          <a:p>
            <a:endParaRPr/>
          </a:p>
        </p:txBody>
      </p:sp>
      <p:sp>
        <p:nvSpPr>
          <p:cNvPr id="38" name="object 38"/>
          <p:cNvSpPr/>
          <p:nvPr/>
        </p:nvSpPr>
        <p:spPr>
          <a:xfrm>
            <a:off x="4941403" y="8583132"/>
            <a:ext cx="125209" cy="159321"/>
          </a:xfrm>
          <a:prstGeom prst="rect">
            <a:avLst/>
          </a:prstGeom>
          <a:blipFill>
            <a:blip r:embed="rId7" cstate="print"/>
            <a:stretch>
              <a:fillRect/>
            </a:stretch>
          </a:blipFill>
        </p:spPr>
        <p:txBody>
          <a:bodyPr wrap="square" lIns="0" tIns="0" rIns="0" bIns="0" rtlCol="0"/>
          <a:lstStyle/>
          <a:p>
            <a:endParaRPr/>
          </a:p>
        </p:txBody>
      </p:sp>
      <p:sp>
        <p:nvSpPr>
          <p:cNvPr id="39" name="object 39"/>
          <p:cNvSpPr/>
          <p:nvPr/>
        </p:nvSpPr>
        <p:spPr>
          <a:xfrm>
            <a:off x="5127241" y="8583131"/>
            <a:ext cx="139725" cy="159321"/>
          </a:xfrm>
          <a:prstGeom prst="rect">
            <a:avLst/>
          </a:prstGeom>
          <a:blipFill>
            <a:blip r:embed="rId3" cstate="print"/>
            <a:stretch>
              <a:fillRect/>
            </a:stretch>
          </a:blipFill>
        </p:spPr>
        <p:txBody>
          <a:bodyPr wrap="square" lIns="0" tIns="0" rIns="0" bIns="0" rtlCol="0"/>
          <a:lstStyle/>
          <a:p>
            <a:endParaRPr/>
          </a:p>
        </p:txBody>
      </p:sp>
      <p:sp>
        <p:nvSpPr>
          <p:cNvPr id="40" name="object 40"/>
          <p:cNvSpPr/>
          <p:nvPr/>
        </p:nvSpPr>
        <p:spPr>
          <a:xfrm>
            <a:off x="5481301" y="8506714"/>
            <a:ext cx="0" cy="233045"/>
          </a:xfrm>
          <a:custGeom>
            <a:avLst/>
            <a:gdLst/>
            <a:ahLst/>
            <a:cxnLst/>
            <a:rect l="l" t="t" r="r" b="b"/>
            <a:pathLst>
              <a:path h="233045">
                <a:moveTo>
                  <a:pt x="0" y="0"/>
                </a:moveTo>
                <a:lnTo>
                  <a:pt x="0" y="232676"/>
                </a:lnTo>
              </a:path>
            </a:pathLst>
          </a:custGeom>
          <a:ln w="19240">
            <a:solidFill>
              <a:srgbClr val="F6F6F6"/>
            </a:solidFill>
          </a:ln>
        </p:spPr>
        <p:txBody>
          <a:bodyPr wrap="square" lIns="0" tIns="0" rIns="0" bIns="0" rtlCol="0"/>
          <a:lstStyle/>
          <a:p>
            <a:endParaRPr/>
          </a:p>
        </p:txBody>
      </p:sp>
      <p:sp>
        <p:nvSpPr>
          <p:cNvPr id="41" name="object 41"/>
          <p:cNvSpPr/>
          <p:nvPr/>
        </p:nvSpPr>
        <p:spPr>
          <a:xfrm>
            <a:off x="5548627" y="8535374"/>
            <a:ext cx="115417" cy="207086"/>
          </a:xfrm>
          <a:prstGeom prst="rect">
            <a:avLst/>
          </a:prstGeom>
          <a:blipFill>
            <a:blip r:embed="rId8" cstate="print"/>
            <a:stretch>
              <a:fillRect/>
            </a:stretch>
          </a:blipFill>
        </p:spPr>
        <p:txBody>
          <a:bodyPr wrap="square" lIns="0" tIns="0" rIns="0" bIns="0" rtlCol="0"/>
          <a:lstStyle/>
          <a:p>
            <a:endParaRPr/>
          </a:p>
        </p:txBody>
      </p:sp>
      <p:sp>
        <p:nvSpPr>
          <p:cNvPr id="42" name="object 42"/>
          <p:cNvSpPr/>
          <p:nvPr/>
        </p:nvSpPr>
        <p:spPr>
          <a:xfrm>
            <a:off x="5714877" y="8583131"/>
            <a:ext cx="139725" cy="159321"/>
          </a:xfrm>
          <a:prstGeom prst="rect">
            <a:avLst/>
          </a:prstGeom>
          <a:blipFill>
            <a:blip r:embed="rId3" cstate="print"/>
            <a:stretch>
              <a:fillRect/>
            </a:stretch>
          </a:blipFill>
        </p:spPr>
        <p:txBody>
          <a:bodyPr wrap="square" lIns="0" tIns="0" rIns="0" bIns="0" rtlCol="0"/>
          <a:lstStyle/>
          <a:p>
            <a:endParaRPr/>
          </a:p>
        </p:txBody>
      </p:sp>
      <p:sp>
        <p:nvSpPr>
          <p:cNvPr id="43" name="object 43"/>
          <p:cNvSpPr/>
          <p:nvPr/>
        </p:nvSpPr>
        <p:spPr>
          <a:xfrm>
            <a:off x="5927559" y="8506714"/>
            <a:ext cx="0" cy="233045"/>
          </a:xfrm>
          <a:custGeom>
            <a:avLst/>
            <a:gdLst/>
            <a:ahLst/>
            <a:cxnLst/>
            <a:rect l="l" t="t" r="r" b="b"/>
            <a:pathLst>
              <a:path h="233045">
                <a:moveTo>
                  <a:pt x="0" y="0"/>
                </a:moveTo>
                <a:lnTo>
                  <a:pt x="0" y="232676"/>
                </a:lnTo>
              </a:path>
            </a:pathLst>
          </a:custGeom>
          <a:ln w="17424">
            <a:solidFill>
              <a:srgbClr val="F6F6F6"/>
            </a:solidFill>
          </a:ln>
        </p:spPr>
        <p:txBody>
          <a:bodyPr wrap="square" lIns="0" tIns="0" rIns="0" bIns="0" rtlCol="0"/>
          <a:lstStyle/>
          <a:p>
            <a:endParaRPr/>
          </a:p>
        </p:txBody>
      </p:sp>
      <p:sp>
        <p:nvSpPr>
          <p:cNvPr id="44" name="object 44"/>
          <p:cNvSpPr/>
          <p:nvPr/>
        </p:nvSpPr>
        <p:spPr>
          <a:xfrm>
            <a:off x="6023736" y="8506714"/>
            <a:ext cx="17780" cy="28575"/>
          </a:xfrm>
          <a:custGeom>
            <a:avLst/>
            <a:gdLst/>
            <a:ahLst/>
            <a:cxnLst/>
            <a:rect l="l" t="t" r="r" b="b"/>
            <a:pathLst>
              <a:path w="17779" h="28575">
                <a:moveTo>
                  <a:pt x="17424" y="0"/>
                </a:moveTo>
                <a:lnTo>
                  <a:pt x="0" y="0"/>
                </a:lnTo>
                <a:lnTo>
                  <a:pt x="0" y="27978"/>
                </a:lnTo>
                <a:lnTo>
                  <a:pt x="17424" y="27978"/>
                </a:lnTo>
                <a:lnTo>
                  <a:pt x="17424" y="0"/>
                </a:lnTo>
                <a:close/>
              </a:path>
            </a:pathLst>
          </a:custGeom>
          <a:solidFill>
            <a:srgbClr val="F6F6F6"/>
          </a:solidFill>
        </p:spPr>
        <p:txBody>
          <a:bodyPr wrap="square" lIns="0" tIns="0" rIns="0" bIns="0" rtlCol="0"/>
          <a:lstStyle/>
          <a:p>
            <a:endParaRPr/>
          </a:p>
        </p:txBody>
      </p:sp>
      <p:sp>
        <p:nvSpPr>
          <p:cNvPr id="45" name="object 45"/>
          <p:cNvSpPr/>
          <p:nvPr/>
        </p:nvSpPr>
        <p:spPr>
          <a:xfrm>
            <a:off x="6032449" y="8586190"/>
            <a:ext cx="0" cy="153670"/>
          </a:xfrm>
          <a:custGeom>
            <a:avLst/>
            <a:gdLst/>
            <a:ahLst/>
            <a:cxnLst/>
            <a:rect l="l" t="t" r="r" b="b"/>
            <a:pathLst>
              <a:path h="153670">
                <a:moveTo>
                  <a:pt x="0" y="0"/>
                </a:moveTo>
                <a:lnTo>
                  <a:pt x="0" y="153200"/>
                </a:lnTo>
              </a:path>
            </a:pathLst>
          </a:custGeom>
          <a:ln w="17424">
            <a:solidFill>
              <a:srgbClr val="F6F6F6"/>
            </a:solidFill>
          </a:ln>
        </p:spPr>
        <p:txBody>
          <a:bodyPr wrap="square" lIns="0" tIns="0" rIns="0" bIns="0" rtlCol="0"/>
          <a:lstStyle/>
          <a:p>
            <a:endParaRPr/>
          </a:p>
        </p:txBody>
      </p:sp>
      <p:sp>
        <p:nvSpPr>
          <p:cNvPr id="46" name="object 46"/>
          <p:cNvSpPr/>
          <p:nvPr/>
        </p:nvSpPr>
        <p:spPr>
          <a:xfrm>
            <a:off x="6116294" y="8583131"/>
            <a:ext cx="139738" cy="159321"/>
          </a:xfrm>
          <a:prstGeom prst="rect">
            <a:avLst/>
          </a:prstGeom>
          <a:blipFill>
            <a:blip r:embed="rId9" cstate="print"/>
            <a:stretch>
              <a:fillRect/>
            </a:stretch>
          </a:blipFill>
        </p:spPr>
        <p:txBody>
          <a:bodyPr wrap="square" lIns="0" tIns="0" rIns="0" bIns="0" rtlCol="0"/>
          <a:lstStyle/>
          <a:p>
            <a:endParaRPr/>
          </a:p>
        </p:txBody>
      </p:sp>
      <p:sp>
        <p:nvSpPr>
          <p:cNvPr id="47" name="object 47"/>
          <p:cNvSpPr/>
          <p:nvPr/>
        </p:nvSpPr>
        <p:spPr>
          <a:xfrm>
            <a:off x="6317382" y="8583121"/>
            <a:ext cx="132461" cy="156260"/>
          </a:xfrm>
          <a:prstGeom prst="rect">
            <a:avLst/>
          </a:prstGeom>
          <a:blipFill>
            <a:blip r:embed="rId10" cstate="print"/>
            <a:stretch>
              <a:fillRect/>
            </a:stretch>
          </a:blipFill>
        </p:spPr>
        <p:txBody>
          <a:bodyPr wrap="square" lIns="0" tIns="0" rIns="0" bIns="0" rtlCol="0"/>
          <a:lstStyle/>
          <a:p>
            <a:endParaRPr/>
          </a:p>
        </p:txBody>
      </p:sp>
      <p:sp>
        <p:nvSpPr>
          <p:cNvPr id="48" name="object 48"/>
          <p:cNvSpPr/>
          <p:nvPr/>
        </p:nvSpPr>
        <p:spPr>
          <a:xfrm>
            <a:off x="6522460" y="8583131"/>
            <a:ext cx="139725" cy="159321"/>
          </a:xfrm>
          <a:prstGeom prst="rect">
            <a:avLst/>
          </a:prstGeom>
          <a:blipFill>
            <a:blip r:embed="rId11" cstate="print"/>
            <a:stretch>
              <a:fillRect/>
            </a:stretch>
          </a:blipFill>
        </p:spPr>
        <p:txBody>
          <a:bodyPr wrap="square" lIns="0" tIns="0" rIns="0" bIns="0" rtlCol="0"/>
          <a:lstStyle/>
          <a:p>
            <a:endParaRPr/>
          </a:p>
        </p:txBody>
      </p:sp>
      <p:sp>
        <p:nvSpPr>
          <p:cNvPr id="49" name="object 49"/>
          <p:cNvSpPr/>
          <p:nvPr/>
        </p:nvSpPr>
        <p:spPr>
          <a:xfrm>
            <a:off x="6867264" y="8731992"/>
            <a:ext cx="141605" cy="0"/>
          </a:xfrm>
          <a:custGeom>
            <a:avLst/>
            <a:gdLst/>
            <a:ahLst/>
            <a:cxnLst/>
            <a:rect l="l" t="t" r="r" b="b"/>
            <a:pathLst>
              <a:path w="141604">
                <a:moveTo>
                  <a:pt x="0" y="0"/>
                </a:moveTo>
                <a:lnTo>
                  <a:pt x="141541" y="0"/>
                </a:lnTo>
              </a:path>
            </a:pathLst>
          </a:custGeom>
          <a:ln w="15240">
            <a:solidFill>
              <a:srgbClr val="F6F6F6"/>
            </a:solidFill>
          </a:ln>
        </p:spPr>
        <p:txBody>
          <a:bodyPr wrap="square" lIns="0" tIns="0" rIns="0" bIns="0" rtlCol="0"/>
          <a:lstStyle/>
          <a:p>
            <a:endParaRPr/>
          </a:p>
        </p:txBody>
      </p:sp>
      <p:sp>
        <p:nvSpPr>
          <p:cNvPr id="50" name="object 50"/>
          <p:cNvSpPr/>
          <p:nvPr/>
        </p:nvSpPr>
        <p:spPr>
          <a:xfrm>
            <a:off x="6876884" y="8507203"/>
            <a:ext cx="0" cy="217170"/>
          </a:xfrm>
          <a:custGeom>
            <a:avLst/>
            <a:gdLst/>
            <a:ahLst/>
            <a:cxnLst/>
            <a:rect l="l" t="t" r="r" b="b"/>
            <a:pathLst>
              <a:path h="217170">
                <a:moveTo>
                  <a:pt x="0" y="0"/>
                </a:moveTo>
                <a:lnTo>
                  <a:pt x="0" y="217169"/>
                </a:lnTo>
              </a:path>
            </a:pathLst>
          </a:custGeom>
          <a:ln w="19240">
            <a:solidFill>
              <a:srgbClr val="F6F6F6"/>
            </a:solidFill>
          </a:ln>
        </p:spPr>
        <p:txBody>
          <a:bodyPr wrap="square" lIns="0" tIns="0" rIns="0" bIns="0" rtlCol="0"/>
          <a:lstStyle/>
          <a:p>
            <a:endParaRPr/>
          </a:p>
        </p:txBody>
      </p:sp>
      <p:sp>
        <p:nvSpPr>
          <p:cNvPr id="51" name="object 51"/>
          <p:cNvSpPr/>
          <p:nvPr/>
        </p:nvSpPr>
        <p:spPr>
          <a:xfrm>
            <a:off x="7058549" y="8583131"/>
            <a:ext cx="139725" cy="159321"/>
          </a:xfrm>
          <a:prstGeom prst="rect">
            <a:avLst/>
          </a:prstGeom>
          <a:blipFill>
            <a:blip r:embed="rId12" cstate="print"/>
            <a:stretch>
              <a:fillRect/>
            </a:stretch>
          </a:blipFill>
        </p:spPr>
        <p:txBody>
          <a:bodyPr wrap="square" lIns="0" tIns="0" rIns="0" bIns="0" rtlCol="0"/>
          <a:lstStyle/>
          <a:p>
            <a:endParaRPr/>
          </a:p>
        </p:txBody>
      </p:sp>
      <p:sp>
        <p:nvSpPr>
          <p:cNvPr id="52" name="object 52"/>
          <p:cNvSpPr/>
          <p:nvPr/>
        </p:nvSpPr>
        <p:spPr>
          <a:xfrm>
            <a:off x="7259985" y="8583132"/>
            <a:ext cx="146989" cy="234721"/>
          </a:xfrm>
          <a:prstGeom prst="rect">
            <a:avLst/>
          </a:prstGeom>
          <a:blipFill>
            <a:blip r:embed="rId13" cstate="print"/>
            <a:stretch>
              <a:fillRect/>
            </a:stretch>
          </a:blipFill>
        </p:spPr>
        <p:txBody>
          <a:bodyPr wrap="square" lIns="0" tIns="0" rIns="0" bIns="0" rtlCol="0"/>
          <a:lstStyle/>
          <a:p>
            <a:endParaRPr/>
          </a:p>
        </p:txBody>
      </p:sp>
      <p:sp>
        <p:nvSpPr>
          <p:cNvPr id="53" name="object 53"/>
          <p:cNvSpPr/>
          <p:nvPr/>
        </p:nvSpPr>
        <p:spPr>
          <a:xfrm>
            <a:off x="7484312" y="8506714"/>
            <a:ext cx="17780" cy="28575"/>
          </a:xfrm>
          <a:custGeom>
            <a:avLst/>
            <a:gdLst/>
            <a:ahLst/>
            <a:cxnLst/>
            <a:rect l="l" t="t" r="r" b="b"/>
            <a:pathLst>
              <a:path w="17779" h="28575">
                <a:moveTo>
                  <a:pt x="17411" y="0"/>
                </a:moveTo>
                <a:lnTo>
                  <a:pt x="0" y="0"/>
                </a:lnTo>
                <a:lnTo>
                  <a:pt x="0" y="27978"/>
                </a:lnTo>
                <a:lnTo>
                  <a:pt x="17411" y="27978"/>
                </a:lnTo>
                <a:lnTo>
                  <a:pt x="17411" y="0"/>
                </a:lnTo>
                <a:close/>
              </a:path>
            </a:pathLst>
          </a:custGeom>
          <a:solidFill>
            <a:srgbClr val="F6F6F6"/>
          </a:solidFill>
        </p:spPr>
        <p:txBody>
          <a:bodyPr wrap="square" lIns="0" tIns="0" rIns="0" bIns="0" rtlCol="0"/>
          <a:lstStyle/>
          <a:p>
            <a:endParaRPr/>
          </a:p>
        </p:txBody>
      </p:sp>
      <p:sp>
        <p:nvSpPr>
          <p:cNvPr id="54" name="object 54"/>
          <p:cNvSpPr/>
          <p:nvPr/>
        </p:nvSpPr>
        <p:spPr>
          <a:xfrm>
            <a:off x="7493019" y="8586190"/>
            <a:ext cx="0" cy="153670"/>
          </a:xfrm>
          <a:custGeom>
            <a:avLst/>
            <a:gdLst/>
            <a:ahLst/>
            <a:cxnLst/>
            <a:rect l="l" t="t" r="r" b="b"/>
            <a:pathLst>
              <a:path h="153670">
                <a:moveTo>
                  <a:pt x="0" y="0"/>
                </a:moveTo>
                <a:lnTo>
                  <a:pt x="0" y="153200"/>
                </a:lnTo>
              </a:path>
            </a:pathLst>
          </a:custGeom>
          <a:ln w="17411">
            <a:solidFill>
              <a:srgbClr val="F6F6F6"/>
            </a:solidFill>
          </a:ln>
        </p:spPr>
        <p:txBody>
          <a:bodyPr wrap="square" lIns="0" tIns="0" rIns="0" bIns="0" rtlCol="0"/>
          <a:lstStyle/>
          <a:p>
            <a:endParaRPr/>
          </a:p>
        </p:txBody>
      </p:sp>
      <p:sp>
        <p:nvSpPr>
          <p:cNvPr id="55" name="object 55"/>
          <p:cNvSpPr/>
          <p:nvPr/>
        </p:nvSpPr>
        <p:spPr>
          <a:xfrm>
            <a:off x="7578675" y="8583125"/>
            <a:ext cx="102349" cy="159334"/>
          </a:xfrm>
          <a:prstGeom prst="rect">
            <a:avLst/>
          </a:prstGeom>
          <a:blipFill>
            <a:blip r:embed="rId14" cstate="print"/>
            <a:stretch>
              <a:fillRect/>
            </a:stretch>
          </a:blipFill>
        </p:spPr>
        <p:txBody>
          <a:bodyPr wrap="square" lIns="0" tIns="0" rIns="0" bIns="0" rtlCol="0"/>
          <a:lstStyle/>
          <a:p>
            <a:endParaRPr/>
          </a:p>
        </p:txBody>
      </p:sp>
      <p:sp>
        <p:nvSpPr>
          <p:cNvPr id="56" name="object 56"/>
          <p:cNvSpPr/>
          <p:nvPr/>
        </p:nvSpPr>
        <p:spPr>
          <a:xfrm>
            <a:off x="7881039" y="8583121"/>
            <a:ext cx="147002" cy="159346"/>
          </a:xfrm>
          <a:prstGeom prst="rect">
            <a:avLst/>
          </a:prstGeom>
          <a:blipFill>
            <a:blip r:embed="rId15" cstate="print"/>
            <a:stretch>
              <a:fillRect/>
            </a:stretch>
          </a:blipFill>
        </p:spPr>
        <p:txBody>
          <a:bodyPr wrap="square" lIns="0" tIns="0" rIns="0" bIns="0" rtlCol="0"/>
          <a:lstStyle/>
          <a:p>
            <a:endParaRPr/>
          </a:p>
        </p:txBody>
      </p:sp>
      <p:sp>
        <p:nvSpPr>
          <p:cNvPr id="57" name="object 57"/>
          <p:cNvSpPr/>
          <p:nvPr/>
        </p:nvSpPr>
        <p:spPr>
          <a:xfrm>
            <a:off x="8091925" y="8506711"/>
            <a:ext cx="148081" cy="235750"/>
          </a:xfrm>
          <a:prstGeom prst="rect">
            <a:avLst/>
          </a:prstGeom>
          <a:blipFill>
            <a:blip r:embed="rId16" cstate="print"/>
            <a:stretch>
              <a:fillRect/>
            </a:stretch>
          </a:blipFill>
        </p:spPr>
        <p:txBody>
          <a:bodyPr wrap="square" lIns="0" tIns="0" rIns="0" bIns="0" rtlCol="0"/>
          <a:lstStyle/>
          <a:p>
            <a:endParaRPr/>
          </a:p>
        </p:txBody>
      </p:sp>
      <p:sp>
        <p:nvSpPr>
          <p:cNvPr id="58" name="object 58"/>
          <p:cNvSpPr/>
          <p:nvPr/>
        </p:nvSpPr>
        <p:spPr>
          <a:xfrm>
            <a:off x="8416069" y="8504997"/>
            <a:ext cx="239179" cy="234391"/>
          </a:xfrm>
          <a:prstGeom prst="rect">
            <a:avLst/>
          </a:prstGeom>
          <a:blipFill>
            <a:blip r:embed="rId17" cstate="print"/>
            <a:stretch>
              <a:fillRect/>
            </a:stretch>
          </a:blipFill>
        </p:spPr>
        <p:txBody>
          <a:bodyPr wrap="square" lIns="0" tIns="0" rIns="0" bIns="0" rtlCol="0"/>
          <a:lstStyle/>
          <a:p>
            <a:endParaRPr/>
          </a:p>
        </p:txBody>
      </p:sp>
      <p:sp>
        <p:nvSpPr>
          <p:cNvPr id="59" name="object 59"/>
          <p:cNvSpPr/>
          <p:nvPr/>
        </p:nvSpPr>
        <p:spPr>
          <a:xfrm>
            <a:off x="8697372" y="8503642"/>
            <a:ext cx="268225" cy="235750"/>
          </a:xfrm>
          <a:prstGeom prst="rect">
            <a:avLst/>
          </a:prstGeom>
          <a:blipFill>
            <a:blip r:embed="rId18" cstate="print"/>
            <a:stretch>
              <a:fillRect/>
            </a:stretch>
          </a:blipFill>
        </p:spPr>
        <p:txBody>
          <a:bodyPr wrap="square" lIns="0" tIns="0" rIns="0" bIns="0" rtlCol="0"/>
          <a:lstStyle/>
          <a:p>
            <a:endParaRPr/>
          </a:p>
        </p:txBody>
      </p:sp>
      <p:sp>
        <p:nvSpPr>
          <p:cNvPr id="60" name="object 60"/>
          <p:cNvSpPr/>
          <p:nvPr/>
        </p:nvSpPr>
        <p:spPr>
          <a:xfrm>
            <a:off x="9050162" y="8583121"/>
            <a:ext cx="132473" cy="156260"/>
          </a:xfrm>
          <a:prstGeom prst="rect">
            <a:avLst/>
          </a:prstGeom>
          <a:blipFill>
            <a:blip r:embed="rId19" cstate="print"/>
            <a:stretch>
              <a:fillRect/>
            </a:stretch>
          </a:blipFill>
        </p:spPr>
        <p:txBody>
          <a:bodyPr wrap="square" lIns="0" tIns="0" rIns="0" bIns="0" rtlCol="0"/>
          <a:lstStyle/>
          <a:p>
            <a:endParaRPr/>
          </a:p>
        </p:txBody>
      </p:sp>
      <p:sp>
        <p:nvSpPr>
          <p:cNvPr id="61" name="object 61"/>
          <p:cNvSpPr/>
          <p:nvPr/>
        </p:nvSpPr>
        <p:spPr>
          <a:xfrm>
            <a:off x="9267583" y="8506714"/>
            <a:ext cx="17780" cy="28575"/>
          </a:xfrm>
          <a:custGeom>
            <a:avLst/>
            <a:gdLst/>
            <a:ahLst/>
            <a:cxnLst/>
            <a:rect l="l" t="t" r="r" b="b"/>
            <a:pathLst>
              <a:path w="17779" h="28575">
                <a:moveTo>
                  <a:pt x="17411" y="0"/>
                </a:moveTo>
                <a:lnTo>
                  <a:pt x="0" y="0"/>
                </a:lnTo>
                <a:lnTo>
                  <a:pt x="0" y="27978"/>
                </a:lnTo>
                <a:lnTo>
                  <a:pt x="17411" y="27978"/>
                </a:lnTo>
                <a:lnTo>
                  <a:pt x="17411" y="0"/>
                </a:lnTo>
                <a:close/>
              </a:path>
            </a:pathLst>
          </a:custGeom>
          <a:solidFill>
            <a:srgbClr val="F6F6F6"/>
          </a:solidFill>
        </p:spPr>
        <p:txBody>
          <a:bodyPr wrap="square" lIns="0" tIns="0" rIns="0" bIns="0" rtlCol="0"/>
          <a:lstStyle/>
          <a:p>
            <a:endParaRPr/>
          </a:p>
        </p:txBody>
      </p:sp>
      <p:sp>
        <p:nvSpPr>
          <p:cNvPr id="62" name="object 62"/>
          <p:cNvSpPr/>
          <p:nvPr/>
        </p:nvSpPr>
        <p:spPr>
          <a:xfrm>
            <a:off x="9276289" y="8586190"/>
            <a:ext cx="0" cy="153670"/>
          </a:xfrm>
          <a:custGeom>
            <a:avLst/>
            <a:gdLst/>
            <a:ahLst/>
            <a:cxnLst/>
            <a:rect l="l" t="t" r="r" b="b"/>
            <a:pathLst>
              <a:path h="153670">
                <a:moveTo>
                  <a:pt x="0" y="0"/>
                </a:moveTo>
                <a:lnTo>
                  <a:pt x="0" y="153200"/>
                </a:lnTo>
              </a:path>
            </a:pathLst>
          </a:custGeom>
          <a:ln w="17411">
            <a:solidFill>
              <a:srgbClr val="F6F6F6"/>
            </a:solidFill>
          </a:ln>
        </p:spPr>
        <p:txBody>
          <a:bodyPr wrap="square" lIns="0" tIns="0" rIns="0" bIns="0" rtlCol="0"/>
          <a:lstStyle/>
          <a:p>
            <a:endParaRPr/>
          </a:p>
        </p:txBody>
      </p:sp>
      <p:sp>
        <p:nvSpPr>
          <p:cNvPr id="64" name="CasellaDiTesto 10"/>
          <p:cNvSpPr txBox="1">
            <a:spLocks noChangeArrowheads="1"/>
          </p:cNvSpPr>
          <p:nvPr/>
        </p:nvSpPr>
        <p:spPr bwMode="auto">
          <a:xfrm>
            <a:off x="-52557" y="3352800"/>
            <a:ext cx="13004800" cy="1015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zh-CN" altLang="en-US" sz="6000" dirty="0">
                <a:solidFill>
                  <a:srgbClr val="0063A5"/>
                </a:solidFill>
                <a:latin typeface="微软雅黑" panose="020B0503020204020204" pitchFamily="34" charset="-122"/>
                <a:ea typeface="微软雅黑" panose="020B0503020204020204" pitchFamily="34" charset="-122"/>
                <a:cs typeface="Calibri"/>
              </a:rPr>
              <a:t>总结</a:t>
            </a:r>
            <a:endParaRPr lang="it-IT" altLang="zh-CN" sz="6000" dirty="0">
              <a:solidFill>
                <a:srgbClr val="0063A5"/>
              </a:solidFill>
              <a:latin typeface="微软雅黑" panose="020B0503020204020204" pitchFamily="34" charset="-122"/>
              <a:ea typeface="微软雅黑" panose="020B0503020204020204" pitchFamily="34" charset="-122"/>
              <a:cs typeface="Calibri"/>
            </a:endParaRPr>
          </a:p>
        </p:txBody>
      </p:sp>
      <p:sp>
        <p:nvSpPr>
          <p:cNvPr id="96"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Tree>
    <p:extLst>
      <p:ext uri="{BB962C8B-B14F-4D97-AF65-F5344CB8AC3E}">
        <p14:creationId xmlns:p14="http://schemas.microsoft.com/office/powerpoint/2010/main" val="35665600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ea typeface="微软雅黑" panose="020B0503020204020204" pitchFamily="34" charset="-122"/>
                <a:cs typeface="Calibri"/>
              </a:rPr>
              <a:t>总结</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9" name="object 19"/>
          <p:cNvSpPr/>
          <p:nvPr/>
        </p:nvSpPr>
        <p:spPr>
          <a:xfrm>
            <a:off x="251056" y="1523997"/>
            <a:ext cx="12519620" cy="7329499"/>
          </a:xfrm>
          <a:custGeom>
            <a:avLst/>
            <a:gdLst/>
            <a:ahLst/>
            <a:cxnLst/>
            <a:rect l="l" t="t" r="r" b="b"/>
            <a:pathLst>
              <a:path w="8572500" h="2755900">
                <a:moveTo>
                  <a:pt x="0" y="2755900"/>
                </a:moveTo>
                <a:lnTo>
                  <a:pt x="8572500" y="2755900"/>
                </a:lnTo>
                <a:lnTo>
                  <a:pt x="8572500" y="0"/>
                </a:lnTo>
                <a:lnTo>
                  <a:pt x="0" y="0"/>
                </a:lnTo>
                <a:lnTo>
                  <a:pt x="0" y="2755900"/>
                </a:lnTo>
                <a:close/>
              </a:path>
            </a:pathLst>
          </a:custGeom>
          <a:solidFill>
            <a:srgbClr val="ECEBE8"/>
          </a:solidFill>
        </p:spPr>
        <p:txBody>
          <a:bodyPr wrap="square" lIns="0" tIns="0" rIns="0" bIns="0" rtlCol="0"/>
          <a:lstStyle/>
          <a:p>
            <a:r>
              <a:rPr lang="zh-CN" altLang="en-US" sz="2000" dirty="0">
                <a:solidFill>
                  <a:srgbClr val="0063A5"/>
                </a:solidFill>
                <a:ea typeface="微软雅黑" panose="020B0503020204020204" pitchFamily="34" charset="-122"/>
              </a:rPr>
              <a:t>入职以来已经块</a:t>
            </a:r>
            <a:r>
              <a:rPr lang="en-US" altLang="zh-CN" sz="2000" dirty="0">
                <a:solidFill>
                  <a:srgbClr val="0063A5"/>
                </a:solidFill>
                <a:ea typeface="微软雅黑" panose="020B0503020204020204" pitchFamily="34" charset="-122"/>
              </a:rPr>
              <a:t>3</a:t>
            </a:r>
            <a:r>
              <a:rPr lang="zh-CN" altLang="en-US" sz="2000" dirty="0">
                <a:solidFill>
                  <a:srgbClr val="0063A5"/>
                </a:solidFill>
                <a:ea typeface="微软雅黑" panose="020B0503020204020204" pitchFamily="34" charset="-122"/>
              </a:rPr>
              <a:t>个月了，经过这段时间的学习巩固了已经掌握的技能，学到了新的知识，同时也了解到自己的不足。</a:t>
            </a:r>
            <a:endParaRPr lang="en-US" altLang="zh-CN" sz="2000" dirty="0">
              <a:solidFill>
                <a:srgbClr val="0063A5"/>
              </a:solidFill>
              <a:ea typeface="微软雅黑" panose="020B0503020204020204" pitchFamily="34" charset="-122"/>
            </a:endParaRPr>
          </a:p>
          <a:p>
            <a:endParaRPr lang="en-US" altLang="zh-CN" sz="2000" dirty="0">
              <a:solidFill>
                <a:srgbClr val="0063A5"/>
              </a:solidFill>
              <a:ea typeface="微软雅黑" panose="020B0503020204020204" pitchFamily="34" charset="-122"/>
            </a:endParaRPr>
          </a:p>
          <a:p>
            <a:r>
              <a:rPr lang="zh-CN" altLang="en-US" sz="2000" dirty="0">
                <a:solidFill>
                  <a:srgbClr val="0063A5"/>
                </a:solidFill>
                <a:ea typeface="微软雅黑" panose="020B0503020204020204" pitchFamily="34" charset="-122"/>
              </a:rPr>
              <a:t>现做如下总结：</a:t>
            </a:r>
            <a:endParaRPr lang="en-US" altLang="zh-CN" sz="2000" dirty="0">
              <a:solidFill>
                <a:srgbClr val="0063A5"/>
              </a:solidFill>
              <a:ea typeface="微软雅黑" panose="020B0503020204020204" pitchFamily="34" charset="-122"/>
            </a:endParaRPr>
          </a:p>
          <a:p>
            <a:endParaRPr lang="en-US" altLang="zh-CN" sz="2000" dirty="0">
              <a:solidFill>
                <a:srgbClr val="0063A5"/>
              </a:solidFill>
              <a:ea typeface="微软雅黑" panose="020B0503020204020204" pitchFamily="34" charset="-122"/>
            </a:endParaRPr>
          </a:p>
          <a:p>
            <a:r>
              <a:rPr lang="en-US" altLang="zh-CN" sz="2000" dirty="0">
                <a:solidFill>
                  <a:srgbClr val="0063A5"/>
                </a:solidFill>
                <a:ea typeface="微软雅黑" panose="020B0503020204020204" pitchFamily="34" charset="-122"/>
              </a:rPr>
              <a:t>1.</a:t>
            </a:r>
            <a:r>
              <a:rPr lang="zh-CN" altLang="en-US" sz="2000" dirty="0">
                <a:solidFill>
                  <a:srgbClr val="0063A5"/>
                </a:solidFill>
                <a:ea typeface="微软雅黑" panose="020B0503020204020204" pitchFamily="34" charset="-122"/>
              </a:rPr>
              <a:t>通过</a:t>
            </a:r>
            <a:r>
              <a:rPr lang="en-US" altLang="zh-CN" sz="2000" dirty="0">
                <a:solidFill>
                  <a:srgbClr val="0063A5"/>
                </a:solidFill>
                <a:ea typeface="微软雅黑" panose="020B0503020204020204" pitchFamily="34" charset="-122"/>
              </a:rPr>
              <a:t>Django </a:t>
            </a:r>
            <a:r>
              <a:rPr lang="en-US" altLang="zh-CN" sz="2000" dirty="0">
                <a:solidFill>
                  <a:srgbClr val="0063A5"/>
                </a:solidFill>
                <a:latin typeface="-apple-system"/>
                <a:ea typeface="微软雅黑" panose="020B0503020204020204" pitchFamily="34" charset="-122"/>
              </a:rPr>
              <a:t>REST framework</a:t>
            </a:r>
            <a:r>
              <a:rPr lang="zh-CN" altLang="en-US" sz="2000" dirty="0">
                <a:solidFill>
                  <a:srgbClr val="0063A5"/>
                </a:solidFill>
                <a:latin typeface="-apple-system"/>
                <a:ea typeface="微软雅黑" panose="020B0503020204020204" pitchFamily="34" charset="-122"/>
              </a:rPr>
              <a:t>的应用，更加理解了</a:t>
            </a:r>
            <a:r>
              <a:rPr lang="en-US" altLang="zh-CN" sz="2000" dirty="0">
                <a:solidFill>
                  <a:srgbClr val="0063A5"/>
                </a:solidFill>
                <a:latin typeface="-apple-system"/>
                <a:ea typeface="微软雅黑" panose="020B0503020204020204" pitchFamily="34" charset="-122"/>
              </a:rPr>
              <a:t>RESTful</a:t>
            </a:r>
            <a:r>
              <a:rPr lang="zh-CN" altLang="en-US" sz="2000" dirty="0">
                <a:solidFill>
                  <a:srgbClr val="0063A5"/>
                </a:solidFill>
                <a:latin typeface="-apple-system"/>
                <a:ea typeface="微软雅黑" panose="020B0503020204020204" pitchFamily="34" charset="-122"/>
              </a:rPr>
              <a:t>开发带来的好处。借这次学习的机会深入了解了</a:t>
            </a:r>
            <a:r>
              <a:rPr lang="en-US" altLang="zh-CN" sz="2000" dirty="0">
                <a:solidFill>
                  <a:srgbClr val="0063A5"/>
                </a:solidFill>
                <a:latin typeface="-apple-system"/>
                <a:ea typeface="微软雅黑" panose="020B0503020204020204" pitchFamily="34" charset="-122"/>
              </a:rPr>
              <a:t>Django</a:t>
            </a:r>
            <a:r>
              <a:rPr lang="zh-CN" altLang="en-US" sz="2000" dirty="0">
                <a:solidFill>
                  <a:srgbClr val="0063A5"/>
                </a:solidFill>
                <a:latin typeface="-apple-system"/>
                <a:ea typeface="微软雅黑" panose="020B0503020204020204" pitchFamily="34" charset="-122"/>
              </a:rPr>
              <a:t>的对象关系映射，学习了</a:t>
            </a:r>
            <a:r>
              <a:rPr lang="en-US" altLang="zh-CN" sz="2000" dirty="0">
                <a:solidFill>
                  <a:srgbClr val="0063A5"/>
                </a:solidFill>
                <a:latin typeface="-apple-system"/>
                <a:ea typeface="微软雅黑" panose="020B0503020204020204" pitchFamily="34" charset="-122"/>
              </a:rPr>
              <a:t>model</a:t>
            </a:r>
            <a:r>
              <a:rPr lang="zh-CN" altLang="en-US" sz="2000" dirty="0">
                <a:solidFill>
                  <a:srgbClr val="0063A5"/>
                </a:solidFill>
                <a:latin typeface="-apple-system"/>
                <a:ea typeface="微软雅黑" panose="020B0503020204020204" pitchFamily="34" charset="-122"/>
              </a:rPr>
              <a:t>与数据库各种映射关系的作用；学习了</a:t>
            </a:r>
            <a:r>
              <a:rPr lang="en-US" altLang="zh-CN" sz="2000" dirty="0">
                <a:solidFill>
                  <a:srgbClr val="0063A5"/>
                </a:solidFill>
                <a:latin typeface="-apple-system"/>
                <a:ea typeface="微软雅黑" panose="020B0503020204020204" pitchFamily="34" charset="-122"/>
              </a:rPr>
              <a:t>REST framework</a:t>
            </a:r>
            <a:r>
              <a:rPr lang="zh-CN" altLang="en-US" sz="2000" dirty="0">
                <a:solidFill>
                  <a:srgbClr val="0063A5"/>
                </a:solidFill>
                <a:latin typeface="-apple-system"/>
                <a:ea typeface="微软雅黑" panose="020B0503020204020204" pitchFamily="34" charset="-122"/>
              </a:rPr>
              <a:t>中的序列化和视图功能提供的各种便利的接口，可以更简单的处理过滤，查询，分页等功能。</a:t>
            </a:r>
            <a:endParaRPr lang="en-US" altLang="zh-CN" sz="2000" dirty="0">
              <a:solidFill>
                <a:srgbClr val="0063A5"/>
              </a:solidFill>
              <a:latin typeface="-apple-system"/>
              <a:ea typeface="微软雅黑" panose="020B0503020204020204" pitchFamily="34" charset="-122"/>
            </a:endParaRPr>
          </a:p>
          <a:p>
            <a:endParaRPr lang="en-US" altLang="zh-CN" sz="2000" dirty="0">
              <a:solidFill>
                <a:srgbClr val="0063A5"/>
              </a:solidFill>
              <a:latin typeface="-apple-system"/>
              <a:ea typeface="微软雅黑" panose="020B0503020204020204" pitchFamily="34" charset="-122"/>
            </a:endParaRPr>
          </a:p>
          <a:p>
            <a:r>
              <a:rPr lang="en-US" altLang="zh-CN" sz="2000" dirty="0">
                <a:solidFill>
                  <a:srgbClr val="0063A5"/>
                </a:solidFill>
                <a:latin typeface="-apple-system"/>
                <a:ea typeface="微软雅黑" panose="020B0503020204020204" pitchFamily="34" charset="-122"/>
              </a:rPr>
              <a:t>2.</a:t>
            </a:r>
            <a:r>
              <a:rPr lang="zh-CN" altLang="en-US" sz="2000" dirty="0">
                <a:solidFill>
                  <a:srgbClr val="0063A5"/>
                </a:solidFill>
                <a:latin typeface="-apple-system"/>
                <a:ea typeface="微软雅黑" panose="020B0503020204020204" pitchFamily="34" charset="-122"/>
              </a:rPr>
              <a:t>前端开发第一次使用</a:t>
            </a:r>
            <a:r>
              <a:rPr lang="en-US" altLang="zh-CN" sz="2000" dirty="0" err="1">
                <a:solidFill>
                  <a:srgbClr val="0063A5"/>
                </a:solidFill>
                <a:latin typeface="-apple-system"/>
                <a:ea typeface="微软雅黑" panose="020B0503020204020204" pitchFamily="34" charset="-122"/>
              </a:rPr>
              <a:t>vue</a:t>
            </a:r>
            <a:r>
              <a:rPr lang="en-US" altLang="zh-CN" sz="2000" dirty="0">
                <a:solidFill>
                  <a:srgbClr val="0063A5"/>
                </a:solidFill>
                <a:latin typeface="-apple-system"/>
                <a:ea typeface="微软雅黑" panose="020B0503020204020204" pitchFamily="34" charset="-122"/>
              </a:rPr>
              <a:t>-admin-template</a:t>
            </a:r>
            <a:r>
              <a:rPr lang="zh-CN" altLang="en-US" sz="2000" dirty="0">
                <a:solidFill>
                  <a:srgbClr val="0063A5"/>
                </a:solidFill>
                <a:latin typeface="-apple-system"/>
                <a:ea typeface="微软雅黑" panose="020B0503020204020204" pitchFamily="34" charset="-122"/>
              </a:rPr>
              <a:t>，他是</a:t>
            </a:r>
            <a:r>
              <a:rPr lang="en-US" altLang="zh-CN" sz="2000" dirty="0" err="1">
                <a:solidFill>
                  <a:srgbClr val="0063A5"/>
                </a:solidFill>
                <a:latin typeface="-apple-system"/>
                <a:ea typeface="微软雅黑" panose="020B0503020204020204" pitchFamily="34" charset="-122"/>
              </a:rPr>
              <a:t>vue</a:t>
            </a:r>
            <a:r>
              <a:rPr lang="en-US" altLang="zh-CN" sz="2000" dirty="0">
                <a:solidFill>
                  <a:srgbClr val="0063A5"/>
                </a:solidFill>
                <a:latin typeface="-apple-system"/>
                <a:ea typeface="微软雅黑" panose="020B0503020204020204" pitchFamily="34" charset="-122"/>
              </a:rPr>
              <a:t>-element-admin</a:t>
            </a:r>
            <a:r>
              <a:rPr lang="zh-CN" altLang="en-US" sz="2000" dirty="0">
                <a:solidFill>
                  <a:srgbClr val="0063A5"/>
                </a:solidFill>
                <a:latin typeface="-apple-system"/>
                <a:ea typeface="微软雅黑" panose="020B0503020204020204" pitchFamily="34" charset="-122"/>
              </a:rPr>
              <a:t>对应的一个基础框架，本身没有</a:t>
            </a:r>
            <a:r>
              <a:rPr lang="en-US" altLang="zh-CN" sz="2000" dirty="0" err="1">
                <a:solidFill>
                  <a:srgbClr val="0063A5"/>
                </a:solidFill>
                <a:latin typeface="-apple-system"/>
                <a:ea typeface="微软雅黑" panose="020B0503020204020204" pitchFamily="34" charset="-122"/>
              </a:rPr>
              <a:t>vue</a:t>
            </a:r>
            <a:r>
              <a:rPr lang="en-US" altLang="zh-CN" sz="2000" dirty="0">
                <a:solidFill>
                  <a:srgbClr val="0063A5"/>
                </a:solidFill>
                <a:latin typeface="-apple-system"/>
                <a:ea typeface="微软雅黑" panose="020B0503020204020204" pitchFamily="34" charset="-122"/>
              </a:rPr>
              <a:t>-element-admin</a:t>
            </a:r>
            <a:r>
              <a:rPr lang="zh-CN" altLang="en-US" sz="2000" dirty="0">
                <a:solidFill>
                  <a:srgbClr val="0063A5"/>
                </a:solidFill>
                <a:latin typeface="-apple-system"/>
                <a:ea typeface="微软雅黑" panose="020B0503020204020204" pitchFamily="34" charset="-122"/>
              </a:rPr>
              <a:t>功能全面，只包含了基础功能，但简单易上手结合</a:t>
            </a:r>
            <a:r>
              <a:rPr lang="en-US" altLang="zh-CN" sz="2000" dirty="0">
                <a:solidFill>
                  <a:srgbClr val="0063A5"/>
                </a:solidFill>
                <a:latin typeface="-apple-system"/>
                <a:ea typeface="微软雅黑" panose="020B0503020204020204" pitchFamily="34" charset="-122"/>
              </a:rPr>
              <a:t>element-</a:t>
            </a:r>
            <a:r>
              <a:rPr lang="en-US" altLang="zh-CN" sz="2000" dirty="0" err="1">
                <a:solidFill>
                  <a:srgbClr val="0063A5"/>
                </a:solidFill>
                <a:latin typeface="-apple-system"/>
                <a:ea typeface="微软雅黑" panose="020B0503020204020204" pitchFamily="34" charset="-122"/>
              </a:rPr>
              <a:t>ui</a:t>
            </a:r>
            <a:r>
              <a:rPr lang="zh-CN" altLang="en-US" sz="2000" dirty="0">
                <a:solidFill>
                  <a:srgbClr val="0063A5"/>
                </a:solidFill>
                <a:latin typeface="-apple-system"/>
                <a:ea typeface="微软雅黑" panose="020B0503020204020204" pitchFamily="34" charset="-122"/>
              </a:rPr>
              <a:t>可以更快的做出前端样式，处理路由也更加方便。</a:t>
            </a:r>
            <a:endParaRPr lang="en-US" altLang="zh-CN" sz="2000" dirty="0">
              <a:solidFill>
                <a:srgbClr val="0063A5"/>
              </a:solidFill>
              <a:latin typeface="-apple-system"/>
              <a:ea typeface="微软雅黑" panose="020B0503020204020204" pitchFamily="34" charset="-122"/>
            </a:endParaRPr>
          </a:p>
          <a:p>
            <a:endParaRPr lang="en-US" altLang="zh-CN" sz="2000" dirty="0">
              <a:solidFill>
                <a:srgbClr val="0063A5"/>
              </a:solidFill>
              <a:latin typeface="-apple-system"/>
              <a:ea typeface="微软雅黑" panose="020B0503020204020204" pitchFamily="34" charset="-122"/>
            </a:endParaRPr>
          </a:p>
          <a:p>
            <a:r>
              <a:rPr lang="en-US" altLang="zh-CN" sz="2000" dirty="0">
                <a:solidFill>
                  <a:srgbClr val="0063A5"/>
                </a:solidFill>
                <a:latin typeface="-apple-system"/>
                <a:ea typeface="微软雅黑" panose="020B0503020204020204" pitchFamily="34" charset="-122"/>
              </a:rPr>
              <a:t>3.</a:t>
            </a:r>
            <a:r>
              <a:rPr lang="zh-CN" altLang="en-US" sz="2000" dirty="0">
                <a:solidFill>
                  <a:srgbClr val="0063A5"/>
                </a:solidFill>
                <a:latin typeface="-apple-system"/>
                <a:ea typeface="微软雅黑" panose="020B0503020204020204" pitchFamily="34" charset="-122"/>
              </a:rPr>
              <a:t>数据库方面由于以前一直处于只是使用的阶段没有深入了解，通过这次学习知道了主键，外键的多种应用方法和一些属性设置，学习到了数据库设计时表关联关系的重要性。</a:t>
            </a:r>
            <a:endParaRPr lang="en-US" altLang="zh-CN" sz="2000" dirty="0">
              <a:solidFill>
                <a:srgbClr val="0063A5"/>
              </a:solidFill>
              <a:latin typeface="-apple-system"/>
              <a:ea typeface="微软雅黑" panose="020B0503020204020204" pitchFamily="34" charset="-122"/>
            </a:endParaRPr>
          </a:p>
          <a:p>
            <a:endParaRPr lang="en-US" altLang="zh-CN" sz="2000" dirty="0">
              <a:solidFill>
                <a:srgbClr val="0063A5"/>
              </a:solidFill>
              <a:latin typeface="-apple-system"/>
              <a:ea typeface="微软雅黑" panose="020B0503020204020204" pitchFamily="34" charset="-122"/>
            </a:endParaRPr>
          </a:p>
          <a:p>
            <a:r>
              <a:rPr lang="en-US" altLang="zh-CN" sz="2000" dirty="0">
                <a:solidFill>
                  <a:srgbClr val="0063A5"/>
                </a:solidFill>
                <a:latin typeface="-apple-system"/>
                <a:ea typeface="微软雅黑" panose="020B0503020204020204" pitchFamily="34" charset="-122"/>
              </a:rPr>
              <a:t>4.</a:t>
            </a:r>
            <a:r>
              <a:rPr lang="zh-CN" altLang="en-US" sz="2000" dirty="0">
                <a:solidFill>
                  <a:srgbClr val="0063A5"/>
                </a:solidFill>
                <a:latin typeface="-apple-system"/>
                <a:ea typeface="微软雅黑" panose="020B0503020204020204" pitchFamily="34" charset="-122"/>
              </a:rPr>
              <a:t>学习的同时也发现了自己的不足，</a:t>
            </a:r>
            <a:r>
              <a:rPr lang="en-US" altLang="zh-CN" sz="2000" dirty="0">
                <a:solidFill>
                  <a:srgbClr val="0063A5"/>
                </a:solidFill>
                <a:latin typeface="-apple-system"/>
                <a:ea typeface="微软雅黑" panose="020B0503020204020204" pitchFamily="34" charset="-122"/>
              </a:rPr>
              <a:t>Django</a:t>
            </a:r>
            <a:r>
              <a:rPr lang="zh-CN" altLang="en-US" sz="2000" dirty="0">
                <a:solidFill>
                  <a:srgbClr val="0063A5"/>
                </a:solidFill>
                <a:latin typeface="-apple-system"/>
                <a:ea typeface="微软雅黑" panose="020B0503020204020204" pitchFamily="34" charset="-122"/>
              </a:rPr>
              <a:t>的数据库映射由于会设置默认自增长主键的关系，目前没有找到使用</a:t>
            </a:r>
            <a:r>
              <a:rPr lang="en-US" altLang="zh-CN" sz="2000" dirty="0">
                <a:solidFill>
                  <a:srgbClr val="0063A5"/>
                </a:solidFill>
                <a:latin typeface="-apple-system"/>
                <a:ea typeface="微软雅黑" panose="020B0503020204020204" pitchFamily="34" charset="-122"/>
              </a:rPr>
              <a:t>GUID</a:t>
            </a:r>
            <a:r>
              <a:rPr lang="zh-CN" altLang="en-US" sz="2000" dirty="0">
                <a:solidFill>
                  <a:srgbClr val="0063A5"/>
                </a:solidFill>
                <a:latin typeface="-apple-system"/>
                <a:ea typeface="微软雅黑" panose="020B0503020204020204" pitchFamily="34" charset="-122"/>
              </a:rPr>
              <a:t>作为主键的方法，在数据处理方面只会几种基本接口的使用，还有其他许多便利的接口需要学习；</a:t>
            </a:r>
            <a:endParaRPr lang="en-US" altLang="zh-CN" sz="2000" dirty="0">
              <a:solidFill>
                <a:srgbClr val="0063A5"/>
              </a:solidFill>
              <a:latin typeface="-apple-system"/>
              <a:ea typeface="微软雅黑" panose="020B0503020204020204" pitchFamily="34" charset="-122"/>
            </a:endParaRPr>
          </a:p>
          <a:p>
            <a:r>
              <a:rPr lang="zh-CN" altLang="en-US" sz="2000" dirty="0">
                <a:solidFill>
                  <a:srgbClr val="0063A5"/>
                </a:solidFill>
                <a:latin typeface="-apple-system"/>
                <a:ea typeface="微软雅黑" panose="020B0503020204020204" pitchFamily="34" charset="-122"/>
              </a:rPr>
              <a:t>前端开发现在只是实现功能，还有许多自带的组件没有学习，这些组件都可以提升开发效率并更好的实现需求，前端样式设计也是弱项，设计出的窗口还不够美观；</a:t>
            </a:r>
            <a:endParaRPr lang="en-US" altLang="zh-CN" sz="2000" dirty="0">
              <a:solidFill>
                <a:srgbClr val="0063A5"/>
              </a:solidFill>
              <a:latin typeface="-apple-system"/>
              <a:ea typeface="微软雅黑" panose="020B0503020204020204" pitchFamily="34" charset="-122"/>
            </a:endParaRPr>
          </a:p>
          <a:p>
            <a:r>
              <a:rPr lang="zh-CN" altLang="en-US" sz="2000" dirty="0">
                <a:solidFill>
                  <a:srgbClr val="0063A5"/>
                </a:solidFill>
                <a:latin typeface="-apple-system"/>
                <a:ea typeface="微软雅黑" panose="020B0503020204020204" pitchFamily="34" charset="-122"/>
              </a:rPr>
              <a:t>数据库方面对视图和存储过程的应用还不熟练，表关联关系更是有许多知识需要学习。</a:t>
            </a:r>
            <a:endParaRPr lang="en-US" altLang="zh-CN" sz="2000" dirty="0">
              <a:solidFill>
                <a:srgbClr val="0063A5"/>
              </a:solidFill>
              <a:latin typeface="-apple-system"/>
              <a:ea typeface="微软雅黑" panose="020B0503020204020204" pitchFamily="34" charset="-122"/>
            </a:endParaRPr>
          </a:p>
          <a:p>
            <a:endParaRPr lang="en-US" altLang="zh-CN" sz="2000" dirty="0">
              <a:solidFill>
                <a:srgbClr val="0063A5"/>
              </a:solidFill>
              <a:latin typeface="-apple-system"/>
              <a:ea typeface="微软雅黑" panose="020B0503020204020204" pitchFamily="34" charset="-122"/>
            </a:endParaRPr>
          </a:p>
          <a:p>
            <a:r>
              <a:rPr lang="zh-CN" altLang="en-US" sz="2000" dirty="0">
                <a:solidFill>
                  <a:srgbClr val="0063A5"/>
                </a:solidFill>
                <a:latin typeface="-apple-system"/>
                <a:ea typeface="微软雅黑" panose="020B0503020204020204" pitchFamily="34" charset="-122"/>
              </a:rPr>
              <a:t>当然我还存在着很多不足之处，现在工作还不够成熟，通过这次总结确立了学习目标，需要更深入学习各种知识，提高自己的工作水平。</a:t>
            </a:r>
            <a:endParaRPr lang="en-US" altLang="zh-CN" sz="2000" dirty="0">
              <a:solidFill>
                <a:srgbClr val="0063A5"/>
              </a:solidFill>
              <a:ea typeface="微软雅黑" panose="020B0503020204020204" pitchFamily="34" charset="-122"/>
            </a:endParaRPr>
          </a:p>
        </p:txBody>
      </p:sp>
    </p:spTree>
    <p:extLst>
      <p:ext uri="{BB962C8B-B14F-4D97-AF65-F5344CB8AC3E}">
        <p14:creationId xmlns:p14="http://schemas.microsoft.com/office/powerpoint/2010/main" val="22941228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p:nvPr/>
        </p:nvSpPr>
        <p:spPr>
          <a:xfrm>
            <a:off x="2556827" y="4059685"/>
            <a:ext cx="7903845" cy="1021883"/>
          </a:xfrm>
          <a:prstGeom prst="rect">
            <a:avLst/>
          </a:prstGeom>
        </p:spPr>
        <p:txBody>
          <a:bodyPr vert="horz" wrap="square" lIns="0" tIns="12700" rIns="0" bIns="0" rtlCol="0">
            <a:spAutoFit/>
          </a:bodyPr>
          <a:lstStyle/>
          <a:p>
            <a:pPr marL="12700" marR="5080" algn="ctr">
              <a:lnSpc>
                <a:spcPct val="116700"/>
              </a:lnSpc>
              <a:spcBef>
                <a:spcPts val="100"/>
              </a:spcBef>
            </a:pPr>
            <a:r>
              <a:rPr lang="zh-CN" altLang="en-US" sz="6000" spc="-10" dirty="0">
                <a:solidFill>
                  <a:srgbClr val="0063A5"/>
                </a:solidFill>
                <a:latin typeface="Calibri Light"/>
                <a:ea typeface="微软雅黑" panose="020B0503020204020204" pitchFamily="34" charset="-122"/>
                <a:cs typeface="Calibri Light"/>
              </a:rPr>
              <a:t>谢谢</a:t>
            </a:r>
            <a:r>
              <a:rPr lang="en-US" sz="6000" spc="-10" dirty="0">
                <a:solidFill>
                  <a:srgbClr val="0063A5"/>
                </a:solidFill>
                <a:latin typeface="Calibri Light"/>
                <a:cs typeface="Calibri Light"/>
              </a:rPr>
              <a:t>!</a:t>
            </a:r>
            <a:endParaRPr sz="6000" dirty="0">
              <a:solidFill>
                <a:srgbClr val="0063A5"/>
              </a:solidFill>
              <a:latin typeface="Calibri Light"/>
              <a:cs typeface="Calibri Light"/>
            </a:endParaRPr>
          </a:p>
        </p:txBody>
      </p:sp>
      <p:sp>
        <p:nvSpPr>
          <p:cNvPr id="9" name="object 9"/>
          <p:cNvSpPr txBox="1"/>
          <p:nvPr/>
        </p:nvSpPr>
        <p:spPr>
          <a:xfrm>
            <a:off x="1079500" y="277810"/>
            <a:ext cx="689610" cy="398780"/>
          </a:xfrm>
          <a:prstGeom prst="rect">
            <a:avLst/>
          </a:prstGeom>
        </p:spPr>
        <p:txBody>
          <a:bodyPr vert="horz" wrap="square" lIns="0" tIns="12700" rIns="0" bIns="0" rtlCol="0">
            <a:spAutoFit/>
          </a:bodyPr>
          <a:lstStyle/>
          <a:p>
            <a:pPr marL="12700">
              <a:lnSpc>
                <a:spcPct val="100000"/>
              </a:lnSpc>
              <a:spcBef>
                <a:spcPts val="100"/>
              </a:spcBef>
            </a:pPr>
            <a:r>
              <a:rPr lang="en-US" altLang="zh-CN" sz="2450" spc="-5" dirty="0">
                <a:solidFill>
                  <a:srgbClr val="005EA1"/>
                </a:solidFill>
                <a:latin typeface="Calibri"/>
                <a:ea typeface="微软雅黑" panose="020B0503020204020204" pitchFamily="34" charset="-122"/>
                <a:cs typeface="Calibri"/>
              </a:rPr>
              <a:t>End</a:t>
            </a:r>
            <a:endParaRPr sz="2450" dirty="0">
              <a:latin typeface="Calibri"/>
              <a:cs typeface="Calibri"/>
            </a:endParaRPr>
          </a:p>
        </p:txBody>
      </p:sp>
      <p:sp>
        <p:nvSpPr>
          <p:cNvPr id="10"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5EA1"/>
          </a:solidFill>
        </p:spPr>
        <p:txBody>
          <a:bodyPr wrap="square" lIns="0" tIns="0" rIns="0" bIns="0" rtlCol="0"/>
          <a:lstStyle/>
          <a:p>
            <a:endParaRPr/>
          </a:p>
        </p:txBody>
      </p:sp>
      <p:sp>
        <p:nvSpPr>
          <p:cNvPr id="5" name="文本框 4"/>
          <p:cNvSpPr txBox="1"/>
          <p:nvPr/>
        </p:nvSpPr>
        <p:spPr>
          <a:xfrm>
            <a:off x="8549125" y="6553200"/>
            <a:ext cx="1687075" cy="369332"/>
          </a:xfrm>
          <a:prstGeom prst="rect">
            <a:avLst/>
          </a:prstGeom>
          <a:noFill/>
        </p:spPr>
        <p:txBody>
          <a:bodyPr wrap="square" rtlCol="0">
            <a:spAutoFit/>
          </a:bodyPr>
          <a:lstStyle/>
          <a:p>
            <a:r>
              <a:rPr lang="en-US" altLang="zh-CN" dirty="0">
                <a:solidFill>
                  <a:srgbClr val="0063A5"/>
                </a:solidFill>
                <a:ea typeface="微软雅黑" panose="020B0503020204020204" pitchFamily="34" charset="-122"/>
              </a:rPr>
              <a:t>By Elliot Zhang</a:t>
            </a:r>
            <a:endParaRPr lang="zh-CN" altLang="en-US" dirty="0">
              <a:solidFill>
                <a:srgbClr val="0063A5"/>
              </a:solidFill>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bject 28"/>
          <p:cNvSpPr/>
          <p:nvPr/>
        </p:nvSpPr>
        <p:spPr>
          <a:xfrm>
            <a:off x="3867208" y="8624595"/>
            <a:ext cx="0" cy="114300"/>
          </a:xfrm>
          <a:custGeom>
            <a:avLst/>
            <a:gdLst/>
            <a:ahLst/>
            <a:cxnLst/>
            <a:rect l="l" t="t" r="r" b="b"/>
            <a:pathLst>
              <a:path h="114300">
                <a:moveTo>
                  <a:pt x="0" y="0"/>
                </a:moveTo>
                <a:lnTo>
                  <a:pt x="0" y="114300"/>
                </a:lnTo>
              </a:path>
            </a:pathLst>
          </a:custGeom>
          <a:ln w="19240">
            <a:solidFill>
              <a:srgbClr val="F6F6F6"/>
            </a:solidFill>
          </a:ln>
        </p:spPr>
        <p:txBody>
          <a:bodyPr wrap="square" lIns="0" tIns="0" rIns="0" bIns="0" rtlCol="0"/>
          <a:lstStyle/>
          <a:p>
            <a:endParaRPr/>
          </a:p>
        </p:txBody>
      </p:sp>
      <p:sp>
        <p:nvSpPr>
          <p:cNvPr id="29" name="object 29"/>
          <p:cNvSpPr/>
          <p:nvPr/>
        </p:nvSpPr>
        <p:spPr>
          <a:xfrm>
            <a:off x="3857588" y="8617610"/>
            <a:ext cx="117475" cy="0"/>
          </a:xfrm>
          <a:custGeom>
            <a:avLst/>
            <a:gdLst/>
            <a:ahLst/>
            <a:cxnLst/>
            <a:rect l="l" t="t" r="r" b="b"/>
            <a:pathLst>
              <a:path w="117475">
                <a:moveTo>
                  <a:pt x="0" y="0"/>
                </a:moveTo>
                <a:lnTo>
                  <a:pt x="116865" y="0"/>
                </a:lnTo>
              </a:path>
            </a:pathLst>
          </a:custGeom>
          <a:ln w="13969">
            <a:solidFill>
              <a:srgbClr val="F6F6F6"/>
            </a:solidFill>
          </a:ln>
        </p:spPr>
        <p:txBody>
          <a:bodyPr wrap="square" lIns="0" tIns="0" rIns="0" bIns="0" rtlCol="0"/>
          <a:lstStyle/>
          <a:p>
            <a:endParaRPr/>
          </a:p>
        </p:txBody>
      </p:sp>
      <p:sp>
        <p:nvSpPr>
          <p:cNvPr id="30" name="object 30"/>
          <p:cNvSpPr/>
          <p:nvPr/>
        </p:nvSpPr>
        <p:spPr>
          <a:xfrm>
            <a:off x="3867208" y="8521725"/>
            <a:ext cx="0" cy="88900"/>
          </a:xfrm>
          <a:custGeom>
            <a:avLst/>
            <a:gdLst/>
            <a:ahLst/>
            <a:cxnLst/>
            <a:rect l="l" t="t" r="r" b="b"/>
            <a:pathLst>
              <a:path h="88900">
                <a:moveTo>
                  <a:pt x="0" y="0"/>
                </a:moveTo>
                <a:lnTo>
                  <a:pt x="0" y="88900"/>
                </a:lnTo>
              </a:path>
            </a:pathLst>
          </a:custGeom>
          <a:ln w="19240">
            <a:solidFill>
              <a:srgbClr val="F6F6F6"/>
            </a:solidFill>
          </a:ln>
        </p:spPr>
        <p:txBody>
          <a:bodyPr wrap="square" lIns="0" tIns="0" rIns="0" bIns="0" rtlCol="0"/>
          <a:lstStyle/>
          <a:p>
            <a:endParaRPr/>
          </a:p>
        </p:txBody>
      </p:sp>
      <p:sp>
        <p:nvSpPr>
          <p:cNvPr id="31" name="object 31"/>
          <p:cNvSpPr/>
          <p:nvPr/>
        </p:nvSpPr>
        <p:spPr>
          <a:xfrm>
            <a:off x="3857588" y="8514105"/>
            <a:ext cx="127635" cy="0"/>
          </a:xfrm>
          <a:custGeom>
            <a:avLst/>
            <a:gdLst/>
            <a:ahLst/>
            <a:cxnLst/>
            <a:rect l="l" t="t" r="r" b="b"/>
            <a:pathLst>
              <a:path w="127635">
                <a:moveTo>
                  <a:pt x="0" y="0"/>
                </a:moveTo>
                <a:lnTo>
                  <a:pt x="127393" y="0"/>
                </a:lnTo>
              </a:path>
            </a:pathLst>
          </a:custGeom>
          <a:ln w="15240">
            <a:solidFill>
              <a:srgbClr val="F6F6F6"/>
            </a:solidFill>
          </a:ln>
        </p:spPr>
        <p:txBody>
          <a:bodyPr wrap="square" lIns="0" tIns="0" rIns="0" bIns="0" rtlCol="0"/>
          <a:lstStyle/>
          <a:p>
            <a:endParaRPr/>
          </a:p>
        </p:txBody>
      </p:sp>
      <p:sp>
        <p:nvSpPr>
          <p:cNvPr id="32" name="object 32"/>
          <p:cNvSpPr/>
          <p:nvPr/>
        </p:nvSpPr>
        <p:spPr>
          <a:xfrm>
            <a:off x="4037990" y="8583131"/>
            <a:ext cx="139725" cy="159321"/>
          </a:xfrm>
          <a:prstGeom prst="rect">
            <a:avLst/>
          </a:prstGeom>
          <a:blipFill>
            <a:blip r:embed="rId3" cstate="print"/>
            <a:stretch>
              <a:fillRect/>
            </a:stretch>
          </a:blipFill>
        </p:spPr>
        <p:txBody>
          <a:bodyPr wrap="square" lIns="0" tIns="0" rIns="0" bIns="0" rtlCol="0"/>
          <a:lstStyle/>
          <a:p>
            <a:endParaRPr/>
          </a:p>
        </p:txBody>
      </p:sp>
      <p:sp>
        <p:nvSpPr>
          <p:cNvPr id="33" name="object 33"/>
          <p:cNvSpPr/>
          <p:nvPr/>
        </p:nvSpPr>
        <p:spPr>
          <a:xfrm>
            <a:off x="4239059" y="8506711"/>
            <a:ext cx="148805" cy="235750"/>
          </a:xfrm>
          <a:prstGeom prst="rect">
            <a:avLst/>
          </a:prstGeom>
          <a:blipFill>
            <a:blip r:embed="rId4" cstate="print"/>
            <a:stretch>
              <a:fillRect/>
            </a:stretch>
          </a:blipFill>
        </p:spPr>
        <p:txBody>
          <a:bodyPr wrap="square" lIns="0" tIns="0" rIns="0" bIns="0" rtlCol="0"/>
          <a:lstStyle/>
          <a:p>
            <a:endParaRPr/>
          </a:p>
        </p:txBody>
      </p:sp>
      <p:sp>
        <p:nvSpPr>
          <p:cNvPr id="34" name="object 34"/>
          <p:cNvSpPr/>
          <p:nvPr/>
        </p:nvSpPr>
        <p:spPr>
          <a:xfrm>
            <a:off x="4455386" y="8506711"/>
            <a:ext cx="148805" cy="235750"/>
          </a:xfrm>
          <a:prstGeom prst="rect">
            <a:avLst/>
          </a:prstGeom>
          <a:blipFill>
            <a:blip r:embed="rId5" cstate="print"/>
            <a:stretch>
              <a:fillRect/>
            </a:stretch>
          </a:blipFill>
        </p:spPr>
        <p:txBody>
          <a:bodyPr wrap="square" lIns="0" tIns="0" rIns="0" bIns="0" rtlCol="0"/>
          <a:lstStyle/>
          <a:p>
            <a:endParaRPr/>
          </a:p>
        </p:txBody>
      </p:sp>
      <p:sp>
        <p:nvSpPr>
          <p:cNvPr id="35" name="object 35"/>
          <p:cNvSpPr/>
          <p:nvPr/>
        </p:nvSpPr>
        <p:spPr>
          <a:xfrm>
            <a:off x="4677524" y="8583123"/>
            <a:ext cx="112522" cy="156273"/>
          </a:xfrm>
          <a:prstGeom prst="rect">
            <a:avLst/>
          </a:prstGeom>
          <a:blipFill>
            <a:blip r:embed="rId6" cstate="print"/>
            <a:stretch>
              <a:fillRect/>
            </a:stretch>
          </a:blipFill>
        </p:spPr>
        <p:txBody>
          <a:bodyPr wrap="square" lIns="0" tIns="0" rIns="0" bIns="0" rtlCol="0"/>
          <a:lstStyle/>
          <a:p>
            <a:endParaRPr/>
          </a:p>
        </p:txBody>
      </p:sp>
      <p:sp>
        <p:nvSpPr>
          <p:cNvPr id="36" name="object 36"/>
          <p:cNvSpPr/>
          <p:nvPr/>
        </p:nvSpPr>
        <p:spPr>
          <a:xfrm>
            <a:off x="4846663" y="8506714"/>
            <a:ext cx="17780" cy="28575"/>
          </a:xfrm>
          <a:custGeom>
            <a:avLst/>
            <a:gdLst/>
            <a:ahLst/>
            <a:cxnLst/>
            <a:rect l="l" t="t" r="r" b="b"/>
            <a:pathLst>
              <a:path w="17779" h="28575">
                <a:moveTo>
                  <a:pt x="17424" y="0"/>
                </a:moveTo>
                <a:lnTo>
                  <a:pt x="0" y="0"/>
                </a:lnTo>
                <a:lnTo>
                  <a:pt x="0" y="27978"/>
                </a:lnTo>
                <a:lnTo>
                  <a:pt x="17424" y="27978"/>
                </a:lnTo>
                <a:lnTo>
                  <a:pt x="17424" y="0"/>
                </a:lnTo>
                <a:close/>
              </a:path>
            </a:pathLst>
          </a:custGeom>
          <a:solidFill>
            <a:srgbClr val="F6F6F6"/>
          </a:solidFill>
        </p:spPr>
        <p:txBody>
          <a:bodyPr wrap="square" lIns="0" tIns="0" rIns="0" bIns="0" rtlCol="0"/>
          <a:lstStyle/>
          <a:p>
            <a:endParaRPr/>
          </a:p>
        </p:txBody>
      </p:sp>
      <p:sp>
        <p:nvSpPr>
          <p:cNvPr id="37" name="object 37"/>
          <p:cNvSpPr/>
          <p:nvPr/>
        </p:nvSpPr>
        <p:spPr>
          <a:xfrm>
            <a:off x="4855374" y="8586190"/>
            <a:ext cx="0" cy="153670"/>
          </a:xfrm>
          <a:custGeom>
            <a:avLst/>
            <a:gdLst/>
            <a:ahLst/>
            <a:cxnLst/>
            <a:rect l="l" t="t" r="r" b="b"/>
            <a:pathLst>
              <a:path h="153670">
                <a:moveTo>
                  <a:pt x="0" y="0"/>
                </a:moveTo>
                <a:lnTo>
                  <a:pt x="0" y="153200"/>
                </a:lnTo>
              </a:path>
            </a:pathLst>
          </a:custGeom>
          <a:ln w="17424">
            <a:solidFill>
              <a:srgbClr val="F6F6F6"/>
            </a:solidFill>
          </a:ln>
        </p:spPr>
        <p:txBody>
          <a:bodyPr wrap="square" lIns="0" tIns="0" rIns="0" bIns="0" rtlCol="0"/>
          <a:lstStyle/>
          <a:p>
            <a:endParaRPr/>
          </a:p>
        </p:txBody>
      </p:sp>
      <p:sp>
        <p:nvSpPr>
          <p:cNvPr id="38" name="object 38"/>
          <p:cNvSpPr/>
          <p:nvPr/>
        </p:nvSpPr>
        <p:spPr>
          <a:xfrm>
            <a:off x="4941403" y="8583132"/>
            <a:ext cx="125209" cy="159321"/>
          </a:xfrm>
          <a:prstGeom prst="rect">
            <a:avLst/>
          </a:prstGeom>
          <a:blipFill>
            <a:blip r:embed="rId7" cstate="print"/>
            <a:stretch>
              <a:fillRect/>
            </a:stretch>
          </a:blipFill>
        </p:spPr>
        <p:txBody>
          <a:bodyPr wrap="square" lIns="0" tIns="0" rIns="0" bIns="0" rtlCol="0"/>
          <a:lstStyle/>
          <a:p>
            <a:endParaRPr/>
          </a:p>
        </p:txBody>
      </p:sp>
      <p:sp>
        <p:nvSpPr>
          <p:cNvPr id="39" name="object 39"/>
          <p:cNvSpPr/>
          <p:nvPr/>
        </p:nvSpPr>
        <p:spPr>
          <a:xfrm>
            <a:off x="5127241" y="8583131"/>
            <a:ext cx="139725" cy="159321"/>
          </a:xfrm>
          <a:prstGeom prst="rect">
            <a:avLst/>
          </a:prstGeom>
          <a:blipFill>
            <a:blip r:embed="rId3" cstate="print"/>
            <a:stretch>
              <a:fillRect/>
            </a:stretch>
          </a:blipFill>
        </p:spPr>
        <p:txBody>
          <a:bodyPr wrap="square" lIns="0" tIns="0" rIns="0" bIns="0" rtlCol="0"/>
          <a:lstStyle/>
          <a:p>
            <a:endParaRPr/>
          </a:p>
        </p:txBody>
      </p:sp>
      <p:sp>
        <p:nvSpPr>
          <p:cNvPr id="40" name="object 40"/>
          <p:cNvSpPr/>
          <p:nvPr/>
        </p:nvSpPr>
        <p:spPr>
          <a:xfrm>
            <a:off x="5481301" y="8506714"/>
            <a:ext cx="0" cy="233045"/>
          </a:xfrm>
          <a:custGeom>
            <a:avLst/>
            <a:gdLst/>
            <a:ahLst/>
            <a:cxnLst/>
            <a:rect l="l" t="t" r="r" b="b"/>
            <a:pathLst>
              <a:path h="233045">
                <a:moveTo>
                  <a:pt x="0" y="0"/>
                </a:moveTo>
                <a:lnTo>
                  <a:pt x="0" y="232676"/>
                </a:lnTo>
              </a:path>
            </a:pathLst>
          </a:custGeom>
          <a:ln w="19240">
            <a:solidFill>
              <a:srgbClr val="F6F6F6"/>
            </a:solidFill>
          </a:ln>
        </p:spPr>
        <p:txBody>
          <a:bodyPr wrap="square" lIns="0" tIns="0" rIns="0" bIns="0" rtlCol="0"/>
          <a:lstStyle/>
          <a:p>
            <a:endParaRPr/>
          </a:p>
        </p:txBody>
      </p:sp>
      <p:sp>
        <p:nvSpPr>
          <p:cNvPr id="41" name="object 41"/>
          <p:cNvSpPr/>
          <p:nvPr/>
        </p:nvSpPr>
        <p:spPr>
          <a:xfrm>
            <a:off x="5548627" y="8535374"/>
            <a:ext cx="115417" cy="207086"/>
          </a:xfrm>
          <a:prstGeom prst="rect">
            <a:avLst/>
          </a:prstGeom>
          <a:blipFill>
            <a:blip r:embed="rId8" cstate="print"/>
            <a:stretch>
              <a:fillRect/>
            </a:stretch>
          </a:blipFill>
        </p:spPr>
        <p:txBody>
          <a:bodyPr wrap="square" lIns="0" tIns="0" rIns="0" bIns="0" rtlCol="0"/>
          <a:lstStyle/>
          <a:p>
            <a:endParaRPr/>
          </a:p>
        </p:txBody>
      </p:sp>
      <p:sp>
        <p:nvSpPr>
          <p:cNvPr id="42" name="object 42"/>
          <p:cNvSpPr/>
          <p:nvPr/>
        </p:nvSpPr>
        <p:spPr>
          <a:xfrm>
            <a:off x="5714877" y="8583131"/>
            <a:ext cx="139725" cy="159321"/>
          </a:xfrm>
          <a:prstGeom prst="rect">
            <a:avLst/>
          </a:prstGeom>
          <a:blipFill>
            <a:blip r:embed="rId3" cstate="print"/>
            <a:stretch>
              <a:fillRect/>
            </a:stretch>
          </a:blipFill>
        </p:spPr>
        <p:txBody>
          <a:bodyPr wrap="square" lIns="0" tIns="0" rIns="0" bIns="0" rtlCol="0"/>
          <a:lstStyle/>
          <a:p>
            <a:endParaRPr/>
          </a:p>
        </p:txBody>
      </p:sp>
      <p:sp>
        <p:nvSpPr>
          <p:cNvPr id="43" name="object 43"/>
          <p:cNvSpPr/>
          <p:nvPr/>
        </p:nvSpPr>
        <p:spPr>
          <a:xfrm>
            <a:off x="5927559" y="8506714"/>
            <a:ext cx="0" cy="233045"/>
          </a:xfrm>
          <a:custGeom>
            <a:avLst/>
            <a:gdLst/>
            <a:ahLst/>
            <a:cxnLst/>
            <a:rect l="l" t="t" r="r" b="b"/>
            <a:pathLst>
              <a:path h="233045">
                <a:moveTo>
                  <a:pt x="0" y="0"/>
                </a:moveTo>
                <a:lnTo>
                  <a:pt x="0" y="232676"/>
                </a:lnTo>
              </a:path>
            </a:pathLst>
          </a:custGeom>
          <a:ln w="17424">
            <a:solidFill>
              <a:srgbClr val="F6F6F6"/>
            </a:solidFill>
          </a:ln>
        </p:spPr>
        <p:txBody>
          <a:bodyPr wrap="square" lIns="0" tIns="0" rIns="0" bIns="0" rtlCol="0"/>
          <a:lstStyle/>
          <a:p>
            <a:endParaRPr/>
          </a:p>
        </p:txBody>
      </p:sp>
      <p:sp>
        <p:nvSpPr>
          <p:cNvPr id="44" name="object 44"/>
          <p:cNvSpPr/>
          <p:nvPr/>
        </p:nvSpPr>
        <p:spPr>
          <a:xfrm>
            <a:off x="6023736" y="8506714"/>
            <a:ext cx="17780" cy="28575"/>
          </a:xfrm>
          <a:custGeom>
            <a:avLst/>
            <a:gdLst/>
            <a:ahLst/>
            <a:cxnLst/>
            <a:rect l="l" t="t" r="r" b="b"/>
            <a:pathLst>
              <a:path w="17779" h="28575">
                <a:moveTo>
                  <a:pt x="17424" y="0"/>
                </a:moveTo>
                <a:lnTo>
                  <a:pt x="0" y="0"/>
                </a:lnTo>
                <a:lnTo>
                  <a:pt x="0" y="27978"/>
                </a:lnTo>
                <a:lnTo>
                  <a:pt x="17424" y="27978"/>
                </a:lnTo>
                <a:lnTo>
                  <a:pt x="17424" y="0"/>
                </a:lnTo>
                <a:close/>
              </a:path>
            </a:pathLst>
          </a:custGeom>
          <a:solidFill>
            <a:srgbClr val="F6F6F6"/>
          </a:solidFill>
        </p:spPr>
        <p:txBody>
          <a:bodyPr wrap="square" lIns="0" tIns="0" rIns="0" bIns="0" rtlCol="0"/>
          <a:lstStyle/>
          <a:p>
            <a:endParaRPr/>
          </a:p>
        </p:txBody>
      </p:sp>
      <p:sp>
        <p:nvSpPr>
          <p:cNvPr id="45" name="object 45"/>
          <p:cNvSpPr/>
          <p:nvPr/>
        </p:nvSpPr>
        <p:spPr>
          <a:xfrm>
            <a:off x="6032449" y="8586190"/>
            <a:ext cx="0" cy="153670"/>
          </a:xfrm>
          <a:custGeom>
            <a:avLst/>
            <a:gdLst/>
            <a:ahLst/>
            <a:cxnLst/>
            <a:rect l="l" t="t" r="r" b="b"/>
            <a:pathLst>
              <a:path h="153670">
                <a:moveTo>
                  <a:pt x="0" y="0"/>
                </a:moveTo>
                <a:lnTo>
                  <a:pt x="0" y="153200"/>
                </a:lnTo>
              </a:path>
            </a:pathLst>
          </a:custGeom>
          <a:ln w="17424">
            <a:solidFill>
              <a:srgbClr val="F6F6F6"/>
            </a:solidFill>
          </a:ln>
        </p:spPr>
        <p:txBody>
          <a:bodyPr wrap="square" lIns="0" tIns="0" rIns="0" bIns="0" rtlCol="0"/>
          <a:lstStyle/>
          <a:p>
            <a:endParaRPr/>
          </a:p>
        </p:txBody>
      </p:sp>
      <p:sp>
        <p:nvSpPr>
          <p:cNvPr id="46" name="object 46"/>
          <p:cNvSpPr/>
          <p:nvPr/>
        </p:nvSpPr>
        <p:spPr>
          <a:xfrm>
            <a:off x="6116294" y="8583131"/>
            <a:ext cx="139738" cy="159321"/>
          </a:xfrm>
          <a:prstGeom prst="rect">
            <a:avLst/>
          </a:prstGeom>
          <a:blipFill>
            <a:blip r:embed="rId9" cstate="print"/>
            <a:stretch>
              <a:fillRect/>
            </a:stretch>
          </a:blipFill>
        </p:spPr>
        <p:txBody>
          <a:bodyPr wrap="square" lIns="0" tIns="0" rIns="0" bIns="0" rtlCol="0"/>
          <a:lstStyle/>
          <a:p>
            <a:endParaRPr/>
          </a:p>
        </p:txBody>
      </p:sp>
      <p:sp>
        <p:nvSpPr>
          <p:cNvPr id="47" name="object 47"/>
          <p:cNvSpPr/>
          <p:nvPr/>
        </p:nvSpPr>
        <p:spPr>
          <a:xfrm>
            <a:off x="6317382" y="8583121"/>
            <a:ext cx="132461" cy="156260"/>
          </a:xfrm>
          <a:prstGeom prst="rect">
            <a:avLst/>
          </a:prstGeom>
          <a:blipFill>
            <a:blip r:embed="rId10" cstate="print"/>
            <a:stretch>
              <a:fillRect/>
            </a:stretch>
          </a:blipFill>
        </p:spPr>
        <p:txBody>
          <a:bodyPr wrap="square" lIns="0" tIns="0" rIns="0" bIns="0" rtlCol="0"/>
          <a:lstStyle/>
          <a:p>
            <a:endParaRPr/>
          </a:p>
        </p:txBody>
      </p:sp>
      <p:sp>
        <p:nvSpPr>
          <p:cNvPr id="48" name="object 48"/>
          <p:cNvSpPr/>
          <p:nvPr/>
        </p:nvSpPr>
        <p:spPr>
          <a:xfrm>
            <a:off x="6522460" y="8583131"/>
            <a:ext cx="139725" cy="159321"/>
          </a:xfrm>
          <a:prstGeom prst="rect">
            <a:avLst/>
          </a:prstGeom>
          <a:blipFill>
            <a:blip r:embed="rId11" cstate="print"/>
            <a:stretch>
              <a:fillRect/>
            </a:stretch>
          </a:blipFill>
        </p:spPr>
        <p:txBody>
          <a:bodyPr wrap="square" lIns="0" tIns="0" rIns="0" bIns="0" rtlCol="0"/>
          <a:lstStyle/>
          <a:p>
            <a:endParaRPr/>
          </a:p>
        </p:txBody>
      </p:sp>
      <p:sp>
        <p:nvSpPr>
          <p:cNvPr id="49" name="object 49"/>
          <p:cNvSpPr/>
          <p:nvPr/>
        </p:nvSpPr>
        <p:spPr>
          <a:xfrm>
            <a:off x="6867264" y="8731992"/>
            <a:ext cx="141605" cy="0"/>
          </a:xfrm>
          <a:custGeom>
            <a:avLst/>
            <a:gdLst/>
            <a:ahLst/>
            <a:cxnLst/>
            <a:rect l="l" t="t" r="r" b="b"/>
            <a:pathLst>
              <a:path w="141604">
                <a:moveTo>
                  <a:pt x="0" y="0"/>
                </a:moveTo>
                <a:lnTo>
                  <a:pt x="141541" y="0"/>
                </a:lnTo>
              </a:path>
            </a:pathLst>
          </a:custGeom>
          <a:ln w="15240">
            <a:solidFill>
              <a:srgbClr val="F6F6F6"/>
            </a:solidFill>
          </a:ln>
        </p:spPr>
        <p:txBody>
          <a:bodyPr wrap="square" lIns="0" tIns="0" rIns="0" bIns="0" rtlCol="0"/>
          <a:lstStyle/>
          <a:p>
            <a:endParaRPr/>
          </a:p>
        </p:txBody>
      </p:sp>
      <p:sp>
        <p:nvSpPr>
          <p:cNvPr id="50" name="object 50"/>
          <p:cNvSpPr/>
          <p:nvPr/>
        </p:nvSpPr>
        <p:spPr>
          <a:xfrm>
            <a:off x="6876884" y="8507203"/>
            <a:ext cx="0" cy="217170"/>
          </a:xfrm>
          <a:custGeom>
            <a:avLst/>
            <a:gdLst/>
            <a:ahLst/>
            <a:cxnLst/>
            <a:rect l="l" t="t" r="r" b="b"/>
            <a:pathLst>
              <a:path h="217170">
                <a:moveTo>
                  <a:pt x="0" y="0"/>
                </a:moveTo>
                <a:lnTo>
                  <a:pt x="0" y="217169"/>
                </a:lnTo>
              </a:path>
            </a:pathLst>
          </a:custGeom>
          <a:ln w="19240">
            <a:solidFill>
              <a:srgbClr val="F6F6F6"/>
            </a:solidFill>
          </a:ln>
        </p:spPr>
        <p:txBody>
          <a:bodyPr wrap="square" lIns="0" tIns="0" rIns="0" bIns="0" rtlCol="0"/>
          <a:lstStyle/>
          <a:p>
            <a:endParaRPr/>
          </a:p>
        </p:txBody>
      </p:sp>
      <p:sp>
        <p:nvSpPr>
          <p:cNvPr id="51" name="object 51"/>
          <p:cNvSpPr/>
          <p:nvPr/>
        </p:nvSpPr>
        <p:spPr>
          <a:xfrm>
            <a:off x="7058549" y="8583131"/>
            <a:ext cx="139725" cy="159321"/>
          </a:xfrm>
          <a:prstGeom prst="rect">
            <a:avLst/>
          </a:prstGeom>
          <a:blipFill>
            <a:blip r:embed="rId12" cstate="print"/>
            <a:stretch>
              <a:fillRect/>
            </a:stretch>
          </a:blipFill>
        </p:spPr>
        <p:txBody>
          <a:bodyPr wrap="square" lIns="0" tIns="0" rIns="0" bIns="0" rtlCol="0"/>
          <a:lstStyle/>
          <a:p>
            <a:endParaRPr/>
          </a:p>
        </p:txBody>
      </p:sp>
      <p:sp>
        <p:nvSpPr>
          <p:cNvPr id="52" name="object 52"/>
          <p:cNvSpPr/>
          <p:nvPr/>
        </p:nvSpPr>
        <p:spPr>
          <a:xfrm>
            <a:off x="7259985" y="8583132"/>
            <a:ext cx="146989" cy="234721"/>
          </a:xfrm>
          <a:prstGeom prst="rect">
            <a:avLst/>
          </a:prstGeom>
          <a:blipFill>
            <a:blip r:embed="rId13" cstate="print"/>
            <a:stretch>
              <a:fillRect/>
            </a:stretch>
          </a:blipFill>
        </p:spPr>
        <p:txBody>
          <a:bodyPr wrap="square" lIns="0" tIns="0" rIns="0" bIns="0" rtlCol="0"/>
          <a:lstStyle/>
          <a:p>
            <a:endParaRPr/>
          </a:p>
        </p:txBody>
      </p:sp>
      <p:sp>
        <p:nvSpPr>
          <p:cNvPr id="53" name="object 53"/>
          <p:cNvSpPr/>
          <p:nvPr/>
        </p:nvSpPr>
        <p:spPr>
          <a:xfrm>
            <a:off x="7484312" y="8506714"/>
            <a:ext cx="17780" cy="28575"/>
          </a:xfrm>
          <a:custGeom>
            <a:avLst/>
            <a:gdLst/>
            <a:ahLst/>
            <a:cxnLst/>
            <a:rect l="l" t="t" r="r" b="b"/>
            <a:pathLst>
              <a:path w="17779" h="28575">
                <a:moveTo>
                  <a:pt x="17411" y="0"/>
                </a:moveTo>
                <a:lnTo>
                  <a:pt x="0" y="0"/>
                </a:lnTo>
                <a:lnTo>
                  <a:pt x="0" y="27978"/>
                </a:lnTo>
                <a:lnTo>
                  <a:pt x="17411" y="27978"/>
                </a:lnTo>
                <a:lnTo>
                  <a:pt x="17411" y="0"/>
                </a:lnTo>
                <a:close/>
              </a:path>
            </a:pathLst>
          </a:custGeom>
          <a:solidFill>
            <a:srgbClr val="F6F6F6"/>
          </a:solidFill>
        </p:spPr>
        <p:txBody>
          <a:bodyPr wrap="square" lIns="0" tIns="0" rIns="0" bIns="0" rtlCol="0"/>
          <a:lstStyle/>
          <a:p>
            <a:endParaRPr/>
          </a:p>
        </p:txBody>
      </p:sp>
      <p:sp>
        <p:nvSpPr>
          <p:cNvPr id="54" name="object 54"/>
          <p:cNvSpPr/>
          <p:nvPr/>
        </p:nvSpPr>
        <p:spPr>
          <a:xfrm>
            <a:off x="7493019" y="8586190"/>
            <a:ext cx="0" cy="153670"/>
          </a:xfrm>
          <a:custGeom>
            <a:avLst/>
            <a:gdLst/>
            <a:ahLst/>
            <a:cxnLst/>
            <a:rect l="l" t="t" r="r" b="b"/>
            <a:pathLst>
              <a:path h="153670">
                <a:moveTo>
                  <a:pt x="0" y="0"/>
                </a:moveTo>
                <a:lnTo>
                  <a:pt x="0" y="153200"/>
                </a:lnTo>
              </a:path>
            </a:pathLst>
          </a:custGeom>
          <a:ln w="17411">
            <a:solidFill>
              <a:srgbClr val="F6F6F6"/>
            </a:solidFill>
          </a:ln>
        </p:spPr>
        <p:txBody>
          <a:bodyPr wrap="square" lIns="0" tIns="0" rIns="0" bIns="0" rtlCol="0"/>
          <a:lstStyle/>
          <a:p>
            <a:endParaRPr/>
          </a:p>
        </p:txBody>
      </p:sp>
      <p:sp>
        <p:nvSpPr>
          <p:cNvPr id="55" name="object 55"/>
          <p:cNvSpPr/>
          <p:nvPr/>
        </p:nvSpPr>
        <p:spPr>
          <a:xfrm>
            <a:off x="7578675" y="8583125"/>
            <a:ext cx="102349" cy="159334"/>
          </a:xfrm>
          <a:prstGeom prst="rect">
            <a:avLst/>
          </a:prstGeom>
          <a:blipFill>
            <a:blip r:embed="rId14" cstate="print"/>
            <a:stretch>
              <a:fillRect/>
            </a:stretch>
          </a:blipFill>
        </p:spPr>
        <p:txBody>
          <a:bodyPr wrap="square" lIns="0" tIns="0" rIns="0" bIns="0" rtlCol="0"/>
          <a:lstStyle/>
          <a:p>
            <a:endParaRPr/>
          </a:p>
        </p:txBody>
      </p:sp>
      <p:sp>
        <p:nvSpPr>
          <p:cNvPr id="56" name="object 56"/>
          <p:cNvSpPr/>
          <p:nvPr/>
        </p:nvSpPr>
        <p:spPr>
          <a:xfrm>
            <a:off x="7881039" y="8583121"/>
            <a:ext cx="147002" cy="159346"/>
          </a:xfrm>
          <a:prstGeom prst="rect">
            <a:avLst/>
          </a:prstGeom>
          <a:blipFill>
            <a:blip r:embed="rId15" cstate="print"/>
            <a:stretch>
              <a:fillRect/>
            </a:stretch>
          </a:blipFill>
        </p:spPr>
        <p:txBody>
          <a:bodyPr wrap="square" lIns="0" tIns="0" rIns="0" bIns="0" rtlCol="0"/>
          <a:lstStyle/>
          <a:p>
            <a:endParaRPr/>
          </a:p>
        </p:txBody>
      </p:sp>
      <p:sp>
        <p:nvSpPr>
          <p:cNvPr id="57" name="object 57"/>
          <p:cNvSpPr/>
          <p:nvPr/>
        </p:nvSpPr>
        <p:spPr>
          <a:xfrm>
            <a:off x="8091925" y="8506711"/>
            <a:ext cx="148081" cy="235750"/>
          </a:xfrm>
          <a:prstGeom prst="rect">
            <a:avLst/>
          </a:prstGeom>
          <a:blipFill>
            <a:blip r:embed="rId16" cstate="print"/>
            <a:stretch>
              <a:fillRect/>
            </a:stretch>
          </a:blipFill>
        </p:spPr>
        <p:txBody>
          <a:bodyPr wrap="square" lIns="0" tIns="0" rIns="0" bIns="0" rtlCol="0"/>
          <a:lstStyle/>
          <a:p>
            <a:endParaRPr/>
          </a:p>
        </p:txBody>
      </p:sp>
      <p:sp>
        <p:nvSpPr>
          <p:cNvPr id="58" name="object 58"/>
          <p:cNvSpPr/>
          <p:nvPr/>
        </p:nvSpPr>
        <p:spPr>
          <a:xfrm>
            <a:off x="8416069" y="8504997"/>
            <a:ext cx="239179" cy="234391"/>
          </a:xfrm>
          <a:prstGeom prst="rect">
            <a:avLst/>
          </a:prstGeom>
          <a:blipFill>
            <a:blip r:embed="rId17" cstate="print"/>
            <a:stretch>
              <a:fillRect/>
            </a:stretch>
          </a:blipFill>
        </p:spPr>
        <p:txBody>
          <a:bodyPr wrap="square" lIns="0" tIns="0" rIns="0" bIns="0" rtlCol="0"/>
          <a:lstStyle/>
          <a:p>
            <a:endParaRPr/>
          </a:p>
        </p:txBody>
      </p:sp>
      <p:sp>
        <p:nvSpPr>
          <p:cNvPr id="59" name="object 59"/>
          <p:cNvSpPr/>
          <p:nvPr/>
        </p:nvSpPr>
        <p:spPr>
          <a:xfrm>
            <a:off x="8697372" y="8503642"/>
            <a:ext cx="268225" cy="235750"/>
          </a:xfrm>
          <a:prstGeom prst="rect">
            <a:avLst/>
          </a:prstGeom>
          <a:blipFill>
            <a:blip r:embed="rId18" cstate="print"/>
            <a:stretch>
              <a:fillRect/>
            </a:stretch>
          </a:blipFill>
        </p:spPr>
        <p:txBody>
          <a:bodyPr wrap="square" lIns="0" tIns="0" rIns="0" bIns="0" rtlCol="0"/>
          <a:lstStyle/>
          <a:p>
            <a:endParaRPr/>
          </a:p>
        </p:txBody>
      </p:sp>
      <p:sp>
        <p:nvSpPr>
          <p:cNvPr id="60" name="object 60"/>
          <p:cNvSpPr/>
          <p:nvPr/>
        </p:nvSpPr>
        <p:spPr>
          <a:xfrm>
            <a:off x="9050162" y="8583121"/>
            <a:ext cx="132473" cy="156260"/>
          </a:xfrm>
          <a:prstGeom prst="rect">
            <a:avLst/>
          </a:prstGeom>
          <a:blipFill>
            <a:blip r:embed="rId19" cstate="print"/>
            <a:stretch>
              <a:fillRect/>
            </a:stretch>
          </a:blipFill>
        </p:spPr>
        <p:txBody>
          <a:bodyPr wrap="square" lIns="0" tIns="0" rIns="0" bIns="0" rtlCol="0"/>
          <a:lstStyle/>
          <a:p>
            <a:endParaRPr/>
          </a:p>
        </p:txBody>
      </p:sp>
      <p:sp>
        <p:nvSpPr>
          <p:cNvPr id="61" name="object 61"/>
          <p:cNvSpPr/>
          <p:nvPr/>
        </p:nvSpPr>
        <p:spPr>
          <a:xfrm>
            <a:off x="9267583" y="8506714"/>
            <a:ext cx="17780" cy="28575"/>
          </a:xfrm>
          <a:custGeom>
            <a:avLst/>
            <a:gdLst/>
            <a:ahLst/>
            <a:cxnLst/>
            <a:rect l="l" t="t" r="r" b="b"/>
            <a:pathLst>
              <a:path w="17779" h="28575">
                <a:moveTo>
                  <a:pt x="17411" y="0"/>
                </a:moveTo>
                <a:lnTo>
                  <a:pt x="0" y="0"/>
                </a:lnTo>
                <a:lnTo>
                  <a:pt x="0" y="27978"/>
                </a:lnTo>
                <a:lnTo>
                  <a:pt x="17411" y="27978"/>
                </a:lnTo>
                <a:lnTo>
                  <a:pt x="17411" y="0"/>
                </a:lnTo>
                <a:close/>
              </a:path>
            </a:pathLst>
          </a:custGeom>
          <a:solidFill>
            <a:srgbClr val="F6F6F6"/>
          </a:solidFill>
        </p:spPr>
        <p:txBody>
          <a:bodyPr wrap="square" lIns="0" tIns="0" rIns="0" bIns="0" rtlCol="0"/>
          <a:lstStyle/>
          <a:p>
            <a:endParaRPr/>
          </a:p>
        </p:txBody>
      </p:sp>
      <p:sp>
        <p:nvSpPr>
          <p:cNvPr id="62" name="object 62"/>
          <p:cNvSpPr/>
          <p:nvPr/>
        </p:nvSpPr>
        <p:spPr>
          <a:xfrm>
            <a:off x="9276289" y="8586190"/>
            <a:ext cx="0" cy="153670"/>
          </a:xfrm>
          <a:custGeom>
            <a:avLst/>
            <a:gdLst/>
            <a:ahLst/>
            <a:cxnLst/>
            <a:rect l="l" t="t" r="r" b="b"/>
            <a:pathLst>
              <a:path h="153670">
                <a:moveTo>
                  <a:pt x="0" y="0"/>
                </a:moveTo>
                <a:lnTo>
                  <a:pt x="0" y="153200"/>
                </a:lnTo>
              </a:path>
            </a:pathLst>
          </a:custGeom>
          <a:ln w="17411">
            <a:solidFill>
              <a:srgbClr val="F6F6F6"/>
            </a:solidFill>
          </a:ln>
        </p:spPr>
        <p:txBody>
          <a:bodyPr wrap="square" lIns="0" tIns="0" rIns="0" bIns="0" rtlCol="0"/>
          <a:lstStyle/>
          <a:p>
            <a:endParaRPr/>
          </a:p>
        </p:txBody>
      </p:sp>
      <p:sp>
        <p:nvSpPr>
          <p:cNvPr id="64" name="CasellaDiTesto 10"/>
          <p:cNvSpPr txBox="1">
            <a:spLocks noChangeArrowheads="1"/>
          </p:cNvSpPr>
          <p:nvPr/>
        </p:nvSpPr>
        <p:spPr bwMode="auto">
          <a:xfrm>
            <a:off x="-52557" y="3352800"/>
            <a:ext cx="13004800" cy="1015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zh-CN" altLang="en-US" sz="6000" dirty="0">
                <a:solidFill>
                  <a:srgbClr val="0063A5"/>
                </a:solidFill>
                <a:latin typeface="微软雅黑" panose="020B0503020204020204" pitchFamily="34" charset="-122"/>
                <a:ea typeface="微软雅黑" panose="020B0503020204020204" pitchFamily="34" charset="-122"/>
                <a:cs typeface="Calibri"/>
              </a:rPr>
              <a:t>设计</a:t>
            </a:r>
            <a:endParaRPr lang="it-IT" altLang="zh-CN" sz="6000" dirty="0">
              <a:solidFill>
                <a:srgbClr val="0063A5"/>
              </a:solidFill>
              <a:latin typeface="微软雅黑" panose="020B0503020204020204" pitchFamily="34" charset="-122"/>
              <a:ea typeface="微软雅黑" panose="020B0503020204020204" pitchFamily="34" charset="-122"/>
              <a:cs typeface="Calibri"/>
            </a:endParaRPr>
          </a:p>
        </p:txBody>
      </p:sp>
      <p:sp>
        <p:nvSpPr>
          <p:cNvPr id="96"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2" name="文本框 1"/>
          <p:cNvSpPr txBox="1"/>
          <p:nvPr/>
        </p:nvSpPr>
        <p:spPr>
          <a:xfrm>
            <a:off x="3461462" y="4769583"/>
            <a:ext cx="5976762" cy="1077218"/>
          </a:xfrm>
          <a:prstGeom prst="rect">
            <a:avLst/>
          </a:prstGeom>
          <a:noFill/>
        </p:spPr>
        <p:txBody>
          <a:bodyPr wrap="square" rtlCol="0">
            <a:spAutoFit/>
          </a:bodyPr>
          <a:lstStyle/>
          <a:p>
            <a:pPr marL="285750" indent="-285750">
              <a:buFont typeface="Arial" panose="020B0604020202020204" pitchFamily="34" charset="0"/>
              <a:buChar char="•"/>
            </a:pPr>
            <a:r>
              <a:rPr lang="zh-CN" altLang="en-US" sz="3200" dirty="0">
                <a:solidFill>
                  <a:srgbClr val="0063A5"/>
                </a:solidFill>
                <a:latin typeface="微软雅黑" panose="020B0503020204020204" pitchFamily="34" charset="-122"/>
                <a:ea typeface="微软雅黑" panose="020B0503020204020204" pitchFamily="34" charset="-122"/>
              </a:rPr>
              <a:t>系统要求</a:t>
            </a:r>
            <a:endParaRPr lang="en-US" altLang="zh-CN" sz="3200" dirty="0">
              <a:solidFill>
                <a:srgbClr val="0063A5"/>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3200" dirty="0">
                <a:solidFill>
                  <a:srgbClr val="0063A5"/>
                </a:solidFill>
                <a:latin typeface="微软雅黑" panose="020B0503020204020204" pitchFamily="34" charset="-122"/>
                <a:ea typeface="微软雅黑" panose="020B0503020204020204" pitchFamily="34" charset="-122"/>
              </a:rPr>
              <a:t>系统设计</a:t>
            </a:r>
            <a:endParaRPr lang="en-US" altLang="zh-CN" sz="3200" dirty="0">
              <a:solidFill>
                <a:srgbClr val="0063A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03800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ea typeface="微软雅黑" panose="020B0503020204020204" pitchFamily="34" charset="-122"/>
                <a:cs typeface="Calibri"/>
              </a:rPr>
              <a:t>系统要求</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8" name="object 19">
            <a:extLst>
              <a:ext uri="{FF2B5EF4-FFF2-40B4-BE49-F238E27FC236}">
                <a16:creationId xmlns:a16="http://schemas.microsoft.com/office/drawing/2014/main" id="{392DC9E3-D2D2-46A4-8F10-1A0AF0F8DBEE}"/>
              </a:ext>
            </a:extLst>
          </p:cNvPr>
          <p:cNvSpPr/>
          <p:nvPr/>
        </p:nvSpPr>
        <p:spPr>
          <a:xfrm>
            <a:off x="406400" y="1676400"/>
            <a:ext cx="12192000" cy="5867400"/>
          </a:xfrm>
          <a:custGeom>
            <a:avLst/>
            <a:gdLst/>
            <a:ahLst/>
            <a:cxnLst/>
            <a:rect l="l" t="t" r="r" b="b"/>
            <a:pathLst>
              <a:path w="8572500" h="2755900">
                <a:moveTo>
                  <a:pt x="0" y="2755900"/>
                </a:moveTo>
                <a:lnTo>
                  <a:pt x="8572500" y="2755900"/>
                </a:lnTo>
                <a:lnTo>
                  <a:pt x="8572500" y="0"/>
                </a:lnTo>
                <a:lnTo>
                  <a:pt x="0" y="0"/>
                </a:lnTo>
                <a:lnTo>
                  <a:pt x="0" y="2755900"/>
                </a:lnTo>
                <a:close/>
              </a:path>
            </a:pathLst>
          </a:custGeom>
          <a:solidFill>
            <a:srgbClr val="ECEBE8"/>
          </a:solidFill>
        </p:spPr>
        <p:txBody>
          <a:bodyPr wrap="square" lIns="0" tIns="0" rIns="0" bIns="0" rtlCol="0"/>
          <a:lstStyle/>
          <a:p>
            <a:endParaRPr/>
          </a:p>
        </p:txBody>
      </p:sp>
      <p:sp>
        <p:nvSpPr>
          <p:cNvPr id="9" name="文本框 8">
            <a:extLst>
              <a:ext uri="{FF2B5EF4-FFF2-40B4-BE49-F238E27FC236}">
                <a16:creationId xmlns:a16="http://schemas.microsoft.com/office/drawing/2014/main" id="{A62E36F1-ACD8-4543-B6DE-A730B6949961}"/>
              </a:ext>
            </a:extLst>
          </p:cNvPr>
          <p:cNvSpPr txBox="1"/>
          <p:nvPr/>
        </p:nvSpPr>
        <p:spPr>
          <a:xfrm>
            <a:off x="406400" y="1676400"/>
            <a:ext cx="12192000" cy="1938992"/>
          </a:xfrm>
          <a:prstGeom prst="rect">
            <a:avLst/>
          </a:prstGeom>
          <a:noFill/>
        </p:spPr>
        <p:txBody>
          <a:bodyPr wrap="square" rtlCol="0">
            <a:spAutoFit/>
          </a:bodyPr>
          <a:lstStyle/>
          <a:p>
            <a:r>
              <a:rPr lang="en-US" sz="2400" dirty="0">
                <a:solidFill>
                  <a:srgbClr val="0063A5"/>
                </a:solidFill>
              </a:rPr>
              <a:t>1.</a:t>
            </a:r>
            <a:r>
              <a:rPr lang="zh-CN" altLang="en-US" sz="2400" dirty="0">
                <a:solidFill>
                  <a:srgbClr val="0063A5"/>
                </a:solidFill>
              </a:rPr>
              <a:t>制作一个学生管理程序，需要与后台进行数据交互。</a:t>
            </a:r>
            <a:endParaRPr lang="en-US" altLang="zh-CN" sz="2400" dirty="0">
              <a:solidFill>
                <a:srgbClr val="0063A5"/>
              </a:solidFill>
            </a:endParaRPr>
          </a:p>
          <a:p>
            <a:endParaRPr lang="en-US" sz="2400" dirty="0">
              <a:solidFill>
                <a:srgbClr val="0063A5"/>
              </a:solidFill>
            </a:endParaRPr>
          </a:p>
          <a:p>
            <a:r>
              <a:rPr lang="en-US" sz="2400" dirty="0">
                <a:solidFill>
                  <a:srgbClr val="0063A5"/>
                </a:solidFill>
              </a:rPr>
              <a:t>2.</a:t>
            </a:r>
            <a:r>
              <a:rPr lang="zh-CN" altLang="en-US" sz="2400" dirty="0">
                <a:solidFill>
                  <a:srgbClr val="0063A5"/>
                </a:solidFill>
              </a:rPr>
              <a:t>建立合适的关系数据库。</a:t>
            </a:r>
            <a:endParaRPr lang="en-US" altLang="zh-CN" sz="2400" dirty="0">
              <a:solidFill>
                <a:srgbClr val="0063A5"/>
              </a:solidFill>
            </a:endParaRPr>
          </a:p>
          <a:p>
            <a:endParaRPr lang="en-US" altLang="zh-CN" sz="2400" dirty="0">
              <a:solidFill>
                <a:srgbClr val="0063A5"/>
              </a:solidFill>
            </a:endParaRPr>
          </a:p>
          <a:p>
            <a:r>
              <a:rPr lang="en-US" sz="2400" dirty="0">
                <a:solidFill>
                  <a:srgbClr val="0063A5"/>
                </a:solidFill>
              </a:rPr>
              <a:t>3.</a:t>
            </a:r>
            <a:r>
              <a:rPr lang="zh-CN" altLang="en-US" sz="2400" dirty="0">
                <a:solidFill>
                  <a:srgbClr val="0063A5"/>
                </a:solidFill>
              </a:rPr>
              <a:t>实现增删改查等基本功能。</a:t>
            </a:r>
            <a:endParaRPr lang="en-US" sz="2400" dirty="0">
              <a:solidFill>
                <a:srgbClr val="0063A5"/>
              </a:solidFill>
            </a:endParaRPr>
          </a:p>
        </p:txBody>
      </p:sp>
    </p:spTree>
    <p:extLst>
      <p:ext uri="{BB962C8B-B14F-4D97-AF65-F5344CB8AC3E}">
        <p14:creationId xmlns:p14="http://schemas.microsoft.com/office/powerpoint/2010/main" val="3148601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19">
            <a:extLst>
              <a:ext uri="{FF2B5EF4-FFF2-40B4-BE49-F238E27FC236}">
                <a16:creationId xmlns:a16="http://schemas.microsoft.com/office/drawing/2014/main" id="{392DC9E3-D2D2-46A4-8F10-1A0AF0F8DBEE}"/>
              </a:ext>
            </a:extLst>
          </p:cNvPr>
          <p:cNvSpPr/>
          <p:nvPr/>
        </p:nvSpPr>
        <p:spPr>
          <a:xfrm>
            <a:off x="406400" y="914399"/>
            <a:ext cx="12192000" cy="7772399"/>
          </a:xfrm>
          <a:custGeom>
            <a:avLst/>
            <a:gdLst/>
            <a:ahLst/>
            <a:cxnLst/>
            <a:rect l="l" t="t" r="r" b="b"/>
            <a:pathLst>
              <a:path w="8572500" h="2755900">
                <a:moveTo>
                  <a:pt x="0" y="2755900"/>
                </a:moveTo>
                <a:lnTo>
                  <a:pt x="8572500" y="2755900"/>
                </a:lnTo>
                <a:lnTo>
                  <a:pt x="8572500" y="0"/>
                </a:lnTo>
                <a:lnTo>
                  <a:pt x="0" y="0"/>
                </a:lnTo>
                <a:lnTo>
                  <a:pt x="0" y="2755900"/>
                </a:lnTo>
                <a:close/>
              </a:path>
            </a:pathLst>
          </a:custGeom>
          <a:solidFill>
            <a:srgbClr val="ECEBE8"/>
          </a:solidFill>
        </p:spPr>
        <p:txBody>
          <a:bodyPr wrap="square" lIns="0" tIns="0" rIns="0" bIns="0" rtlCol="0"/>
          <a:lstStyle/>
          <a:p>
            <a:endParaRPr/>
          </a:p>
        </p:txBody>
      </p:sp>
      <p:sp>
        <p:nvSpPr>
          <p:cNvPr id="9" name="文本框 8">
            <a:extLst>
              <a:ext uri="{FF2B5EF4-FFF2-40B4-BE49-F238E27FC236}">
                <a16:creationId xmlns:a16="http://schemas.microsoft.com/office/drawing/2014/main" id="{A62E36F1-ACD8-4543-B6DE-A730B6949961}"/>
              </a:ext>
            </a:extLst>
          </p:cNvPr>
          <p:cNvSpPr txBox="1"/>
          <p:nvPr/>
        </p:nvSpPr>
        <p:spPr>
          <a:xfrm>
            <a:off x="406400" y="914400"/>
            <a:ext cx="12192000" cy="6740307"/>
          </a:xfrm>
          <a:prstGeom prst="rect">
            <a:avLst/>
          </a:prstGeom>
          <a:noFill/>
        </p:spPr>
        <p:txBody>
          <a:bodyPr wrap="square" rtlCol="0">
            <a:spAutoFit/>
          </a:bodyPr>
          <a:lstStyle/>
          <a:p>
            <a:r>
              <a:rPr lang="zh-CN" altLang="en-US" sz="2400" dirty="0">
                <a:solidFill>
                  <a:srgbClr val="0063A5"/>
                </a:solidFill>
              </a:rPr>
              <a:t>前端</a:t>
            </a:r>
            <a:endParaRPr lang="en-US" altLang="zh-CN" sz="2400" dirty="0">
              <a:solidFill>
                <a:srgbClr val="0063A5"/>
              </a:solidFill>
            </a:endParaRPr>
          </a:p>
          <a:p>
            <a:r>
              <a:rPr lang="zh-CN" altLang="en-US" sz="2400" dirty="0">
                <a:solidFill>
                  <a:srgbClr val="0063A5"/>
                </a:solidFill>
              </a:rPr>
              <a:t>使用</a:t>
            </a:r>
            <a:r>
              <a:rPr lang="en-US" altLang="zh-CN" sz="2400" dirty="0">
                <a:solidFill>
                  <a:srgbClr val="0063A5"/>
                </a:solidFill>
              </a:rPr>
              <a:t>Vue</a:t>
            </a:r>
            <a:r>
              <a:rPr lang="zh-CN" altLang="en-US" sz="2400" dirty="0">
                <a:solidFill>
                  <a:srgbClr val="0063A5"/>
                </a:solidFill>
              </a:rPr>
              <a:t>进行开发，选择</a:t>
            </a:r>
            <a:r>
              <a:rPr lang="en-US" altLang="zh-CN" sz="2400" dirty="0" err="1">
                <a:solidFill>
                  <a:srgbClr val="0063A5"/>
                </a:solidFill>
              </a:rPr>
              <a:t>vue</a:t>
            </a:r>
            <a:r>
              <a:rPr lang="en-US" altLang="zh-CN" sz="2400" dirty="0">
                <a:solidFill>
                  <a:srgbClr val="0063A5"/>
                </a:solidFill>
              </a:rPr>
              <a:t>-admin-template</a:t>
            </a:r>
            <a:r>
              <a:rPr lang="zh-CN" altLang="en-US" sz="2400" dirty="0">
                <a:solidFill>
                  <a:srgbClr val="0063A5"/>
                </a:solidFill>
              </a:rPr>
              <a:t>模板，该模板是一个基础模板只包含基本框架，</a:t>
            </a:r>
            <a:endParaRPr lang="en-US" altLang="zh-CN" sz="2400" dirty="0">
              <a:solidFill>
                <a:srgbClr val="0063A5"/>
              </a:solidFill>
            </a:endParaRPr>
          </a:p>
          <a:p>
            <a:r>
              <a:rPr lang="zh-CN" altLang="en-US" sz="2400" dirty="0">
                <a:solidFill>
                  <a:srgbClr val="0063A5"/>
                </a:solidFill>
              </a:rPr>
              <a:t>窗口组件样式使用</a:t>
            </a:r>
            <a:r>
              <a:rPr lang="en-US" altLang="zh-CN" sz="2400" dirty="0">
                <a:solidFill>
                  <a:srgbClr val="0063A5"/>
                </a:solidFill>
              </a:rPr>
              <a:t>element-</a:t>
            </a:r>
            <a:r>
              <a:rPr lang="en-US" altLang="zh-CN" sz="2400" dirty="0" err="1">
                <a:solidFill>
                  <a:srgbClr val="0063A5"/>
                </a:solidFill>
              </a:rPr>
              <a:t>ui</a:t>
            </a:r>
            <a:r>
              <a:rPr lang="zh-CN" altLang="en-US" sz="2400" dirty="0">
                <a:solidFill>
                  <a:srgbClr val="0063A5"/>
                </a:solidFill>
              </a:rPr>
              <a:t>。</a:t>
            </a:r>
            <a:endParaRPr lang="en-US" altLang="zh-CN" sz="2400" dirty="0">
              <a:solidFill>
                <a:srgbClr val="0063A5"/>
              </a:solidFill>
            </a:endParaRPr>
          </a:p>
          <a:p>
            <a:r>
              <a:rPr lang="zh-CN" altLang="en-US" sz="2400" dirty="0">
                <a:solidFill>
                  <a:srgbClr val="0063A5"/>
                </a:solidFill>
              </a:rPr>
              <a:t>制作学生信息，课程，选课情况，考试成绩，考试类型五个页面。</a:t>
            </a:r>
            <a:endParaRPr lang="en-US" altLang="zh-CN" sz="2400" dirty="0">
              <a:solidFill>
                <a:srgbClr val="0063A5"/>
              </a:solidFill>
            </a:endParaRPr>
          </a:p>
          <a:p>
            <a:r>
              <a:rPr lang="zh-CN" altLang="en-US" sz="2400" dirty="0">
                <a:solidFill>
                  <a:srgbClr val="0063A5"/>
                </a:solidFill>
              </a:rPr>
              <a:t>学生信息：新增，修改，删除，可以通过学生编号，学生姓名，性别，年龄，生日，注册时间，班级进行检索。</a:t>
            </a:r>
            <a:endParaRPr lang="en-US" altLang="zh-CN" sz="2400" dirty="0">
              <a:solidFill>
                <a:srgbClr val="0063A5"/>
              </a:solidFill>
            </a:endParaRPr>
          </a:p>
          <a:p>
            <a:r>
              <a:rPr lang="zh-CN" altLang="en-US" sz="2400" dirty="0">
                <a:solidFill>
                  <a:srgbClr val="0063A5"/>
                </a:solidFill>
              </a:rPr>
              <a:t>课程：新增，修改，删除，可以通过课程编号，课程名称进行检索。</a:t>
            </a:r>
            <a:endParaRPr lang="en-US" altLang="zh-CN" sz="2400" dirty="0">
              <a:solidFill>
                <a:srgbClr val="0063A5"/>
              </a:solidFill>
            </a:endParaRPr>
          </a:p>
          <a:p>
            <a:r>
              <a:rPr lang="zh-CN" altLang="en-US" sz="2400" dirty="0">
                <a:solidFill>
                  <a:srgbClr val="0063A5"/>
                </a:solidFill>
              </a:rPr>
              <a:t>选课情况：新增，删除，可以通过学号，课程号进行检索，同时显示全部学生已经选择的课程和未选择的课程，可以通过‘已选课程’和‘未选课程’选项限制查询的数据。</a:t>
            </a:r>
            <a:endParaRPr lang="en-US" altLang="zh-CN" sz="2400" dirty="0">
              <a:solidFill>
                <a:srgbClr val="0063A5"/>
              </a:solidFill>
            </a:endParaRPr>
          </a:p>
          <a:p>
            <a:r>
              <a:rPr lang="zh-CN" altLang="en-US" sz="2400" dirty="0">
                <a:solidFill>
                  <a:srgbClr val="0063A5"/>
                </a:solidFill>
              </a:rPr>
              <a:t>考试成绩：新增，修改，删除，可以通过学号，课程号，考试时间，考试类型检索数据。</a:t>
            </a:r>
            <a:endParaRPr lang="en-US" altLang="zh-CN" sz="2400" dirty="0">
              <a:solidFill>
                <a:srgbClr val="0063A5"/>
              </a:solidFill>
            </a:endParaRPr>
          </a:p>
          <a:p>
            <a:r>
              <a:rPr lang="zh-CN" altLang="en-US" sz="2400" dirty="0">
                <a:solidFill>
                  <a:srgbClr val="0063A5"/>
                </a:solidFill>
              </a:rPr>
              <a:t>考试类型：新增，修改，删除，可以通过考试类型编号和考试类型名称进行检索。</a:t>
            </a:r>
            <a:endParaRPr lang="en-US" altLang="zh-CN" sz="2400" dirty="0">
              <a:solidFill>
                <a:srgbClr val="0063A5"/>
              </a:solidFill>
            </a:endParaRPr>
          </a:p>
          <a:p>
            <a:endParaRPr lang="en-US" altLang="zh-CN" sz="2400" dirty="0">
              <a:solidFill>
                <a:srgbClr val="0063A5"/>
              </a:solidFill>
            </a:endParaRPr>
          </a:p>
          <a:p>
            <a:r>
              <a:rPr lang="zh-CN" altLang="en-US" sz="2400" dirty="0">
                <a:solidFill>
                  <a:srgbClr val="0063A5"/>
                </a:solidFill>
              </a:rPr>
              <a:t>后端</a:t>
            </a:r>
            <a:endParaRPr lang="en-US" altLang="zh-CN" sz="2400" dirty="0">
              <a:solidFill>
                <a:srgbClr val="0063A5"/>
              </a:solidFill>
            </a:endParaRPr>
          </a:p>
          <a:p>
            <a:r>
              <a:rPr lang="zh-CN" altLang="en-US" sz="2400" dirty="0">
                <a:solidFill>
                  <a:srgbClr val="0063A5"/>
                </a:solidFill>
              </a:rPr>
              <a:t>使用</a:t>
            </a:r>
            <a:r>
              <a:rPr lang="en-US" altLang="zh-CN" sz="2400" dirty="0">
                <a:solidFill>
                  <a:srgbClr val="0063A5"/>
                </a:solidFill>
              </a:rPr>
              <a:t>Django </a:t>
            </a:r>
            <a:r>
              <a:rPr lang="en-US" altLang="zh-CN" sz="2400" dirty="0" err="1">
                <a:solidFill>
                  <a:srgbClr val="0063A5"/>
                </a:solidFill>
              </a:rPr>
              <a:t>RestFramework</a:t>
            </a:r>
            <a:r>
              <a:rPr lang="zh-CN" altLang="en-US" sz="2400" dirty="0">
                <a:solidFill>
                  <a:srgbClr val="0063A5"/>
                </a:solidFill>
              </a:rPr>
              <a:t>进行开发，它是一套基于</a:t>
            </a:r>
            <a:r>
              <a:rPr lang="en-US" altLang="zh-CN" sz="2400" dirty="0">
                <a:solidFill>
                  <a:srgbClr val="0063A5"/>
                </a:solidFill>
              </a:rPr>
              <a:t>Django</a:t>
            </a:r>
            <a:r>
              <a:rPr lang="zh-CN" altLang="en-US" sz="2400" dirty="0">
                <a:solidFill>
                  <a:srgbClr val="0063A5"/>
                </a:solidFill>
              </a:rPr>
              <a:t>框架编写</a:t>
            </a:r>
            <a:r>
              <a:rPr lang="en-US" altLang="zh-CN" sz="2400" dirty="0">
                <a:solidFill>
                  <a:srgbClr val="0063A5"/>
                </a:solidFill>
              </a:rPr>
              <a:t>RESTful</a:t>
            </a:r>
            <a:r>
              <a:rPr lang="zh-CN" altLang="en-US" sz="2400" dirty="0">
                <a:solidFill>
                  <a:srgbClr val="0063A5"/>
                </a:solidFill>
              </a:rPr>
              <a:t>风格</a:t>
            </a:r>
            <a:r>
              <a:rPr lang="en-US" altLang="zh-CN" sz="2400" dirty="0">
                <a:solidFill>
                  <a:srgbClr val="0063A5"/>
                </a:solidFill>
              </a:rPr>
              <a:t>API</a:t>
            </a:r>
            <a:r>
              <a:rPr lang="zh-CN" altLang="en-US" sz="2400" dirty="0">
                <a:solidFill>
                  <a:srgbClr val="0063A5"/>
                </a:solidFill>
              </a:rPr>
              <a:t>的组件，完整实现了分离式开发，针对学生系统的</a:t>
            </a:r>
            <a:r>
              <a:rPr lang="en-US" altLang="zh-CN" sz="2400" dirty="0">
                <a:solidFill>
                  <a:srgbClr val="0063A5"/>
                </a:solidFill>
              </a:rPr>
              <a:t>5</a:t>
            </a:r>
            <a:r>
              <a:rPr lang="zh-CN" altLang="en-US" sz="2400" dirty="0">
                <a:solidFill>
                  <a:srgbClr val="0063A5"/>
                </a:solidFill>
              </a:rPr>
              <a:t>个页面创建</a:t>
            </a:r>
            <a:r>
              <a:rPr lang="en-US" altLang="zh-CN" sz="2400" dirty="0">
                <a:solidFill>
                  <a:srgbClr val="0063A5"/>
                </a:solidFill>
              </a:rPr>
              <a:t>5</a:t>
            </a:r>
            <a:r>
              <a:rPr lang="zh-CN" altLang="en-US" sz="2400" dirty="0">
                <a:solidFill>
                  <a:srgbClr val="0063A5"/>
                </a:solidFill>
              </a:rPr>
              <a:t>个视图。</a:t>
            </a:r>
            <a:endParaRPr lang="en-US" altLang="zh-CN" sz="2400" dirty="0">
              <a:solidFill>
                <a:srgbClr val="0063A5"/>
              </a:solidFill>
            </a:endParaRPr>
          </a:p>
          <a:p>
            <a:r>
              <a:rPr lang="zh-CN" altLang="en-US" sz="2400" dirty="0">
                <a:solidFill>
                  <a:srgbClr val="0063A5"/>
                </a:solidFill>
              </a:rPr>
              <a:t>创建学生系统相关表</a:t>
            </a:r>
            <a:r>
              <a:rPr lang="en-US" altLang="zh-CN" sz="2400" dirty="0">
                <a:solidFill>
                  <a:srgbClr val="0063A5"/>
                </a:solidFill>
              </a:rPr>
              <a:t>models</a:t>
            </a:r>
            <a:r>
              <a:rPr lang="zh-CN" altLang="en-US" sz="2400" dirty="0">
                <a:solidFill>
                  <a:srgbClr val="0063A5"/>
                </a:solidFill>
              </a:rPr>
              <a:t>，使用数据库映射自动生成表。</a:t>
            </a:r>
            <a:endParaRPr lang="en-US" altLang="zh-CN" sz="2400" dirty="0">
              <a:solidFill>
                <a:srgbClr val="0063A5"/>
              </a:solidFill>
            </a:endParaRPr>
          </a:p>
          <a:p>
            <a:r>
              <a:rPr lang="zh-CN" altLang="en-US" sz="2400" dirty="0">
                <a:solidFill>
                  <a:srgbClr val="0063A5"/>
                </a:solidFill>
              </a:rPr>
              <a:t>修改视图内接口，实现功能需求。</a:t>
            </a:r>
            <a:endParaRPr lang="en-US" altLang="zh-CN" sz="2400" dirty="0">
              <a:solidFill>
                <a:srgbClr val="0063A5"/>
              </a:solidFill>
            </a:endParaRPr>
          </a:p>
          <a:p>
            <a:r>
              <a:rPr lang="zh-CN" altLang="en-US" sz="2400" dirty="0">
                <a:solidFill>
                  <a:srgbClr val="0063A5"/>
                </a:solidFill>
              </a:rPr>
              <a:t>增加排序，分页，过滤等功能。</a:t>
            </a:r>
            <a:endParaRPr lang="en-US" sz="2400" dirty="0">
              <a:solidFill>
                <a:srgbClr val="0063A5"/>
              </a:solidFill>
            </a:endParaRPr>
          </a:p>
        </p:txBody>
      </p:sp>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ea typeface="微软雅黑" panose="020B0503020204020204" pitchFamily="34" charset="-122"/>
                <a:cs typeface="Calibri"/>
              </a:rPr>
              <a:t>系统设计</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Tree>
    <p:extLst>
      <p:ext uri="{BB962C8B-B14F-4D97-AF65-F5344CB8AC3E}">
        <p14:creationId xmlns:p14="http://schemas.microsoft.com/office/powerpoint/2010/main" val="322898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19">
            <a:extLst>
              <a:ext uri="{FF2B5EF4-FFF2-40B4-BE49-F238E27FC236}">
                <a16:creationId xmlns:a16="http://schemas.microsoft.com/office/drawing/2014/main" id="{392DC9E3-D2D2-46A4-8F10-1A0AF0F8DBEE}"/>
              </a:ext>
            </a:extLst>
          </p:cNvPr>
          <p:cNvSpPr/>
          <p:nvPr/>
        </p:nvSpPr>
        <p:spPr>
          <a:xfrm>
            <a:off x="406400" y="914399"/>
            <a:ext cx="12192000" cy="7772399"/>
          </a:xfrm>
          <a:custGeom>
            <a:avLst/>
            <a:gdLst/>
            <a:ahLst/>
            <a:cxnLst/>
            <a:rect l="l" t="t" r="r" b="b"/>
            <a:pathLst>
              <a:path w="8572500" h="2755900">
                <a:moveTo>
                  <a:pt x="0" y="2755900"/>
                </a:moveTo>
                <a:lnTo>
                  <a:pt x="8572500" y="2755900"/>
                </a:lnTo>
                <a:lnTo>
                  <a:pt x="8572500" y="0"/>
                </a:lnTo>
                <a:lnTo>
                  <a:pt x="0" y="0"/>
                </a:lnTo>
                <a:lnTo>
                  <a:pt x="0" y="2755900"/>
                </a:lnTo>
                <a:close/>
              </a:path>
            </a:pathLst>
          </a:custGeom>
          <a:solidFill>
            <a:srgbClr val="ECEBE8"/>
          </a:solidFill>
        </p:spPr>
        <p:txBody>
          <a:bodyPr wrap="square" lIns="0" tIns="0" rIns="0" bIns="0" rtlCol="0"/>
          <a:lstStyle/>
          <a:p>
            <a:endParaRPr/>
          </a:p>
        </p:txBody>
      </p:sp>
      <p:sp>
        <p:nvSpPr>
          <p:cNvPr id="9" name="文本框 8">
            <a:extLst>
              <a:ext uri="{FF2B5EF4-FFF2-40B4-BE49-F238E27FC236}">
                <a16:creationId xmlns:a16="http://schemas.microsoft.com/office/drawing/2014/main" id="{A62E36F1-ACD8-4543-B6DE-A730B6949961}"/>
              </a:ext>
            </a:extLst>
          </p:cNvPr>
          <p:cNvSpPr txBox="1"/>
          <p:nvPr/>
        </p:nvSpPr>
        <p:spPr>
          <a:xfrm>
            <a:off x="406400" y="914400"/>
            <a:ext cx="12192000" cy="6370975"/>
          </a:xfrm>
          <a:prstGeom prst="rect">
            <a:avLst/>
          </a:prstGeom>
          <a:noFill/>
        </p:spPr>
        <p:txBody>
          <a:bodyPr wrap="square" rtlCol="0">
            <a:spAutoFit/>
          </a:bodyPr>
          <a:lstStyle/>
          <a:p>
            <a:r>
              <a:rPr lang="zh-CN" altLang="en-US" sz="2400" dirty="0">
                <a:solidFill>
                  <a:srgbClr val="0063A5"/>
                </a:solidFill>
              </a:rPr>
              <a:t>数据库</a:t>
            </a:r>
            <a:endParaRPr lang="en-US" altLang="zh-CN" sz="2400" dirty="0">
              <a:solidFill>
                <a:srgbClr val="0063A5"/>
              </a:solidFill>
            </a:endParaRPr>
          </a:p>
          <a:p>
            <a:r>
              <a:rPr lang="en-US" altLang="zh-CN" sz="2000" dirty="0">
                <a:solidFill>
                  <a:srgbClr val="0063A5"/>
                </a:solidFill>
              </a:rPr>
              <a:t>Student:</a:t>
            </a:r>
            <a:r>
              <a:rPr lang="zh-CN" altLang="en-US" sz="2000" dirty="0">
                <a:solidFill>
                  <a:srgbClr val="0063A5"/>
                </a:solidFill>
              </a:rPr>
              <a:t> </a:t>
            </a:r>
            <a:r>
              <a:rPr lang="en-US" altLang="zh-CN" sz="2000" dirty="0" err="1">
                <a:solidFill>
                  <a:srgbClr val="0063A5"/>
                </a:solidFill>
              </a:rPr>
              <a:t>student_id</a:t>
            </a:r>
            <a:r>
              <a:rPr lang="en-US" altLang="zh-CN" sz="2000" dirty="0">
                <a:solidFill>
                  <a:srgbClr val="0063A5"/>
                </a:solidFill>
              </a:rPr>
              <a:t> PK, </a:t>
            </a:r>
            <a:r>
              <a:rPr lang="en-US" altLang="zh-CN" sz="2000" dirty="0" err="1">
                <a:solidFill>
                  <a:srgbClr val="0063A5"/>
                </a:solidFill>
              </a:rPr>
              <a:t>student_no</a:t>
            </a:r>
            <a:endParaRPr lang="en-US" altLang="zh-CN" sz="2000" dirty="0">
              <a:solidFill>
                <a:srgbClr val="0063A5"/>
              </a:solidFill>
            </a:endParaRPr>
          </a:p>
          <a:p>
            <a:endParaRPr lang="en-US" altLang="zh-CN" sz="2000" dirty="0">
              <a:solidFill>
                <a:srgbClr val="0063A5"/>
              </a:solidFill>
            </a:endParaRPr>
          </a:p>
          <a:p>
            <a:r>
              <a:rPr lang="en-US" altLang="zh-CN" sz="2000" dirty="0" err="1">
                <a:solidFill>
                  <a:srgbClr val="0063A5"/>
                </a:solidFill>
              </a:rPr>
              <a:t>Studentinfo</a:t>
            </a:r>
            <a:r>
              <a:rPr lang="en-US" altLang="zh-CN" sz="2000" dirty="0">
                <a:solidFill>
                  <a:srgbClr val="0063A5"/>
                </a:solidFill>
              </a:rPr>
              <a:t>: </a:t>
            </a:r>
            <a:r>
              <a:rPr lang="en-US" altLang="zh-CN" sz="2000" dirty="0" err="1">
                <a:solidFill>
                  <a:srgbClr val="0063A5"/>
                </a:solidFill>
              </a:rPr>
              <a:t>student_id</a:t>
            </a:r>
            <a:r>
              <a:rPr lang="en-US" altLang="zh-CN" sz="2000" dirty="0">
                <a:solidFill>
                  <a:srgbClr val="0063A5"/>
                </a:solidFill>
              </a:rPr>
              <a:t> FK, </a:t>
            </a:r>
            <a:r>
              <a:rPr lang="en-US" altLang="zh-CN" sz="2000" dirty="0" err="1">
                <a:solidFill>
                  <a:srgbClr val="0063A5"/>
                </a:solidFill>
              </a:rPr>
              <a:t>student_name</a:t>
            </a:r>
            <a:r>
              <a:rPr lang="en-US" altLang="zh-CN" sz="2000" dirty="0">
                <a:solidFill>
                  <a:srgbClr val="0063A5"/>
                </a:solidFill>
              </a:rPr>
              <a:t>, </a:t>
            </a:r>
            <a:r>
              <a:rPr lang="en-US" altLang="zh-CN" sz="2000" dirty="0" err="1">
                <a:solidFill>
                  <a:srgbClr val="0063A5"/>
                </a:solidFill>
              </a:rPr>
              <a:t>student_sex</a:t>
            </a:r>
            <a:r>
              <a:rPr lang="en-US" altLang="zh-CN" sz="2000" dirty="0">
                <a:solidFill>
                  <a:srgbClr val="0063A5"/>
                </a:solidFill>
              </a:rPr>
              <a:t>, </a:t>
            </a:r>
            <a:r>
              <a:rPr lang="en-US" altLang="zh-CN" sz="2000" dirty="0" err="1">
                <a:solidFill>
                  <a:srgbClr val="0063A5"/>
                </a:solidFill>
              </a:rPr>
              <a:t>student_age</a:t>
            </a:r>
            <a:r>
              <a:rPr lang="en-US" altLang="zh-CN" sz="2000" dirty="0">
                <a:solidFill>
                  <a:srgbClr val="0063A5"/>
                </a:solidFill>
              </a:rPr>
              <a:t>, </a:t>
            </a:r>
            <a:r>
              <a:rPr lang="en-US" altLang="zh-CN" sz="2000" dirty="0" err="1">
                <a:solidFill>
                  <a:srgbClr val="0063A5"/>
                </a:solidFill>
              </a:rPr>
              <a:t>student_date</a:t>
            </a:r>
            <a:r>
              <a:rPr lang="en-US" altLang="zh-CN" sz="2000" dirty="0">
                <a:solidFill>
                  <a:srgbClr val="0063A5"/>
                </a:solidFill>
              </a:rPr>
              <a:t>, </a:t>
            </a:r>
            <a:r>
              <a:rPr lang="en-US" altLang="zh-CN" sz="2000" dirty="0" err="1">
                <a:solidFill>
                  <a:srgbClr val="0063A5"/>
                </a:solidFill>
              </a:rPr>
              <a:t>student_class</a:t>
            </a:r>
            <a:r>
              <a:rPr lang="en-US" altLang="zh-CN" sz="2000" dirty="0">
                <a:solidFill>
                  <a:srgbClr val="0063A5"/>
                </a:solidFill>
              </a:rPr>
              <a:t>, </a:t>
            </a:r>
            <a:r>
              <a:rPr lang="en-US" altLang="zh-CN" sz="2000" dirty="0" err="1">
                <a:solidFill>
                  <a:srgbClr val="0063A5"/>
                </a:solidFill>
              </a:rPr>
              <a:t>registration_date</a:t>
            </a:r>
            <a:endParaRPr lang="en-US" altLang="zh-CN" sz="2000" dirty="0">
              <a:solidFill>
                <a:srgbClr val="0063A5"/>
              </a:solidFill>
            </a:endParaRPr>
          </a:p>
          <a:p>
            <a:endParaRPr lang="en-US" altLang="zh-CN" sz="2000" dirty="0">
              <a:solidFill>
                <a:srgbClr val="0063A5"/>
              </a:solidFill>
            </a:endParaRPr>
          </a:p>
          <a:p>
            <a:r>
              <a:rPr lang="en-US" altLang="zh-CN" sz="2000" dirty="0" err="1">
                <a:solidFill>
                  <a:srgbClr val="0063A5"/>
                </a:solidFill>
              </a:rPr>
              <a:t>Studentcourse</a:t>
            </a:r>
            <a:r>
              <a:rPr lang="en-US" altLang="zh-CN" sz="2000" dirty="0">
                <a:solidFill>
                  <a:srgbClr val="0063A5"/>
                </a:solidFill>
              </a:rPr>
              <a:t>: </a:t>
            </a:r>
            <a:r>
              <a:rPr lang="en-US" altLang="zh-CN" sz="2000" dirty="0" err="1">
                <a:solidFill>
                  <a:srgbClr val="0063A5"/>
                </a:solidFill>
              </a:rPr>
              <a:t>student_id</a:t>
            </a:r>
            <a:r>
              <a:rPr lang="en-US" altLang="zh-CN" sz="2000" dirty="0">
                <a:solidFill>
                  <a:srgbClr val="0063A5"/>
                </a:solidFill>
              </a:rPr>
              <a:t> FK, </a:t>
            </a:r>
            <a:r>
              <a:rPr lang="en-US" altLang="zh-CN" sz="2000" dirty="0" err="1">
                <a:solidFill>
                  <a:srgbClr val="0063A5"/>
                </a:solidFill>
              </a:rPr>
              <a:t>course_id</a:t>
            </a:r>
            <a:r>
              <a:rPr lang="en-US" altLang="zh-CN" sz="2000" dirty="0">
                <a:solidFill>
                  <a:srgbClr val="0063A5"/>
                </a:solidFill>
              </a:rPr>
              <a:t> FK</a:t>
            </a:r>
          </a:p>
          <a:p>
            <a:endParaRPr lang="en-US" altLang="zh-CN" sz="2000" dirty="0">
              <a:solidFill>
                <a:srgbClr val="0063A5"/>
              </a:solidFill>
            </a:endParaRPr>
          </a:p>
          <a:p>
            <a:r>
              <a:rPr lang="en-US" altLang="zh-CN" sz="2000" dirty="0">
                <a:solidFill>
                  <a:srgbClr val="0063A5"/>
                </a:solidFill>
              </a:rPr>
              <a:t>Course: </a:t>
            </a:r>
            <a:r>
              <a:rPr lang="en-US" altLang="zh-CN" sz="2000" dirty="0" err="1">
                <a:solidFill>
                  <a:srgbClr val="0063A5"/>
                </a:solidFill>
              </a:rPr>
              <a:t>course_id</a:t>
            </a:r>
            <a:r>
              <a:rPr lang="en-US" altLang="zh-CN" sz="2000" dirty="0">
                <a:solidFill>
                  <a:srgbClr val="0063A5"/>
                </a:solidFill>
              </a:rPr>
              <a:t> PK, </a:t>
            </a:r>
            <a:r>
              <a:rPr lang="en-US" altLang="zh-CN" sz="2000" dirty="0" err="1">
                <a:solidFill>
                  <a:srgbClr val="0063A5"/>
                </a:solidFill>
              </a:rPr>
              <a:t>course_no</a:t>
            </a:r>
            <a:r>
              <a:rPr lang="en-US" altLang="zh-CN" sz="2000" dirty="0">
                <a:solidFill>
                  <a:srgbClr val="0063A5"/>
                </a:solidFill>
              </a:rPr>
              <a:t>, </a:t>
            </a:r>
            <a:r>
              <a:rPr lang="en-US" altLang="zh-CN" sz="2000" dirty="0" err="1">
                <a:solidFill>
                  <a:srgbClr val="0063A5"/>
                </a:solidFill>
              </a:rPr>
              <a:t>course_name</a:t>
            </a:r>
            <a:endParaRPr lang="en-US" altLang="zh-CN" sz="2000" dirty="0">
              <a:solidFill>
                <a:srgbClr val="0063A5"/>
              </a:solidFill>
            </a:endParaRPr>
          </a:p>
          <a:p>
            <a:endParaRPr lang="en-US" altLang="zh-CN" sz="2000" dirty="0">
              <a:solidFill>
                <a:srgbClr val="0063A5"/>
              </a:solidFill>
            </a:endParaRPr>
          </a:p>
          <a:p>
            <a:r>
              <a:rPr lang="en-US" altLang="zh-CN" sz="2000" dirty="0" err="1">
                <a:solidFill>
                  <a:srgbClr val="0063A5"/>
                </a:solidFill>
              </a:rPr>
              <a:t>Teacher:teacher_id</a:t>
            </a:r>
            <a:r>
              <a:rPr lang="en-US" altLang="zh-CN" sz="2000" dirty="0">
                <a:solidFill>
                  <a:srgbClr val="0063A5"/>
                </a:solidFill>
              </a:rPr>
              <a:t> PK, </a:t>
            </a:r>
            <a:r>
              <a:rPr lang="en-US" altLang="zh-CN" sz="2000" dirty="0" err="1">
                <a:solidFill>
                  <a:srgbClr val="0063A5"/>
                </a:solidFill>
              </a:rPr>
              <a:t>teacher_no</a:t>
            </a:r>
            <a:endParaRPr lang="en-US" altLang="zh-CN" sz="2000" dirty="0">
              <a:solidFill>
                <a:srgbClr val="0063A5"/>
              </a:solidFill>
            </a:endParaRPr>
          </a:p>
          <a:p>
            <a:endParaRPr lang="en-US" altLang="zh-CN" sz="2000" dirty="0">
              <a:solidFill>
                <a:srgbClr val="0063A5"/>
              </a:solidFill>
            </a:endParaRPr>
          </a:p>
          <a:p>
            <a:r>
              <a:rPr lang="en-US" altLang="zh-CN" sz="2000" dirty="0" err="1">
                <a:solidFill>
                  <a:srgbClr val="0063A5"/>
                </a:solidFill>
              </a:rPr>
              <a:t>Teacherinfo</a:t>
            </a:r>
            <a:r>
              <a:rPr lang="en-US" altLang="zh-CN" sz="2000" dirty="0">
                <a:solidFill>
                  <a:srgbClr val="0063A5"/>
                </a:solidFill>
              </a:rPr>
              <a:t>: </a:t>
            </a:r>
            <a:r>
              <a:rPr lang="en-US" altLang="zh-CN" sz="2000" dirty="0" err="1">
                <a:solidFill>
                  <a:srgbClr val="0063A5"/>
                </a:solidFill>
              </a:rPr>
              <a:t>teacher_id</a:t>
            </a:r>
            <a:r>
              <a:rPr lang="en-US" altLang="zh-CN" sz="2000" dirty="0">
                <a:solidFill>
                  <a:srgbClr val="0063A5"/>
                </a:solidFill>
              </a:rPr>
              <a:t> FK, </a:t>
            </a:r>
            <a:r>
              <a:rPr lang="en-US" altLang="zh-CN" sz="2000" dirty="0" err="1">
                <a:solidFill>
                  <a:srgbClr val="0063A5"/>
                </a:solidFill>
              </a:rPr>
              <a:t>teacher_name</a:t>
            </a:r>
            <a:r>
              <a:rPr lang="en-US" altLang="zh-CN" sz="2000" dirty="0">
                <a:solidFill>
                  <a:srgbClr val="0063A5"/>
                </a:solidFill>
              </a:rPr>
              <a:t>, </a:t>
            </a:r>
            <a:r>
              <a:rPr lang="en-US" altLang="zh-CN" sz="2000" dirty="0" err="1">
                <a:solidFill>
                  <a:srgbClr val="0063A5"/>
                </a:solidFill>
              </a:rPr>
              <a:t>teacher_sex</a:t>
            </a:r>
            <a:r>
              <a:rPr lang="en-US" altLang="zh-CN" sz="2000" dirty="0">
                <a:solidFill>
                  <a:srgbClr val="0063A5"/>
                </a:solidFill>
              </a:rPr>
              <a:t>, </a:t>
            </a:r>
            <a:r>
              <a:rPr lang="en-US" altLang="zh-CN" sz="2000" dirty="0" err="1">
                <a:solidFill>
                  <a:srgbClr val="0063A5"/>
                </a:solidFill>
              </a:rPr>
              <a:t>teacher_age</a:t>
            </a:r>
            <a:r>
              <a:rPr lang="en-US" altLang="zh-CN" sz="2000" dirty="0">
                <a:solidFill>
                  <a:srgbClr val="0063A5"/>
                </a:solidFill>
              </a:rPr>
              <a:t>, </a:t>
            </a:r>
            <a:r>
              <a:rPr lang="en-US" altLang="zh-CN" sz="2000" dirty="0" err="1">
                <a:solidFill>
                  <a:srgbClr val="0063A5"/>
                </a:solidFill>
              </a:rPr>
              <a:t>teacher_date</a:t>
            </a:r>
            <a:endParaRPr lang="en-US" altLang="zh-CN" sz="2000" dirty="0">
              <a:solidFill>
                <a:srgbClr val="0063A5"/>
              </a:solidFill>
            </a:endParaRPr>
          </a:p>
          <a:p>
            <a:endParaRPr lang="en-US" altLang="zh-CN" sz="2000" dirty="0">
              <a:solidFill>
                <a:srgbClr val="0063A5"/>
              </a:solidFill>
            </a:endParaRPr>
          </a:p>
          <a:p>
            <a:r>
              <a:rPr lang="en-US" altLang="zh-CN" sz="2000" dirty="0" err="1">
                <a:solidFill>
                  <a:srgbClr val="0063A5"/>
                </a:solidFill>
              </a:rPr>
              <a:t>Teachercourse</a:t>
            </a:r>
            <a:r>
              <a:rPr lang="en-US" altLang="zh-CN" sz="2000" dirty="0">
                <a:solidFill>
                  <a:srgbClr val="0063A5"/>
                </a:solidFill>
              </a:rPr>
              <a:t>: </a:t>
            </a:r>
            <a:r>
              <a:rPr lang="en-US" altLang="zh-CN" sz="2000" dirty="0" err="1">
                <a:solidFill>
                  <a:srgbClr val="0063A5"/>
                </a:solidFill>
              </a:rPr>
              <a:t>teacher_id</a:t>
            </a:r>
            <a:r>
              <a:rPr lang="en-US" altLang="zh-CN" sz="2000" dirty="0">
                <a:solidFill>
                  <a:srgbClr val="0063A5"/>
                </a:solidFill>
              </a:rPr>
              <a:t> FK, </a:t>
            </a:r>
            <a:r>
              <a:rPr lang="en-US" altLang="zh-CN" sz="2000" dirty="0" err="1">
                <a:solidFill>
                  <a:srgbClr val="0063A5"/>
                </a:solidFill>
              </a:rPr>
              <a:t>course_id</a:t>
            </a:r>
            <a:r>
              <a:rPr lang="en-US" altLang="zh-CN" sz="2000" dirty="0">
                <a:solidFill>
                  <a:srgbClr val="0063A5"/>
                </a:solidFill>
              </a:rPr>
              <a:t> FK</a:t>
            </a:r>
          </a:p>
          <a:p>
            <a:endParaRPr lang="en-US" altLang="zh-CN" sz="2000" dirty="0">
              <a:solidFill>
                <a:srgbClr val="0063A5"/>
              </a:solidFill>
            </a:endParaRPr>
          </a:p>
          <a:p>
            <a:r>
              <a:rPr lang="en-US" altLang="zh-CN" sz="2000" dirty="0" err="1">
                <a:solidFill>
                  <a:srgbClr val="0063A5"/>
                </a:solidFill>
              </a:rPr>
              <a:t>Examtype</a:t>
            </a:r>
            <a:r>
              <a:rPr lang="en-US" altLang="zh-CN" sz="2000" dirty="0">
                <a:solidFill>
                  <a:srgbClr val="0063A5"/>
                </a:solidFill>
              </a:rPr>
              <a:t>: </a:t>
            </a:r>
            <a:r>
              <a:rPr lang="en-US" altLang="zh-CN" sz="2000" dirty="0" err="1">
                <a:solidFill>
                  <a:srgbClr val="0063A5"/>
                </a:solidFill>
              </a:rPr>
              <a:t>examtype_no</a:t>
            </a:r>
            <a:r>
              <a:rPr lang="en-US" altLang="zh-CN" sz="2000" dirty="0">
                <a:solidFill>
                  <a:srgbClr val="0063A5"/>
                </a:solidFill>
              </a:rPr>
              <a:t> PK, </a:t>
            </a:r>
            <a:r>
              <a:rPr lang="en-US" altLang="zh-CN" sz="2000" dirty="0" err="1">
                <a:solidFill>
                  <a:srgbClr val="0063A5"/>
                </a:solidFill>
              </a:rPr>
              <a:t>examtype_name</a:t>
            </a:r>
            <a:endParaRPr lang="en-US" altLang="zh-CN" sz="2000" dirty="0">
              <a:solidFill>
                <a:srgbClr val="0063A5"/>
              </a:solidFill>
            </a:endParaRPr>
          </a:p>
          <a:p>
            <a:endParaRPr lang="en-US" altLang="zh-CN" sz="2000" dirty="0">
              <a:solidFill>
                <a:srgbClr val="0063A5"/>
              </a:solidFill>
            </a:endParaRPr>
          </a:p>
          <a:p>
            <a:r>
              <a:rPr lang="en-US" altLang="zh-CN" sz="2000" dirty="0" err="1">
                <a:solidFill>
                  <a:srgbClr val="0063A5"/>
                </a:solidFill>
              </a:rPr>
              <a:t>Exam:student_id</a:t>
            </a:r>
            <a:r>
              <a:rPr lang="en-US" altLang="zh-CN" sz="2000" dirty="0">
                <a:solidFill>
                  <a:srgbClr val="0063A5"/>
                </a:solidFill>
              </a:rPr>
              <a:t> FK, </a:t>
            </a:r>
            <a:r>
              <a:rPr lang="en-US" altLang="zh-CN" sz="2000" dirty="0" err="1">
                <a:solidFill>
                  <a:srgbClr val="0063A5"/>
                </a:solidFill>
              </a:rPr>
              <a:t>course_id</a:t>
            </a:r>
            <a:r>
              <a:rPr lang="en-US" altLang="zh-CN" sz="2000" dirty="0">
                <a:solidFill>
                  <a:srgbClr val="0063A5"/>
                </a:solidFill>
              </a:rPr>
              <a:t> KF, </a:t>
            </a:r>
            <a:r>
              <a:rPr lang="en-US" altLang="zh-CN" sz="2000" dirty="0" err="1">
                <a:solidFill>
                  <a:srgbClr val="0063A5"/>
                </a:solidFill>
              </a:rPr>
              <a:t>exam_date</a:t>
            </a:r>
            <a:r>
              <a:rPr lang="en-US" altLang="zh-CN" sz="2000" dirty="0">
                <a:solidFill>
                  <a:srgbClr val="0063A5"/>
                </a:solidFill>
              </a:rPr>
              <a:t>, </a:t>
            </a:r>
            <a:r>
              <a:rPr lang="en-US" altLang="zh-CN" sz="2000" dirty="0" err="1">
                <a:solidFill>
                  <a:srgbClr val="0063A5"/>
                </a:solidFill>
              </a:rPr>
              <a:t>exam_score</a:t>
            </a:r>
            <a:r>
              <a:rPr lang="en-US" altLang="zh-CN" sz="2000" dirty="0">
                <a:solidFill>
                  <a:srgbClr val="0063A5"/>
                </a:solidFill>
              </a:rPr>
              <a:t>, </a:t>
            </a:r>
            <a:r>
              <a:rPr lang="en-US" altLang="zh-CN" sz="2000" dirty="0" err="1">
                <a:solidFill>
                  <a:srgbClr val="0063A5"/>
                </a:solidFill>
              </a:rPr>
              <a:t>examtype_no</a:t>
            </a:r>
            <a:endParaRPr lang="en-US" altLang="zh-CN" sz="2000" dirty="0">
              <a:solidFill>
                <a:srgbClr val="0063A5"/>
              </a:solidFill>
            </a:endParaRPr>
          </a:p>
          <a:p>
            <a:endParaRPr lang="en-US" sz="2400" dirty="0">
              <a:solidFill>
                <a:srgbClr val="0063A5"/>
              </a:solidFill>
            </a:endParaRPr>
          </a:p>
        </p:txBody>
      </p:sp>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ea typeface="微软雅黑" panose="020B0503020204020204" pitchFamily="34" charset="-122"/>
                <a:cs typeface="Calibri"/>
              </a:rPr>
              <a:t>系统设计</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Tree>
    <p:extLst>
      <p:ext uri="{BB962C8B-B14F-4D97-AF65-F5344CB8AC3E}">
        <p14:creationId xmlns:p14="http://schemas.microsoft.com/office/powerpoint/2010/main" val="3835505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bject 28"/>
          <p:cNvSpPr/>
          <p:nvPr/>
        </p:nvSpPr>
        <p:spPr>
          <a:xfrm>
            <a:off x="3867208" y="8624595"/>
            <a:ext cx="0" cy="114300"/>
          </a:xfrm>
          <a:custGeom>
            <a:avLst/>
            <a:gdLst/>
            <a:ahLst/>
            <a:cxnLst/>
            <a:rect l="l" t="t" r="r" b="b"/>
            <a:pathLst>
              <a:path h="114300">
                <a:moveTo>
                  <a:pt x="0" y="0"/>
                </a:moveTo>
                <a:lnTo>
                  <a:pt x="0" y="114300"/>
                </a:lnTo>
              </a:path>
            </a:pathLst>
          </a:custGeom>
          <a:ln w="19240">
            <a:solidFill>
              <a:srgbClr val="F6F6F6"/>
            </a:solidFill>
          </a:ln>
        </p:spPr>
        <p:txBody>
          <a:bodyPr wrap="square" lIns="0" tIns="0" rIns="0" bIns="0" rtlCol="0"/>
          <a:lstStyle/>
          <a:p>
            <a:endParaRPr/>
          </a:p>
        </p:txBody>
      </p:sp>
      <p:sp>
        <p:nvSpPr>
          <p:cNvPr id="29" name="object 29"/>
          <p:cNvSpPr/>
          <p:nvPr/>
        </p:nvSpPr>
        <p:spPr>
          <a:xfrm>
            <a:off x="3857588" y="8617610"/>
            <a:ext cx="117475" cy="0"/>
          </a:xfrm>
          <a:custGeom>
            <a:avLst/>
            <a:gdLst/>
            <a:ahLst/>
            <a:cxnLst/>
            <a:rect l="l" t="t" r="r" b="b"/>
            <a:pathLst>
              <a:path w="117475">
                <a:moveTo>
                  <a:pt x="0" y="0"/>
                </a:moveTo>
                <a:lnTo>
                  <a:pt x="116865" y="0"/>
                </a:lnTo>
              </a:path>
            </a:pathLst>
          </a:custGeom>
          <a:ln w="13969">
            <a:solidFill>
              <a:srgbClr val="F6F6F6"/>
            </a:solidFill>
          </a:ln>
        </p:spPr>
        <p:txBody>
          <a:bodyPr wrap="square" lIns="0" tIns="0" rIns="0" bIns="0" rtlCol="0"/>
          <a:lstStyle/>
          <a:p>
            <a:endParaRPr/>
          </a:p>
        </p:txBody>
      </p:sp>
      <p:sp>
        <p:nvSpPr>
          <p:cNvPr id="30" name="object 30"/>
          <p:cNvSpPr/>
          <p:nvPr/>
        </p:nvSpPr>
        <p:spPr>
          <a:xfrm>
            <a:off x="3867208" y="8521725"/>
            <a:ext cx="0" cy="88900"/>
          </a:xfrm>
          <a:custGeom>
            <a:avLst/>
            <a:gdLst/>
            <a:ahLst/>
            <a:cxnLst/>
            <a:rect l="l" t="t" r="r" b="b"/>
            <a:pathLst>
              <a:path h="88900">
                <a:moveTo>
                  <a:pt x="0" y="0"/>
                </a:moveTo>
                <a:lnTo>
                  <a:pt x="0" y="88900"/>
                </a:lnTo>
              </a:path>
            </a:pathLst>
          </a:custGeom>
          <a:ln w="19240">
            <a:solidFill>
              <a:srgbClr val="F6F6F6"/>
            </a:solidFill>
          </a:ln>
        </p:spPr>
        <p:txBody>
          <a:bodyPr wrap="square" lIns="0" tIns="0" rIns="0" bIns="0" rtlCol="0"/>
          <a:lstStyle/>
          <a:p>
            <a:endParaRPr/>
          </a:p>
        </p:txBody>
      </p:sp>
      <p:sp>
        <p:nvSpPr>
          <p:cNvPr id="31" name="object 31"/>
          <p:cNvSpPr/>
          <p:nvPr/>
        </p:nvSpPr>
        <p:spPr>
          <a:xfrm>
            <a:off x="3857588" y="8514105"/>
            <a:ext cx="127635" cy="0"/>
          </a:xfrm>
          <a:custGeom>
            <a:avLst/>
            <a:gdLst/>
            <a:ahLst/>
            <a:cxnLst/>
            <a:rect l="l" t="t" r="r" b="b"/>
            <a:pathLst>
              <a:path w="127635">
                <a:moveTo>
                  <a:pt x="0" y="0"/>
                </a:moveTo>
                <a:lnTo>
                  <a:pt x="127393" y="0"/>
                </a:lnTo>
              </a:path>
            </a:pathLst>
          </a:custGeom>
          <a:ln w="15240">
            <a:solidFill>
              <a:srgbClr val="F6F6F6"/>
            </a:solidFill>
          </a:ln>
        </p:spPr>
        <p:txBody>
          <a:bodyPr wrap="square" lIns="0" tIns="0" rIns="0" bIns="0" rtlCol="0"/>
          <a:lstStyle/>
          <a:p>
            <a:endParaRPr/>
          </a:p>
        </p:txBody>
      </p:sp>
      <p:sp>
        <p:nvSpPr>
          <p:cNvPr id="32" name="object 32"/>
          <p:cNvSpPr/>
          <p:nvPr/>
        </p:nvSpPr>
        <p:spPr>
          <a:xfrm>
            <a:off x="4037990" y="8583131"/>
            <a:ext cx="139725" cy="159321"/>
          </a:xfrm>
          <a:prstGeom prst="rect">
            <a:avLst/>
          </a:prstGeom>
          <a:blipFill>
            <a:blip r:embed="rId3" cstate="print"/>
            <a:stretch>
              <a:fillRect/>
            </a:stretch>
          </a:blipFill>
        </p:spPr>
        <p:txBody>
          <a:bodyPr wrap="square" lIns="0" tIns="0" rIns="0" bIns="0" rtlCol="0"/>
          <a:lstStyle/>
          <a:p>
            <a:endParaRPr/>
          </a:p>
        </p:txBody>
      </p:sp>
      <p:sp>
        <p:nvSpPr>
          <p:cNvPr id="33" name="object 33"/>
          <p:cNvSpPr/>
          <p:nvPr/>
        </p:nvSpPr>
        <p:spPr>
          <a:xfrm>
            <a:off x="4239059" y="8506711"/>
            <a:ext cx="148805" cy="235750"/>
          </a:xfrm>
          <a:prstGeom prst="rect">
            <a:avLst/>
          </a:prstGeom>
          <a:blipFill>
            <a:blip r:embed="rId4" cstate="print"/>
            <a:stretch>
              <a:fillRect/>
            </a:stretch>
          </a:blipFill>
        </p:spPr>
        <p:txBody>
          <a:bodyPr wrap="square" lIns="0" tIns="0" rIns="0" bIns="0" rtlCol="0"/>
          <a:lstStyle/>
          <a:p>
            <a:endParaRPr/>
          </a:p>
        </p:txBody>
      </p:sp>
      <p:sp>
        <p:nvSpPr>
          <p:cNvPr id="34" name="object 34"/>
          <p:cNvSpPr/>
          <p:nvPr/>
        </p:nvSpPr>
        <p:spPr>
          <a:xfrm>
            <a:off x="4455386" y="8506711"/>
            <a:ext cx="148805" cy="235750"/>
          </a:xfrm>
          <a:prstGeom prst="rect">
            <a:avLst/>
          </a:prstGeom>
          <a:blipFill>
            <a:blip r:embed="rId5" cstate="print"/>
            <a:stretch>
              <a:fillRect/>
            </a:stretch>
          </a:blipFill>
        </p:spPr>
        <p:txBody>
          <a:bodyPr wrap="square" lIns="0" tIns="0" rIns="0" bIns="0" rtlCol="0"/>
          <a:lstStyle/>
          <a:p>
            <a:endParaRPr/>
          </a:p>
        </p:txBody>
      </p:sp>
      <p:sp>
        <p:nvSpPr>
          <p:cNvPr id="35" name="object 35"/>
          <p:cNvSpPr/>
          <p:nvPr/>
        </p:nvSpPr>
        <p:spPr>
          <a:xfrm>
            <a:off x="4677524" y="8583123"/>
            <a:ext cx="112522" cy="156273"/>
          </a:xfrm>
          <a:prstGeom prst="rect">
            <a:avLst/>
          </a:prstGeom>
          <a:blipFill>
            <a:blip r:embed="rId6" cstate="print"/>
            <a:stretch>
              <a:fillRect/>
            </a:stretch>
          </a:blipFill>
        </p:spPr>
        <p:txBody>
          <a:bodyPr wrap="square" lIns="0" tIns="0" rIns="0" bIns="0" rtlCol="0"/>
          <a:lstStyle/>
          <a:p>
            <a:endParaRPr/>
          </a:p>
        </p:txBody>
      </p:sp>
      <p:sp>
        <p:nvSpPr>
          <p:cNvPr id="36" name="object 36"/>
          <p:cNvSpPr/>
          <p:nvPr/>
        </p:nvSpPr>
        <p:spPr>
          <a:xfrm>
            <a:off x="4846663" y="8506714"/>
            <a:ext cx="17780" cy="28575"/>
          </a:xfrm>
          <a:custGeom>
            <a:avLst/>
            <a:gdLst/>
            <a:ahLst/>
            <a:cxnLst/>
            <a:rect l="l" t="t" r="r" b="b"/>
            <a:pathLst>
              <a:path w="17779" h="28575">
                <a:moveTo>
                  <a:pt x="17424" y="0"/>
                </a:moveTo>
                <a:lnTo>
                  <a:pt x="0" y="0"/>
                </a:lnTo>
                <a:lnTo>
                  <a:pt x="0" y="27978"/>
                </a:lnTo>
                <a:lnTo>
                  <a:pt x="17424" y="27978"/>
                </a:lnTo>
                <a:lnTo>
                  <a:pt x="17424" y="0"/>
                </a:lnTo>
                <a:close/>
              </a:path>
            </a:pathLst>
          </a:custGeom>
          <a:solidFill>
            <a:srgbClr val="F6F6F6"/>
          </a:solidFill>
        </p:spPr>
        <p:txBody>
          <a:bodyPr wrap="square" lIns="0" tIns="0" rIns="0" bIns="0" rtlCol="0"/>
          <a:lstStyle/>
          <a:p>
            <a:endParaRPr/>
          </a:p>
        </p:txBody>
      </p:sp>
      <p:sp>
        <p:nvSpPr>
          <p:cNvPr id="37" name="object 37"/>
          <p:cNvSpPr/>
          <p:nvPr/>
        </p:nvSpPr>
        <p:spPr>
          <a:xfrm>
            <a:off x="4855374" y="8586190"/>
            <a:ext cx="0" cy="153670"/>
          </a:xfrm>
          <a:custGeom>
            <a:avLst/>
            <a:gdLst/>
            <a:ahLst/>
            <a:cxnLst/>
            <a:rect l="l" t="t" r="r" b="b"/>
            <a:pathLst>
              <a:path h="153670">
                <a:moveTo>
                  <a:pt x="0" y="0"/>
                </a:moveTo>
                <a:lnTo>
                  <a:pt x="0" y="153200"/>
                </a:lnTo>
              </a:path>
            </a:pathLst>
          </a:custGeom>
          <a:ln w="17424">
            <a:solidFill>
              <a:srgbClr val="F6F6F6"/>
            </a:solidFill>
          </a:ln>
        </p:spPr>
        <p:txBody>
          <a:bodyPr wrap="square" lIns="0" tIns="0" rIns="0" bIns="0" rtlCol="0"/>
          <a:lstStyle/>
          <a:p>
            <a:endParaRPr/>
          </a:p>
        </p:txBody>
      </p:sp>
      <p:sp>
        <p:nvSpPr>
          <p:cNvPr id="38" name="object 38"/>
          <p:cNvSpPr/>
          <p:nvPr/>
        </p:nvSpPr>
        <p:spPr>
          <a:xfrm>
            <a:off x="4941403" y="8583132"/>
            <a:ext cx="125209" cy="159321"/>
          </a:xfrm>
          <a:prstGeom prst="rect">
            <a:avLst/>
          </a:prstGeom>
          <a:blipFill>
            <a:blip r:embed="rId7" cstate="print"/>
            <a:stretch>
              <a:fillRect/>
            </a:stretch>
          </a:blipFill>
        </p:spPr>
        <p:txBody>
          <a:bodyPr wrap="square" lIns="0" tIns="0" rIns="0" bIns="0" rtlCol="0"/>
          <a:lstStyle/>
          <a:p>
            <a:endParaRPr/>
          </a:p>
        </p:txBody>
      </p:sp>
      <p:sp>
        <p:nvSpPr>
          <p:cNvPr id="39" name="object 39"/>
          <p:cNvSpPr/>
          <p:nvPr/>
        </p:nvSpPr>
        <p:spPr>
          <a:xfrm>
            <a:off x="5127241" y="8583131"/>
            <a:ext cx="139725" cy="159321"/>
          </a:xfrm>
          <a:prstGeom prst="rect">
            <a:avLst/>
          </a:prstGeom>
          <a:blipFill>
            <a:blip r:embed="rId3" cstate="print"/>
            <a:stretch>
              <a:fillRect/>
            </a:stretch>
          </a:blipFill>
        </p:spPr>
        <p:txBody>
          <a:bodyPr wrap="square" lIns="0" tIns="0" rIns="0" bIns="0" rtlCol="0"/>
          <a:lstStyle/>
          <a:p>
            <a:endParaRPr/>
          </a:p>
        </p:txBody>
      </p:sp>
      <p:sp>
        <p:nvSpPr>
          <p:cNvPr id="40" name="object 40"/>
          <p:cNvSpPr/>
          <p:nvPr/>
        </p:nvSpPr>
        <p:spPr>
          <a:xfrm>
            <a:off x="5481301" y="8506714"/>
            <a:ext cx="0" cy="233045"/>
          </a:xfrm>
          <a:custGeom>
            <a:avLst/>
            <a:gdLst/>
            <a:ahLst/>
            <a:cxnLst/>
            <a:rect l="l" t="t" r="r" b="b"/>
            <a:pathLst>
              <a:path h="233045">
                <a:moveTo>
                  <a:pt x="0" y="0"/>
                </a:moveTo>
                <a:lnTo>
                  <a:pt x="0" y="232676"/>
                </a:lnTo>
              </a:path>
            </a:pathLst>
          </a:custGeom>
          <a:ln w="19240">
            <a:solidFill>
              <a:srgbClr val="F6F6F6"/>
            </a:solidFill>
          </a:ln>
        </p:spPr>
        <p:txBody>
          <a:bodyPr wrap="square" lIns="0" tIns="0" rIns="0" bIns="0" rtlCol="0"/>
          <a:lstStyle/>
          <a:p>
            <a:endParaRPr/>
          </a:p>
        </p:txBody>
      </p:sp>
      <p:sp>
        <p:nvSpPr>
          <p:cNvPr id="41" name="object 41"/>
          <p:cNvSpPr/>
          <p:nvPr/>
        </p:nvSpPr>
        <p:spPr>
          <a:xfrm>
            <a:off x="5548627" y="8535374"/>
            <a:ext cx="115417" cy="207086"/>
          </a:xfrm>
          <a:prstGeom prst="rect">
            <a:avLst/>
          </a:prstGeom>
          <a:blipFill>
            <a:blip r:embed="rId8" cstate="print"/>
            <a:stretch>
              <a:fillRect/>
            </a:stretch>
          </a:blipFill>
        </p:spPr>
        <p:txBody>
          <a:bodyPr wrap="square" lIns="0" tIns="0" rIns="0" bIns="0" rtlCol="0"/>
          <a:lstStyle/>
          <a:p>
            <a:endParaRPr/>
          </a:p>
        </p:txBody>
      </p:sp>
      <p:sp>
        <p:nvSpPr>
          <p:cNvPr id="42" name="object 42"/>
          <p:cNvSpPr/>
          <p:nvPr/>
        </p:nvSpPr>
        <p:spPr>
          <a:xfrm>
            <a:off x="5714877" y="8583131"/>
            <a:ext cx="139725" cy="159321"/>
          </a:xfrm>
          <a:prstGeom prst="rect">
            <a:avLst/>
          </a:prstGeom>
          <a:blipFill>
            <a:blip r:embed="rId3" cstate="print"/>
            <a:stretch>
              <a:fillRect/>
            </a:stretch>
          </a:blipFill>
        </p:spPr>
        <p:txBody>
          <a:bodyPr wrap="square" lIns="0" tIns="0" rIns="0" bIns="0" rtlCol="0"/>
          <a:lstStyle/>
          <a:p>
            <a:endParaRPr/>
          </a:p>
        </p:txBody>
      </p:sp>
      <p:sp>
        <p:nvSpPr>
          <p:cNvPr id="43" name="object 43"/>
          <p:cNvSpPr/>
          <p:nvPr/>
        </p:nvSpPr>
        <p:spPr>
          <a:xfrm>
            <a:off x="5927559" y="8506714"/>
            <a:ext cx="0" cy="233045"/>
          </a:xfrm>
          <a:custGeom>
            <a:avLst/>
            <a:gdLst/>
            <a:ahLst/>
            <a:cxnLst/>
            <a:rect l="l" t="t" r="r" b="b"/>
            <a:pathLst>
              <a:path h="233045">
                <a:moveTo>
                  <a:pt x="0" y="0"/>
                </a:moveTo>
                <a:lnTo>
                  <a:pt x="0" y="232676"/>
                </a:lnTo>
              </a:path>
            </a:pathLst>
          </a:custGeom>
          <a:ln w="17424">
            <a:solidFill>
              <a:srgbClr val="F6F6F6"/>
            </a:solidFill>
          </a:ln>
        </p:spPr>
        <p:txBody>
          <a:bodyPr wrap="square" lIns="0" tIns="0" rIns="0" bIns="0" rtlCol="0"/>
          <a:lstStyle/>
          <a:p>
            <a:endParaRPr/>
          </a:p>
        </p:txBody>
      </p:sp>
      <p:sp>
        <p:nvSpPr>
          <p:cNvPr id="44" name="object 44"/>
          <p:cNvSpPr/>
          <p:nvPr/>
        </p:nvSpPr>
        <p:spPr>
          <a:xfrm>
            <a:off x="6023736" y="8506714"/>
            <a:ext cx="17780" cy="28575"/>
          </a:xfrm>
          <a:custGeom>
            <a:avLst/>
            <a:gdLst/>
            <a:ahLst/>
            <a:cxnLst/>
            <a:rect l="l" t="t" r="r" b="b"/>
            <a:pathLst>
              <a:path w="17779" h="28575">
                <a:moveTo>
                  <a:pt x="17424" y="0"/>
                </a:moveTo>
                <a:lnTo>
                  <a:pt x="0" y="0"/>
                </a:lnTo>
                <a:lnTo>
                  <a:pt x="0" y="27978"/>
                </a:lnTo>
                <a:lnTo>
                  <a:pt x="17424" y="27978"/>
                </a:lnTo>
                <a:lnTo>
                  <a:pt x="17424" y="0"/>
                </a:lnTo>
                <a:close/>
              </a:path>
            </a:pathLst>
          </a:custGeom>
          <a:solidFill>
            <a:srgbClr val="F6F6F6"/>
          </a:solidFill>
        </p:spPr>
        <p:txBody>
          <a:bodyPr wrap="square" lIns="0" tIns="0" rIns="0" bIns="0" rtlCol="0"/>
          <a:lstStyle/>
          <a:p>
            <a:endParaRPr/>
          </a:p>
        </p:txBody>
      </p:sp>
      <p:sp>
        <p:nvSpPr>
          <p:cNvPr id="45" name="object 45"/>
          <p:cNvSpPr/>
          <p:nvPr/>
        </p:nvSpPr>
        <p:spPr>
          <a:xfrm>
            <a:off x="6032449" y="8586190"/>
            <a:ext cx="0" cy="153670"/>
          </a:xfrm>
          <a:custGeom>
            <a:avLst/>
            <a:gdLst/>
            <a:ahLst/>
            <a:cxnLst/>
            <a:rect l="l" t="t" r="r" b="b"/>
            <a:pathLst>
              <a:path h="153670">
                <a:moveTo>
                  <a:pt x="0" y="0"/>
                </a:moveTo>
                <a:lnTo>
                  <a:pt x="0" y="153200"/>
                </a:lnTo>
              </a:path>
            </a:pathLst>
          </a:custGeom>
          <a:ln w="17424">
            <a:solidFill>
              <a:srgbClr val="F6F6F6"/>
            </a:solidFill>
          </a:ln>
        </p:spPr>
        <p:txBody>
          <a:bodyPr wrap="square" lIns="0" tIns="0" rIns="0" bIns="0" rtlCol="0"/>
          <a:lstStyle/>
          <a:p>
            <a:endParaRPr/>
          </a:p>
        </p:txBody>
      </p:sp>
      <p:sp>
        <p:nvSpPr>
          <p:cNvPr id="46" name="object 46"/>
          <p:cNvSpPr/>
          <p:nvPr/>
        </p:nvSpPr>
        <p:spPr>
          <a:xfrm>
            <a:off x="6116294" y="8583131"/>
            <a:ext cx="139738" cy="159321"/>
          </a:xfrm>
          <a:prstGeom prst="rect">
            <a:avLst/>
          </a:prstGeom>
          <a:blipFill>
            <a:blip r:embed="rId9" cstate="print"/>
            <a:stretch>
              <a:fillRect/>
            </a:stretch>
          </a:blipFill>
        </p:spPr>
        <p:txBody>
          <a:bodyPr wrap="square" lIns="0" tIns="0" rIns="0" bIns="0" rtlCol="0"/>
          <a:lstStyle/>
          <a:p>
            <a:endParaRPr/>
          </a:p>
        </p:txBody>
      </p:sp>
      <p:sp>
        <p:nvSpPr>
          <p:cNvPr id="47" name="object 47"/>
          <p:cNvSpPr/>
          <p:nvPr/>
        </p:nvSpPr>
        <p:spPr>
          <a:xfrm>
            <a:off x="6317382" y="8583121"/>
            <a:ext cx="132461" cy="156260"/>
          </a:xfrm>
          <a:prstGeom prst="rect">
            <a:avLst/>
          </a:prstGeom>
          <a:blipFill>
            <a:blip r:embed="rId10" cstate="print"/>
            <a:stretch>
              <a:fillRect/>
            </a:stretch>
          </a:blipFill>
        </p:spPr>
        <p:txBody>
          <a:bodyPr wrap="square" lIns="0" tIns="0" rIns="0" bIns="0" rtlCol="0"/>
          <a:lstStyle/>
          <a:p>
            <a:endParaRPr/>
          </a:p>
        </p:txBody>
      </p:sp>
      <p:sp>
        <p:nvSpPr>
          <p:cNvPr id="48" name="object 48"/>
          <p:cNvSpPr/>
          <p:nvPr/>
        </p:nvSpPr>
        <p:spPr>
          <a:xfrm>
            <a:off x="6522460" y="8583131"/>
            <a:ext cx="139725" cy="159321"/>
          </a:xfrm>
          <a:prstGeom prst="rect">
            <a:avLst/>
          </a:prstGeom>
          <a:blipFill>
            <a:blip r:embed="rId11" cstate="print"/>
            <a:stretch>
              <a:fillRect/>
            </a:stretch>
          </a:blipFill>
        </p:spPr>
        <p:txBody>
          <a:bodyPr wrap="square" lIns="0" tIns="0" rIns="0" bIns="0" rtlCol="0"/>
          <a:lstStyle/>
          <a:p>
            <a:endParaRPr/>
          </a:p>
        </p:txBody>
      </p:sp>
      <p:sp>
        <p:nvSpPr>
          <p:cNvPr id="49" name="object 49"/>
          <p:cNvSpPr/>
          <p:nvPr/>
        </p:nvSpPr>
        <p:spPr>
          <a:xfrm>
            <a:off x="6867264" y="8731992"/>
            <a:ext cx="141605" cy="0"/>
          </a:xfrm>
          <a:custGeom>
            <a:avLst/>
            <a:gdLst/>
            <a:ahLst/>
            <a:cxnLst/>
            <a:rect l="l" t="t" r="r" b="b"/>
            <a:pathLst>
              <a:path w="141604">
                <a:moveTo>
                  <a:pt x="0" y="0"/>
                </a:moveTo>
                <a:lnTo>
                  <a:pt x="141541" y="0"/>
                </a:lnTo>
              </a:path>
            </a:pathLst>
          </a:custGeom>
          <a:ln w="15240">
            <a:solidFill>
              <a:srgbClr val="F6F6F6"/>
            </a:solidFill>
          </a:ln>
        </p:spPr>
        <p:txBody>
          <a:bodyPr wrap="square" lIns="0" tIns="0" rIns="0" bIns="0" rtlCol="0"/>
          <a:lstStyle/>
          <a:p>
            <a:endParaRPr/>
          </a:p>
        </p:txBody>
      </p:sp>
      <p:sp>
        <p:nvSpPr>
          <p:cNvPr id="50" name="object 50"/>
          <p:cNvSpPr/>
          <p:nvPr/>
        </p:nvSpPr>
        <p:spPr>
          <a:xfrm>
            <a:off x="6876884" y="8507203"/>
            <a:ext cx="0" cy="217170"/>
          </a:xfrm>
          <a:custGeom>
            <a:avLst/>
            <a:gdLst/>
            <a:ahLst/>
            <a:cxnLst/>
            <a:rect l="l" t="t" r="r" b="b"/>
            <a:pathLst>
              <a:path h="217170">
                <a:moveTo>
                  <a:pt x="0" y="0"/>
                </a:moveTo>
                <a:lnTo>
                  <a:pt x="0" y="217169"/>
                </a:lnTo>
              </a:path>
            </a:pathLst>
          </a:custGeom>
          <a:ln w="19240">
            <a:solidFill>
              <a:srgbClr val="F6F6F6"/>
            </a:solidFill>
          </a:ln>
        </p:spPr>
        <p:txBody>
          <a:bodyPr wrap="square" lIns="0" tIns="0" rIns="0" bIns="0" rtlCol="0"/>
          <a:lstStyle/>
          <a:p>
            <a:endParaRPr/>
          </a:p>
        </p:txBody>
      </p:sp>
      <p:sp>
        <p:nvSpPr>
          <p:cNvPr id="51" name="object 51"/>
          <p:cNvSpPr/>
          <p:nvPr/>
        </p:nvSpPr>
        <p:spPr>
          <a:xfrm>
            <a:off x="7058549" y="8583131"/>
            <a:ext cx="139725" cy="159321"/>
          </a:xfrm>
          <a:prstGeom prst="rect">
            <a:avLst/>
          </a:prstGeom>
          <a:blipFill>
            <a:blip r:embed="rId12" cstate="print"/>
            <a:stretch>
              <a:fillRect/>
            </a:stretch>
          </a:blipFill>
        </p:spPr>
        <p:txBody>
          <a:bodyPr wrap="square" lIns="0" tIns="0" rIns="0" bIns="0" rtlCol="0"/>
          <a:lstStyle/>
          <a:p>
            <a:endParaRPr/>
          </a:p>
        </p:txBody>
      </p:sp>
      <p:sp>
        <p:nvSpPr>
          <p:cNvPr id="52" name="object 52"/>
          <p:cNvSpPr/>
          <p:nvPr/>
        </p:nvSpPr>
        <p:spPr>
          <a:xfrm>
            <a:off x="7259985" y="8583132"/>
            <a:ext cx="146989" cy="234721"/>
          </a:xfrm>
          <a:prstGeom prst="rect">
            <a:avLst/>
          </a:prstGeom>
          <a:blipFill>
            <a:blip r:embed="rId13" cstate="print"/>
            <a:stretch>
              <a:fillRect/>
            </a:stretch>
          </a:blipFill>
        </p:spPr>
        <p:txBody>
          <a:bodyPr wrap="square" lIns="0" tIns="0" rIns="0" bIns="0" rtlCol="0"/>
          <a:lstStyle/>
          <a:p>
            <a:endParaRPr/>
          </a:p>
        </p:txBody>
      </p:sp>
      <p:sp>
        <p:nvSpPr>
          <p:cNvPr id="53" name="object 53"/>
          <p:cNvSpPr/>
          <p:nvPr/>
        </p:nvSpPr>
        <p:spPr>
          <a:xfrm>
            <a:off x="7484312" y="8506714"/>
            <a:ext cx="17780" cy="28575"/>
          </a:xfrm>
          <a:custGeom>
            <a:avLst/>
            <a:gdLst/>
            <a:ahLst/>
            <a:cxnLst/>
            <a:rect l="l" t="t" r="r" b="b"/>
            <a:pathLst>
              <a:path w="17779" h="28575">
                <a:moveTo>
                  <a:pt x="17411" y="0"/>
                </a:moveTo>
                <a:lnTo>
                  <a:pt x="0" y="0"/>
                </a:lnTo>
                <a:lnTo>
                  <a:pt x="0" y="27978"/>
                </a:lnTo>
                <a:lnTo>
                  <a:pt x="17411" y="27978"/>
                </a:lnTo>
                <a:lnTo>
                  <a:pt x="17411" y="0"/>
                </a:lnTo>
                <a:close/>
              </a:path>
            </a:pathLst>
          </a:custGeom>
          <a:solidFill>
            <a:srgbClr val="F6F6F6"/>
          </a:solidFill>
        </p:spPr>
        <p:txBody>
          <a:bodyPr wrap="square" lIns="0" tIns="0" rIns="0" bIns="0" rtlCol="0"/>
          <a:lstStyle/>
          <a:p>
            <a:endParaRPr/>
          </a:p>
        </p:txBody>
      </p:sp>
      <p:sp>
        <p:nvSpPr>
          <p:cNvPr id="54" name="object 54"/>
          <p:cNvSpPr/>
          <p:nvPr/>
        </p:nvSpPr>
        <p:spPr>
          <a:xfrm>
            <a:off x="7493019" y="8586190"/>
            <a:ext cx="0" cy="153670"/>
          </a:xfrm>
          <a:custGeom>
            <a:avLst/>
            <a:gdLst/>
            <a:ahLst/>
            <a:cxnLst/>
            <a:rect l="l" t="t" r="r" b="b"/>
            <a:pathLst>
              <a:path h="153670">
                <a:moveTo>
                  <a:pt x="0" y="0"/>
                </a:moveTo>
                <a:lnTo>
                  <a:pt x="0" y="153200"/>
                </a:lnTo>
              </a:path>
            </a:pathLst>
          </a:custGeom>
          <a:ln w="17411">
            <a:solidFill>
              <a:srgbClr val="F6F6F6"/>
            </a:solidFill>
          </a:ln>
        </p:spPr>
        <p:txBody>
          <a:bodyPr wrap="square" lIns="0" tIns="0" rIns="0" bIns="0" rtlCol="0"/>
          <a:lstStyle/>
          <a:p>
            <a:endParaRPr/>
          </a:p>
        </p:txBody>
      </p:sp>
      <p:sp>
        <p:nvSpPr>
          <p:cNvPr id="55" name="object 55"/>
          <p:cNvSpPr/>
          <p:nvPr/>
        </p:nvSpPr>
        <p:spPr>
          <a:xfrm>
            <a:off x="7578675" y="8583125"/>
            <a:ext cx="102349" cy="159334"/>
          </a:xfrm>
          <a:prstGeom prst="rect">
            <a:avLst/>
          </a:prstGeom>
          <a:blipFill>
            <a:blip r:embed="rId14" cstate="print"/>
            <a:stretch>
              <a:fillRect/>
            </a:stretch>
          </a:blipFill>
        </p:spPr>
        <p:txBody>
          <a:bodyPr wrap="square" lIns="0" tIns="0" rIns="0" bIns="0" rtlCol="0"/>
          <a:lstStyle/>
          <a:p>
            <a:endParaRPr/>
          </a:p>
        </p:txBody>
      </p:sp>
      <p:sp>
        <p:nvSpPr>
          <p:cNvPr id="56" name="object 56"/>
          <p:cNvSpPr/>
          <p:nvPr/>
        </p:nvSpPr>
        <p:spPr>
          <a:xfrm>
            <a:off x="7881039" y="8583121"/>
            <a:ext cx="147002" cy="159346"/>
          </a:xfrm>
          <a:prstGeom prst="rect">
            <a:avLst/>
          </a:prstGeom>
          <a:blipFill>
            <a:blip r:embed="rId15" cstate="print"/>
            <a:stretch>
              <a:fillRect/>
            </a:stretch>
          </a:blipFill>
        </p:spPr>
        <p:txBody>
          <a:bodyPr wrap="square" lIns="0" tIns="0" rIns="0" bIns="0" rtlCol="0"/>
          <a:lstStyle/>
          <a:p>
            <a:endParaRPr/>
          </a:p>
        </p:txBody>
      </p:sp>
      <p:sp>
        <p:nvSpPr>
          <p:cNvPr id="57" name="object 57"/>
          <p:cNvSpPr/>
          <p:nvPr/>
        </p:nvSpPr>
        <p:spPr>
          <a:xfrm>
            <a:off x="8091925" y="8506711"/>
            <a:ext cx="148081" cy="235750"/>
          </a:xfrm>
          <a:prstGeom prst="rect">
            <a:avLst/>
          </a:prstGeom>
          <a:blipFill>
            <a:blip r:embed="rId16" cstate="print"/>
            <a:stretch>
              <a:fillRect/>
            </a:stretch>
          </a:blipFill>
        </p:spPr>
        <p:txBody>
          <a:bodyPr wrap="square" lIns="0" tIns="0" rIns="0" bIns="0" rtlCol="0"/>
          <a:lstStyle/>
          <a:p>
            <a:endParaRPr/>
          </a:p>
        </p:txBody>
      </p:sp>
      <p:sp>
        <p:nvSpPr>
          <p:cNvPr id="58" name="object 58"/>
          <p:cNvSpPr/>
          <p:nvPr/>
        </p:nvSpPr>
        <p:spPr>
          <a:xfrm>
            <a:off x="8416069" y="8504997"/>
            <a:ext cx="239179" cy="234391"/>
          </a:xfrm>
          <a:prstGeom prst="rect">
            <a:avLst/>
          </a:prstGeom>
          <a:blipFill>
            <a:blip r:embed="rId17" cstate="print"/>
            <a:stretch>
              <a:fillRect/>
            </a:stretch>
          </a:blipFill>
        </p:spPr>
        <p:txBody>
          <a:bodyPr wrap="square" lIns="0" tIns="0" rIns="0" bIns="0" rtlCol="0"/>
          <a:lstStyle/>
          <a:p>
            <a:endParaRPr/>
          </a:p>
        </p:txBody>
      </p:sp>
      <p:sp>
        <p:nvSpPr>
          <p:cNvPr id="59" name="object 59"/>
          <p:cNvSpPr/>
          <p:nvPr/>
        </p:nvSpPr>
        <p:spPr>
          <a:xfrm>
            <a:off x="8697372" y="8503642"/>
            <a:ext cx="268225" cy="235750"/>
          </a:xfrm>
          <a:prstGeom prst="rect">
            <a:avLst/>
          </a:prstGeom>
          <a:blipFill>
            <a:blip r:embed="rId18" cstate="print"/>
            <a:stretch>
              <a:fillRect/>
            </a:stretch>
          </a:blipFill>
        </p:spPr>
        <p:txBody>
          <a:bodyPr wrap="square" lIns="0" tIns="0" rIns="0" bIns="0" rtlCol="0"/>
          <a:lstStyle/>
          <a:p>
            <a:endParaRPr/>
          </a:p>
        </p:txBody>
      </p:sp>
      <p:sp>
        <p:nvSpPr>
          <p:cNvPr id="60" name="object 60"/>
          <p:cNvSpPr/>
          <p:nvPr/>
        </p:nvSpPr>
        <p:spPr>
          <a:xfrm>
            <a:off x="9050162" y="8583121"/>
            <a:ext cx="132473" cy="156260"/>
          </a:xfrm>
          <a:prstGeom prst="rect">
            <a:avLst/>
          </a:prstGeom>
          <a:blipFill>
            <a:blip r:embed="rId19" cstate="print"/>
            <a:stretch>
              <a:fillRect/>
            </a:stretch>
          </a:blipFill>
        </p:spPr>
        <p:txBody>
          <a:bodyPr wrap="square" lIns="0" tIns="0" rIns="0" bIns="0" rtlCol="0"/>
          <a:lstStyle/>
          <a:p>
            <a:endParaRPr/>
          </a:p>
        </p:txBody>
      </p:sp>
      <p:sp>
        <p:nvSpPr>
          <p:cNvPr id="61" name="object 61"/>
          <p:cNvSpPr/>
          <p:nvPr/>
        </p:nvSpPr>
        <p:spPr>
          <a:xfrm>
            <a:off x="9267583" y="8506714"/>
            <a:ext cx="17780" cy="28575"/>
          </a:xfrm>
          <a:custGeom>
            <a:avLst/>
            <a:gdLst/>
            <a:ahLst/>
            <a:cxnLst/>
            <a:rect l="l" t="t" r="r" b="b"/>
            <a:pathLst>
              <a:path w="17779" h="28575">
                <a:moveTo>
                  <a:pt x="17411" y="0"/>
                </a:moveTo>
                <a:lnTo>
                  <a:pt x="0" y="0"/>
                </a:lnTo>
                <a:lnTo>
                  <a:pt x="0" y="27978"/>
                </a:lnTo>
                <a:lnTo>
                  <a:pt x="17411" y="27978"/>
                </a:lnTo>
                <a:lnTo>
                  <a:pt x="17411" y="0"/>
                </a:lnTo>
                <a:close/>
              </a:path>
            </a:pathLst>
          </a:custGeom>
          <a:solidFill>
            <a:srgbClr val="F6F6F6"/>
          </a:solidFill>
        </p:spPr>
        <p:txBody>
          <a:bodyPr wrap="square" lIns="0" tIns="0" rIns="0" bIns="0" rtlCol="0"/>
          <a:lstStyle/>
          <a:p>
            <a:endParaRPr/>
          </a:p>
        </p:txBody>
      </p:sp>
      <p:sp>
        <p:nvSpPr>
          <p:cNvPr id="62" name="object 62"/>
          <p:cNvSpPr/>
          <p:nvPr/>
        </p:nvSpPr>
        <p:spPr>
          <a:xfrm>
            <a:off x="9276289" y="8586190"/>
            <a:ext cx="0" cy="153670"/>
          </a:xfrm>
          <a:custGeom>
            <a:avLst/>
            <a:gdLst/>
            <a:ahLst/>
            <a:cxnLst/>
            <a:rect l="l" t="t" r="r" b="b"/>
            <a:pathLst>
              <a:path h="153670">
                <a:moveTo>
                  <a:pt x="0" y="0"/>
                </a:moveTo>
                <a:lnTo>
                  <a:pt x="0" y="153200"/>
                </a:lnTo>
              </a:path>
            </a:pathLst>
          </a:custGeom>
          <a:ln w="17411">
            <a:solidFill>
              <a:srgbClr val="F6F6F6"/>
            </a:solidFill>
          </a:ln>
        </p:spPr>
        <p:txBody>
          <a:bodyPr wrap="square" lIns="0" tIns="0" rIns="0" bIns="0" rtlCol="0"/>
          <a:lstStyle/>
          <a:p>
            <a:endParaRPr/>
          </a:p>
        </p:txBody>
      </p:sp>
      <p:sp>
        <p:nvSpPr>
          <p:cNvPr id="64" name="CasellaDiTesto 10"/>
          <p:cNvSpPr txBox="1">
            <a:spLocks noChangeArrowheads="1"/>
          </p:cNvSpPr>
          <p:nvPr/>
        </p:nvSpPr>
        <p:spPr bwMode="auto">
          <a:xfrm>
            <a:off x="-52557" y="3352800"/>
            <a:ext cx="13004800" cy="1015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zh-CN" altLang="en-US" sz="6000" dirty="0">
                <a:solidFill>
                  <a:srgbClr val="0063A5"/>
                </a:solidFill>
                <a:latin typeface="微软雅黑" panose="020B0503020204020204" pitchFamily="34" charset="-122"/>
                <a:ea typeface="微软雅黑" panose="020B0503020204020204" pitchFamily="34" charset="-122"/>
                <a:cs typeface="Calibri"/>
              </a:rPr>
              <a:t>前端</a:t>
            </a:r>
            <a:endParaRPr lang="it-IT" altLang="zh-CN" sz="6000" dirty="0">
              <a:solidFill>
                <a:srgbClr val="0063A5"/>
              </a:solidFill>
              <a:latin typeface="微软雅黑" panose="020B0503020204020204" pitchFamily="34" charset="-122"/>
              <a:ea typeface="微软雅黑" panose="020B0503020204020204" pitchFamily="34" charset="-122"/>
              <a:cs typeface="Calibri"/>
            </a:endParaRPr>
          </a:p>
        </p:txBody>
      </p:sp>
      <p:sp>
        <p:nvSpPr>
          <p:cNvPr id="96"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2" name="文本框 1"/>
          <p:cNvSpPr txBox="1"/>
          <p:nvPr/>
        </p:nvSpPr>
        <p:spPr>
          <a:xfrm>
            <a:off x="3461462" y="4769583"/>
            <a:ext cx="5976762" cy="1077218"/>
          </a:xfrm>
          <a:prstGeom prst="rect">
            <a:avLst/>
          </a:prstGeom>
          <a:noFill/>
        </p:spPr>
        <p:txBody>
          <a:bodyPr wrap="square" rtlCol="0">
            <a:spAutoFit/>
          </a:bodyPr>
          <a:lstStyle/>
          <a:p>
            <a:pPr marL="285750" indent="-285750">
              <a:buFont typeface="Arial" panose="020B0604020202020204" pitchFamily="34" charset="0"/>
              <a:buChar char="•"/>
            </a:pPr>
            <a:r>
              <a:rPr lang="en-US" altLang="zh-CN" sz="3200" dirty="0" err="1">
                <a:solidFill>
                  <a:srgbClr val="0063A5"/>
                </a:solidFill>
                <a:latin typeface="微软雅黑" panose="020B0503020204020204" pitchFamily="34" charset="-122"/>
                <a:ea typeface="微软雅黑" panose="020B0503020204020204" pitchFamily="34" charset="-122"/>
              </a:rPr>
              <a:t>Vue</a:t>
            </a:r>
            <a:endParaRPr lang="en-US" altLang="zh-CN" sz="3200" dirty="0">
              <a:solidFill>
                <a:srgbClr val="0063A5"/>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3200" dirty="0">
                <a:solidFill>
                  <a:srgbClr val="0063A5"/>
                </a:solidFill>
                <a:latin typeface="微软雅黑" panose="020B0503020204020204" pitchFamily="34" charset="-122"/>
                <a:ea typeface="微软雅黑" panose="020B0503020204020204" pitchFamily="34" charset="-122"/>
              </a:rPr>
              <a:t>优点</a:t>
            </a:r>
          </a:p>
        </p:txBody>
      </p:sp>
    </p:spTree>
    <p:extLst>
      <p:ext uri="{BB962C8B-B14F-4D97-AF65-F5344CB8AC3E}">
        <p14:creationId xmlns:p14="http://schemas.microsoft.com/office/powerpoint/2010/main" val="795849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en-US" altLang="zh-CN" sz="2450" dirty="0">
                <a:solidFill>
                  <a:srgbClr val="0063A5"/>
                </a:solidFill>
                <a:ea typeface="微软雅黑" panose="020B0503020204020204" pitchFamily="34" charset="-122"/>
                <a:cs typeface="Calibri"/>
              </a:rPr>
              <a:t>Vue</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7" name="object 11"/>
          <p:cNvSpPr/>
          <p:nvPr/>
        </p:nvSpPr>
        <p:spPr>
          <a:xfrm>
            <a:off x="330200" y="1663699"/>
            <a:ext cx="12344400" cy="6489699"/>
          </a:xfrm>
          <a:custGeom>
            <a:avLst/>
            <a:gdLst/>
            <a:ahLst/>
            <a:cxnLst/>
            <a:rect l="l" t="t" r="r" b="b"/>
            <a:pathLst>
              <a:path w="4191000" h="2755900">
                <a:moveTo>
                  <a:pt x="0" y="2755900"/>
                </a:moveTo>
                <a:lnTo>
                  <a:pt x="4191000" y="2755900"/>
                </a:lnTo>
                <a:lnTo>
                  <a:pt x="4191000" y="0"/>
                </a:lnTo>
                <a:lnTo>
                  <a:pt x="0" y="0"/>
                </a:lnTo>
                <a:lnTo>
                  <a:pt x="0" y="2755900"/>
                </a:lnTo>
                <a:close/>
              </a:path>
            </a:pathLst>
          </a:custGeom>
          <a:solidFill>
            <a:srgbClr val="ECEBE8"/>
          </a:solidFill>
        </p:spPr>
        <p:txBody>
          <a:bodyPr wrap="square" lIns="0" tIns="0" rIns="0" bIns="0" rtlCol="0"/>
          <a:lstStyle/>
          <a:p>
            <a:endParaRPr/>
          </a:p>
        </p:txBody>
      </p:sp>
      <p:sp>
        <p:nvSpPr>
          <p:cNvPr id="12" name="object 9">
            <a:extLst>
              <a:ext uri="{FF2B5EF4-FFF2-40B4-BE49-F238E27FC236}">
                <a16:creationId xmlns:a16="http://schemas.microsoft.com/office/drawing/2014/main" id="{A023A637-5188-46B7-B742-F84526801CBA}"/>
              </a:ext>
            </a:extLst>
          </p:cNvPr>
          <p:cNvSpPr txBox="1"/>
          <p:nvPr/>
        </p:nvSpPr>
        <p:spPr>
          <a:xfrm>
            <a:off x="254000" y="961564"/>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ea typeface="微软雅黑" panose="020B0503020204020204" pitchFamily="34" charset="-122"/>
                <a:cs typeface="Calibri"/>
              </a:rPr>
              <a:t>学生信息页面</a:t>
            </a:r>
            <a:endParaRPr lang="fr-FR" sz="2450" dirty="0">
              <a:solidFill>
                <a:srgbClr val="0063A5"/>
              </a:solidFill>
              <a:cs typeface="Calibri"/>
            </a:endParaRPr>
          </a:p>
        </p:txBody>
      </p:sp>
      <p:pic>
        <p:nvPicPr>
          <p:cNvPr id="3" name="图片 2" descr="表格&#10;&#10;描述已自动生成">
            <a:extLst>
              <a:ext uri="{FF2B5EF4-FFF2-40B4-BE49-F238E27FC236}">
                <a16:creationId xmlns:a16="http://schemas.microsoft.com/office/drawing/2014/main" id="{1AA36CB5-FE78-49DB-B1A6-6A230402EA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329" y="1728778"/>
            <a:ext cx="12106141" cy="6359509"/>
          </a:xfrm>
          <a:prstGeom prst="rect">
            <a:avLst/>
          </a:prstGeom>
        </p:spPr>
      </p:pic>
      <p:sp>
        <p:nvSpPr>
          <p:cNvPr id="8" name="object 19">
            <a:extLst>
              <a:ext uri="{FF2B5EF4-FFF2-40B4-BE49-F238E27FC236}">
                <a16:creationId xmlns:a16="http://schemas.microsoft.com/office/drawing/2014/main" id="{392DC9E3-D2D2-46A4-8F10-1A0AF0F8DBEE}"/>
              </a:ext>
            </a:extLst>
          </p:cNvPr>
          <p:cNvSpPr/>
          <p:nvPr/>
        </p:nvSpPr>
        <p:spPr>
          <a:xfrm>
            <a:off x="5983357" y="259428"/>
            <a:ext cx="6691243" cy="1200329"/>
          </a:xfrm>
          <a:custGeom>
            <a:avLst/>
            <a:gdLst/>
            <a:ahLst/>
            <a:cxnLst/>
            <a:rect l="l" t="t" r="r" b="b"/>
            <a:pathLst>
              <a:path w="8572500" h="2755900">
                <a:moveTo>
                  <a:pt x="0" y="2755900"/>
                </a:moveTo>
                <a:lnTo>
                  <a:pt x="8572500" y="2755900"/>
                </a:lnTo>
                <a:lnTo>
                  <a:pt x="8572500" y="0"/>
                </a:lnTo>
                <a:lnTo>
                  <a:pt x="0" y="0"/>
                </a:lnTo>
                <a:lnTo>
                  <a:pt x="0" y="2755900"/>
                </a:lnTo>
                <a:close/>
              </a:path>
            </a:pathLst>
          </a:custGeom>
          <a:solidFill>
            <a:srgbClr val="ECEBE8"/>
          </a:solidFill>
        </p:spPr>
        <p:txBody>
          <a:bodyPr wrap="square" lIns="0" tIns="0" rIns="0" bIns="0" rtlCol="0"/>
          <a:lstStyle/>
          <a:p>
            <a:endParaRPr/>
          </a:p>
        </p:txBody>
      </p:sp>
      <p:sp>
        <p:nvSpPr>
          <p:cNvPr id="9" name="文本框 8">
            <a:extLst>
              <a:ext uri="{FF2B5EF4-FFF2-40B4-BE49-F238E27FC236}">
                <a16:creationId xmlns:a16="http://schemas.microsoft.com/office/drawing/2014/main" id="{A62E36F1-ACD8-4543-B6DE-A730B6949961}"/>
              </a:ext>
            </a:extLst>
          </p:cNvPr>
          <p:cNvSpPr txBox="1"/>
          <p:nvPr/>
        </p:nvSpPr>
        <p:spPr>
          <a:xfrm>
            <a:off x="5983357" y="259428"/>
            <a:ext cx="6691243" cy="1200329"/>
          </a:xfrm>
          <a:prstGeom prst="rect">
            <a:avLst/>
          </a:prstGeom>
          <a:noFill/>
        </p:spPr>
        <p:txBody>
          <a:bodyPr wrap="square" rtlCol="0">
            <a:spAutoFit/>
          </a:bodyPr>
          <a:lstStyle/>
          <a:p>
            <a:r>
              <a:rPr lang="zh-CN" altLang="en-US" sz="2400" dirty="0">
                <a:solidFill>
                  <a:srgbClr val="0063A5"/>
                </a:solidFill>
                <a:ea typeface="微软雅黑" panose="020B0503020204020204" pitchFamily="34" charset="-122"/>
              </a:rPr>
              <a:t>使用</a:t>
            </a:r>
            <a:r>
              <a:rPr lang="en-US" altLang="zh-CN" sz="2400" dirty="0" err="1">
                <a:solidFill>
                  <a:srgbClr val="0063A5"/>
                </a:solidFill>
                <a:ea typeface="微软雅黑" panose="020B0503020204020204" pitchFamily="34" charset="-122"/>
              </a:rPr>
              <a:t>vue</a:t>
            </a:r>
            <a:r>
              <a:rPr lang="en-US" altLang="zh-CN" sz="2400" dirty="0">
                <a:solidFill>
                  <a:srgbClr val="0063A5"/>
                </a:solidFill>
                <a:ea typeface="微软雅黑" panose="020B0503020204020204" pitchFamily="34" charset="-122"/>
              </a:rPr>
              <a:t>-admin-template</a:t>
            </a:r>
            <a:r>
              <a:rPr lang="zh-CN" altLang="en-US" sz="2400" dirty="0">
                <a:solidFill>
                  <a:srgbClr val="0063A5"/>
                </a:solidFill>
                <a:ea typeface="微软雅黑" panose="020B0503020204020204" pitchFamily="34" charset="-122"/>
              </a:rPr>
              <a:t>模板进行开发，这是一个基础模板只包括基本框架。组件样式使用</a:t>
            </a:r>
            <a:r>
              <a:rPr lang="en-US" altLang="zh-CN" sz="2400" dirty="0">
                <a:solidFill>
                  <a:srgbClr val="0063A5"/>
                </a:solidFill>
                <a:ea typeface="微软雅黑" panose="020B0503020204020204" pitchFamily="34" charset="-122"/>
              </a:rPr>
              <a:t>element-</a:t>
            </a:r>
            <a:r>
              <a:rPr lang="en-US" altLang="zh-CN" sz="2400" dirty="0" err="1">
                <a:solidFill>
                  <a:srgbClr val="0063A5"/>
                </a:solidFill>
                <a:ea typeface="微软雅黑" panose="020B0503020204020204" pitchFamily="34" charset="-122"/>
              </a:rPr>
              <a:t>ui</a:t>
            </a:r>
            <a:endParaRPr lang="en-US" sz="2400" dirty="0">
              <a:solidFill>
                <a:srgbClr val="0063A5"/>
              </a:solidFill>
            </a:endParaRPr>
          </a:p>
        </p:txBody>
      </p:sp>
    </p:spTree>
    <p:extLst>
      <p:ext uri="{BB962C8B-B14F-4D97-AF65-F5344CB8AC3E}">
        <p14:creationId xmlns:p14="http://schemas.microsoft.com/office/powerpoint/2010/main" val="2442444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3"/>
          <p:cNvSpPr/>
          <p:nvPr/>
        </p:nvSpPr>
        <p:spPr>
          <a:xfrm>
            <a:off x="641350" y="8918575"/>
            <a:ext cx="11734800" cy="0"/>
          </a:xfrm>
          <a:custGeom>
            <a:avLst/>
            <a:gdLst/>
            <a:ahLst/>
            <a:cxnLst/>
            <a:rect l="l" t="t" r="r" b="b"/>
            <a:pathLst>
              <a:path w="11734800">
                <a:moveTo>
                  <a:pt x="0" y="0"/>
                </a:moveTo>
                <a:lnTo>
                  <a:pt x="11734800" y="0"/>
                </a:lnTo>
              </a:path>
            </a:pathLst>
          </a:custGeom>
          <a:ln w="6350">
            <a:solidFill>
              <a:srgbClr val="0063A5"/>
            </a:solidFill>
          </a:ln>
        </p:spPr>
        <p:txBody>
          <a:bodyPr wrap="square" lIns="0" tIns="0" rIns="0" bIns="0" rtlCol="0"/>
          <a:lstStyle/>
          <a:p>
            <a:endParaRPr/>
          </a:p>
        </p:txBody>
      </p:sp>
      <p:sp>
        <p:nvSpPr>
          <p:cNvPr id="65" name="object 9"/>
          <p:cNvSpPr txBox="1"/>
          <p:nvPr/>
        </p:nvSpPr>
        <p:spPr>
          <a:xfrm>
            <a:off x="1079499" y="259428"/>
            <a:ext cx="2913057" cy="389850"/>
          </a:xfrm>
          <a:prstGeom prst="rect">
            <a:avLst/>
          </a:prstGeom>
        </p:spPr>
        <p:txBody>
          <a:bodyPr vert="horz" wrap="square" lIns="0" tIns="12700" rIns="0" bIns="0" rtlCol="0">
            <a:spAutoFit/>
          </a:bodyPr>
          <a:lstStyle/>
          <a:p>
            <a:pPr marL="12700">
              <a:lnSpc>
                <a:spcPct val="100000"/>
              </a:lnSpc>
              <a:spcBef>
                <a:spcPts val="100"/>
              </a:spcBef>
            </a:pPr>
            <a:r>
              <a:rPr lang="en-US" altLang="zh-CN" sz="2450" dirty="0">
                <a:solidFill>
                  <a:srgbClr val="0063A5"/>
                </a:solidFill>
                <a:ea typeface="微软雅黑" panose="020B0503020204020204" pitchFamily="34" charset="-122"/>
                <a:cs typeface="Calibri"/>
              </a:rPr>
              <a:t>Vue</a:t>
            </a:r>
            <a:endParaRPr lang="fr-FR" sz="2450" dirty="0">
              <a:solidFill>
                <a:srgbClr val="0063A5"/>
              </a:solidFill>
              <a:cs typeface="Calibri"/>
            </a:endParaRPr>
          </a:p>
        </p:txBody>
      </p:sp>
      <p:sp>
        <p:nvSpPr>
          <p:cNvPr id="66" name="object 10"/>
          <p:cNvSpPr/>
          <p:nvPr/>
        </p:nvSpPr>
        <p:spPr>
          <a:xfrm>
            <a:off x="0" y="368300"/>
            <a:ext cx="977900" cy="215900"/>
          </a:xfrm>
          <a:custGeom>
            <a:avLst/>
            <a:gdLst/>
            <a:ahLst/>
            <a:cxnLst/>
            <a:rect l="l" t="t" r="r" b="b"/>
            <a:pathLst>
              <a:path w="977900" h="215900">
                <a:moveTo>
                  <a:pt x="0" y="215900"/>
                </a:moveTo>
                <a:lnTo>
                  <a:pt x="977900" y="215900"/>
                </a:lnTo>
                <a:lnTo>
                  <a:pt x="977900" y="0"/>
                </a:lnTo>
                <a:lnTo>
                  <a:pt x="0" y="0"/>
                </a:lnTo>
                <a:lnTo>
                  <a:pt x="0" y="215900"/>
                </a:lnTo>
                <a:close/>
              </a:path>
            </a:pathLst>
          </a:custGeom>
          <a:solidFill>
            <a:srgbClr val="0063A5"/>
          </a:solidFill>
        </p:spPr>
        <p:txBody>
          <a:bodyPr wrap="square" lIns="0" tIns="0" rIns="0" bIns="0" rtlCol="0"/>
          <a:lstStyle/>
          <a:p>
            <a:endParaRPr/>
          </a:p>
        </p:txBody>
      </p:sp>
      <p:sp>
        <p:nvSpPr>
          <p:cNvPr id="67" name="object 11"/>
          <p:cNvSpPr/>
          <p:nvPr/>
        </p:nvSpPr>
        <p:spPr>
          <a:xfrm>
            <a:off x="330200" y="1663699"/>
            <a:ext cx="12045950" cy="6489699"/>
          </a:xfrm>
          <a:custGeom>
            <a:avLst/>
            <a:gdLst/>
            <a:ahLst/>
            <a:cxnLst/>
            <a:rect l="l" t="t" r="r" b="b"/>
            <a:pathLst>
              <a:path w="4191000" h="2755900">
                <a:moveTo>
                  <a:pt x="0" y="2755900"/>
                </a:moveTo>
                <a:lnTo>
                  <a:pt x="4191000" y="2755900"/>
                </a:lnTo>
                <a:lnTo>
                  <a:pt x="4191000" y="0"/>
                </a:lnTo>
                <a:lnTo>
                  <a:pt x="0" y="0"/>
                </a:lnTo>
                <a:lnTo>
                  <a:pt x="0" y="2755900"/>
                </a:lnTo>
                <a:close/>
              </a:path>
            </a:pathLst>
          </a:custGeom>
          <a:solidFill>
            <a:srgbClr val="ECEBE8"/>
          </a:solidFill>
        </p:spPr>
        <p:txBody>
          <a:bodyPr wrap="square" lIns="0" tIns="0" rIns="0" bIns="0" rtlCol="0"/>
          <a:lstStyle/>
          <a:p>
            <a:endParaRPr/>
          </a:p>
        </p:txBody>
      </p:sp>
      <p:sp>
        <p:nvSpPr>
          <p:cNvPr id="12" name="object 9">
            <a:extLst>
              <a:ext uri="{FF2B5EF4-FFF2-40B4-BE49-F238E27FC236}">
                <a16:creationId xmlns:a16="http://schemas.microsoft.com/office/drawing/2014/main" id="{A023A637-5188-46B7-B742-F84526801CBA}"/>
              </a:ext>
            </a:extLst>
          </p:cNvPr>
          <p:cNvSpPr txBox="1"/>
          <p:nvPr/>
        </p:nvSpPr>
        <p:spPr>
          <a:xfrm>
            <a:off x="254000" y="961564"/>
            <a:ext cx="2913057" cy="389850"/>
          </a:xfrm>
          <a:prstGeom prst="rect">
            <a:avLst/>
          </a:prstGeom>
        </p:spPr>
        <p:txBody>
          <a:bodyPr vert="horz" wrap="square" lIns="0" tIns="12700" rIns="0" bIns="0" rtlCol="0">
            <a:spAutoFit/>
          </a:bodyPr>
          <a:lstStyle/>
          <a:p>
            <a:pPr marL="12700">
              <a:lnSpc>
                <a:spcPct val="100000"/>
              </a:lnSpc>
              <a:spcBef>
                <a:spcPts val="100"/>
              </a:spcBef>
            </a:pPr>
            <a:r>
              <a:rPr lang="zh-CN" altLang="en-US" sz="2450" dirty="0">
                <a:solidFill>
                  <a:srgbClr val="0063A5"/>
                </a:solidFill>
                <a:ea typeface="微软雅黑" panose="020B0503020204020204" pitchFamily="34" charset="-122"/>
                <a:cs typeface="Calibri"/>
              </a:rPr>
              <a:t>课程页面</a:t>
            </a:r>
            <a:endParaRPr lang="fr-FR" sz="2450" dirty="0">
              <a:solidFill>
                <a:srgbClr val="0063A5"/>
              </a:solidFill>
              <a:cs typeface="Calibri"/>
            </a:endParaRPr>
          </a:p>
        </p:txBody>
      </p:sp>
      <p:pic>
        <p:nvPicPr>
          <p:cNvPr id="4" name="图片 3" descr="图形用户界面, 应用程序, 表格, Teams&#10;&#10;描述已自动生成">
            <a:extLst>
              <a:ext uri="{FF2B5EF4-FFF2-40B4-BE49-F238E27FC236}">
                <a16:creationId xmlns:a16="http://schemas.microsoft.com/office/drawing/2014/main" id="{2F8F946E-0D4E-46A5-9F00-5BD58BCD73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096" y="1712994"/>
            <a:ext cx="11915504" cy="6365818"/>
          </a:xfrm>
          <a:prstGeom prst="rect">
            <a:avLst/>
          </a:prstGeom>
        </p:spPr>
      </p:pic>
    </p:spTree>
    <p:extLst>
      <p:ext uri="{BB962C8B-B14F-4D97-AF65-F5344CB8AC3E}">
        <p14:creationId xmlns:p14="http://schemas.microsoft.com/office/powerpoint/2010/main" val="42485902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2002</TotalTime>
  <Words>1264</Words>
  <Application>Microsoft Office PowerPoint</Application>
  <PresentationFormat>自定义</PresentationFormat>
  <Paragraphs>149</Paragraphs>
  <Slides>24</Slides>
  <Notes>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24</vt:i4>
      </vt:variant>
    </vt:vector>
  </HeadingPairs>
  <TitlesOfParts>
    <vt:vector size="30" baseType="lpstr">
      <vt:lpstr>-apple-system</vt:lpstr>
      <vt:lpstr>微软雅黑</vt:lpstr>
      <vt:lpstr>Arial</vt:lpstr>
      <vt:lpstr>Calibri</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di PowerPoint</dc:title>
  <cp:lastModifiedBy>Elliott Zhang</cp:lastModifiedBy>
  <cp:revision>182</cp:revision>
  <dcterms:created xsi:type="dcterms:W3CDTF">2018-08-29T10:05:39Z</dcterms:created>
  <dcterms:modified xsi:type="dcterms:W3CDTF">2021-09-24T08:55:41Z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2018-08-29T00:00:00Z</vt:filetime>
  </property>
  <property fmtid="{D5CDD505-2E9C-101B-9397-08002B2CF9AE}" pid="3" name="Creator">
    <vt:lpwstr>Adobe InDesign CC 13.1 (Macintosh)</vt:lpwstr>
  </property>
  <property fmtid="{D5CDD505-2E9C-101B-9397-08002B2CF9AE}" pid="4" name="LastSaved">
    <vt:filetime>2018-08-29T00:00:00Z</vt:filetime>
  </property>
</Properties>
</file>